
<file path=[Content_Types].xml><?xml version="1.0" encoding="utf-8"?>
<Types xmlns="http://schemas.openxmlformats.org/package/2006/content-types">
  <Override PartName="/ppt/diagrams/drawing2.xml" ContentType="application/vnd.ms-office.drawingml.diagramDrawing+xml"/>
  <Override PartName="/ppt/notesSlides/notesSlide4.xml" ContentType="application/vnd.openxmlformats-officedocument.presentationml.notesSlide+xml"/>
  <Override PartName="/ppt/slides/slide9.xml" ContentType="application/vnd.openxmlformats-officedocument.presentationml.slide+xml"/>
  <Override PartName="/ppt/diagrams/data2.xml" ContentType="application/vnd.openxmlformats-officedocument.drawingml.diagramData+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diagrams/colors1.xml" ContentType="application/vnd.openxmlformats-officedocument.drawingml.diagramColors+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diagrams/quickStyle1.xml" ContentType="application/vnd.openxmlformats-officedocument.drawingml.diagramStyle+xml"/>
  <Override PartName="/ppt/slideLayouts/slideLayout2.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3.xml" ContentType="application/vnd.openxmlformats-officedocument.presentationml.slide+xml"/>
  <Override PartName="/ppt/diagrams/layout2.xml" ContentType="application/vnd.openxmlformats-officedocument.drawingml.diagramLayout+xml"/>
  <Override PartName="/ppt/slideLayouts/slideLayout3.xml" ContentType="application/vnd.openxmlformats-officedocument.presentationml.slideLayout+xml"/>
  <Override PartName="/ppt/diagrams/quickStyle2.xml" ContentType="application/vnd.openxmlformats-officedocument.drawingml.diagramStyl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presProps.xml" ContentType="application/vnd.openxmlformats-officedocument.presentationml.presProps+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13"/>
  </p:notesMasterIdLst>
  <p:sldIdLst>
    <p:sldId id="256" r:id="rId2"/>
    <p:sldId id="270" r:id="rId3"/>
    <p:sldId id="280" r:id="rId4"/>
    <p:sldId id="284" r:id="rId5"/>
    <p:sldId id="279" r:id="rId6"/>
    <p:sldId id="278" r:id="rId7"/>
    <p:sldId id="277" r:id="rId8"/>
    <p:sldId id="283" r:id="rId9"/>
    <p:sldId id="282" r:id="rId10"/>
    <p:sldId id="273" r:id="rId11"/>
    <p:sldId id="276"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B846"/>
    <a:srgbClr val="EDEDED"/>
    <a:srgbClr val="FFCA51"/>
    <a:srgbClr val="F7AED3"/>
    <a:srgbClr val="AC8ED6"/>
    <a:srgbClr val="AFA3D6"/>
    <a:srgbClr val="ABDC1E"/>
    <a:srgbClr val="B3E61D"/>
    <a:srgbClr val="DBE66B"/>
    <a:srgbClr val="00C7B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p:cViewPr>
        <p:scale>
          <a:sx n="100" d="100"/>
          <a:sy n="100" d="100"/>
        </p:scale>
        <p:origin x="-2696" y="-11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5E346E-7F29-4D16-9FC8-59C06FEC0AD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22CD431B-8CA6-405C-ADC0-2C416E2752A5}">
      <dgm:prSet phldrT="[Text]" custT="1"/>
      <dgm:spPr/>
      <dgm:t>
        <a:bodyPr/>
        <a:lstStyle/>
        <a:p>
          <a:r>
            <a:rPr lang="es-ES_tradnl" sz="2000" dirty="0" smtClean="0"/>
            <a:t>Sabe que lo bueno toma su tiempo.</a:t>
          </a:r>
          <a:endParaRPr lang="en-US" sz="2000" dirty="0"/>
        </a:p>
      </dgm:t>
    </dgm:pt>
    <dgm:pt modelId="{3B186D2F-C591-4170-9F86-35D33D293EFD}" type="parTrans" cxnId="{EB1CB9D6-3677-49E9-B2C4-75B45E980816}">
      <dgm:prSet/>
      <dgm:spPr/>
      <dgm:t>
        <a:bodyPr/>
        <a:lstStyle/>
        <a:p>
          <a:endParaRPr lang="en-US"/>
        </a:p>
      </dgm:t>
    </dgm:pt>
    <dgm:pt modelId="{5E3A6661-703B-4BA3-A691-0EDE2F9898FE}" type="sibTrans" cxnId="{EB1CB9D6-3677-49E9-B2C4-75B45E980816}">
      <dgm:prSet/>
      <dgm:spPr/>
      <dgm:t>
        <a:bodyPr/>
        <a:lstStyle/>
        <a:p>
          <a:endParaRPr lang="en-US"/>
        </a:p>
      </dgm:t>
    </dgm:pt>
    <dgm:pt modelId="{0B5DBEE2-1F08-4918-9DA7-9C9B43B2923D}">
      <dgm:prSet custT="1"/>
      <dgm:spPr/>
      <dgm:t>
        <a:bodyPr/>
        <a:lstStyle/>
        <a:p>
          <a:r>
            <a:rPr lang="en-US" sz="2000" dirty="0" err="1" smtClean="0"/>
            <a:t>Espera</a:t>
          </a:r>
          <a:r>
            <a:rPr lang="en-US" sz="2000" dirty="0" smtClean="0"/>
            <a:t> con </a:t>
          </a:r>
          <a:r>
            <a:rPr lang="en-US" sz="2000" dirty="0" err="1" smtClean="0"/>
            <a:t>calma</a:t>
          </a:r>
          <a:r>
            <a:rPr lang="en-US" sz="2000" dirty="0" smtClean="0"/>
            <a:t>, sin </a:t>
          </a:r>
          <a:r>
            <a:rPr lang="en-US" sz="2000" dirty="0" err="1" smtClean="0"/>
            <a:t>perder</a:t>
          </a:r>
          <a:r>
            <a:rPr lang="en-US" sz="2000" dirty="0" smtClean="0"/>
            <a:t> la </a:t>
          </a:r>
          <a:r>
            <a:rPr lang="en-US" sz="2000" dirty="0" err="1" smtClean="0"/>
            <a:t>paz</a:t>
          </a:r>
          <a:endParaRPr lang="en-US" sz="2000" dirty="0"/>
        </a:p>
      </dgm:t>
    </dgm:pt>
    <dgm:pt modelId="{70CD3916-C935-4B7B-86A1-BEC912A8430E}" type="parTrans" cxnId="{60688400-1755-4DD8-8497-1FF4EEA6814C}">
      <dgm:prSet/>
      <dgm:spPr/>
      <dgm:t>
        <a:bodyPr/>
        <a:lstStyle/>
        <a:p>
          <a:endParaRPr lang="en-US"/>
        </a:p>
      </dgm:t>
    </dgm:pt>
    <dgm:pt modelId="{32504EC1-3048-4ED4-98BA-79C1988BAB11}" type="sibTrans" cxnId="{60688400-1755-4DD8-8497-1FF4EEA6814C}">
      <dgm:prSet/>
      <dgm:spPr/>
      <dgm:t>
        <a:bodyPr/>
        <a:lstStyle/>
        <a:p>
          <a:endParaRPr lang="en-US"/>
        </a:p>
      </dgm:t>
    </dgm:pt>
    <dgm:pt modelId="{2BB3E645-B61D-48D2-AFE6-5DF7EED44C36}">
      <dgm:prSet custT="1"/>
      <dgm:spPr/>
      <dgm:t>
        <a:bodyPr/>
        <a:lstStyle/>
        <a:p>
          <a:r>
            <a:rPr lang="es-ES_tradnl" sz="2000" dirty="0" smtClean="0"/>
            <a:t>Reconoce que cada persona tiene su propio ritmo</a:t>
          </a:r>
          <a:endParaRPr lang="en-US" sz="2000" dirty="0"/>
        </a:p>
      </dgm:t>
    </dgm:pt>
    <dgm:pt modelId="{3588212A-2B8D-4F97-AB56-C86B4CC06523}" type="parTrans" cxnId="{2AD672EC-8C89-4C82-991C-D1ADFFBA4B44}">
      <dgm:prSet/>
      <dgm:spPr/>
      <dgm:t>
        <a:bodyPr/>
        <a:lstStyle/>
        <a:p>
          <a:endParaRPr lang="en-US"/>
        </a:p>
      </dgm:t>
    </dgm:pt>
    <dgm:pt modelId="{9FD20002-BFBA-4A89-ADE8-277C44BAFE4D}" type="sibTrans" cxnId="{2AD672EC-8C89-4C82-991C-D1ADFFBA4B44}">
      <dgm:prSet/>
      <dgm:spPr/>
      <dgm:t>
        <a:bodyPr/>
        <a:lstStyle/>
        <a:p>
          <a:endParaRPr lang="en-US"/>
        </a:p>
      </dgm:t>
    </dgm:pt>
    <dgm:pt modelId="{79D6539F-F0A3-449E-836F-90893ED2EDC7}">
      <dgm:prSet custT="1"/>
      <dgm:spPr/>
      <dgm:t>
        <a:bodyPr/>
        <a:lstStyle/>
        <a:p>
          <a:r>
            <a:rPr lang="es-ES_tradnl" sz="2000" dirty="0" smtClean="0"/>
            <a:t>Encuentra cosas útiles que hacer cuando debe esperar</a:t>
          </a:r>
          <a:endParaRPr lang="en-US" sz="2000" dirty="0"/>
        </a:p>
      </dgm:t>
    </dgm:pt>
    <dgm:pt modelId="{11B31450-3B8B-414A-A6BB-90F275C0C117}" type="parTrans" cxnId="{E95B95D0-CF57-465C-A724-63B1EB0DA383}">
      <dgm:prSet/>
      <dgm:spPr/>
      <dgm:t>
        <a:bodyPr/>
        <a:lstStyle/>
        <a:p>
          <a:endParaRPr lang="en-US"/>
        </a:p>
      </dgm:t>
    </dgm:pt>
    <dgm:pt modelId="{20CF91F3-4403-4DC9-B1AA-89C7305FAE5A}" type="sibTrans" cxnId="{E95B95D0-CF57-465C-A724-63B1EB0DA383}">
      <dgm:prSet/>
      <dgm:spPr/>
      <dgm:t>
        <a:bodyPr/>
        <a:lstStyle/>
        <a:p>
          <a:endParaRPr lang="en-US"/>
        </a:p>
      </dgm:t>
    </dgm:pt>
    <dgm:pt modelId="{E553DBDD-8C29-402C-9843-29D91F000EE0}">
      <dgm:prSet custT="1"/>
      <dgm:spPr/>
      <dgm:t>
        <a:bodyPr/>
        <a:lstStyle/>
        <a:p>
          <a:r>
            <a:rPr lang="en-US" sz="2000" dirty="0" err="1" smtClean="0"/>
            <a:t>Trata</a:t>
          </a:r>
          <a:r>
            <a:rPr lang="en-US" sz="2000" dirty="0" smtClean="0"/>
            <a:t> </a:t>
          </a:r>
          <a:r>
            <a:rPr lang="en-US" sz="2000" dirty="0" err="1" smtClean="0"/>
            <a:t>bien</a:t>
          </a:r>
          <a:r>
            <a:rPr lang="en-US" sz="2000" dirty="0" smtClean="0"/>
            <a:t> a </a:t>
          </a:r>
          <a:r>
            <a:rPr lang="en-US" sz="2000" dirty="0" err="1" smtClean="0"/>
            <a:t>las</a:t>
          </a:r>
          <a:r>
            <a:rPr lang="en-US" sz="2000" dirty="0" smtClean="0"/>
            <a:t> personas </a:t>
          </a:r>
          <a:r>
            <a:rPr lang="en-US" sz="2000" dirty="0" err="1" smtClean="0"/>
            <a:t>que</a:t>
          </a:r>
          <a:r>
            <a:rPr lang="en-US" sz="2000" dirty="0" smtClean="0"/>
            <a:t> se </a:t>
          </a:r>
          <a:r>
            <a:rPr lang="en-US" sz="2000" dirty="0" err="1" smtClean="0"/>
            <a:t>equivocan</a:t>
          </a:r>
          <a:endParaRPr lang="en-US" sz="2000" dirty="0"/>
        </a:p>
      </dgm:t>
    </dgm:pt>
    <dgm:pt modelId="{10CA7BB2-EAEF-4554-B66E-905C17A2C8D0}" type="parTrans" cxnId="{B0F5225A-DEA2-4F15-B6E4-664278502481}">
      <dgm:prSet/>
      <dgm:spPr/>
      <dgm:t>
        <a:bodyPr/>
        <a:lstStyle/>
        <a:p>
          <a:endParaRPr lang="en-US"/>
        </a:p>
      </dgm:t>
    </dgm:pt>
    <dgm:pt modelId="{3D4E66BB-55A6-4390-8216-3909B5F21125}" type="sibTrans" cxnId="{B0F5225A-DEA2-4F15-B6E4-664278502481}">
      <dgm:prSet/>
      <dgm:spPr/>
      <dgm:t>
        <a:bodyPr/>
        <a:lstStyle/>
        <a:p>
          <a:endParaRPr lang="en-US"/>
        </a:p>
      </dgm:t>
    </dgm:pt>
    <dgm:pt modelId="{9016A8F9-BF49-4DC3-BFFD-B59B5284BFBC}" type="pres">
      <dgm:prSet presAssocID="{B35E346E-7F29-4D16-9FC8-59C06FEC0ADC}" presName="linear" presStyleCnt="0">
        <dgm:presLayoutVars>
          <dgm:dir/>
          <dgm:animLvl val="lvl"/>
          <dgm:resizeHandles val="exact"/>
        </dgm:presLayoutVars>
      </dgm:prSet>
      <dgm:spPr/>
      <dgm:t>
        <a:bodyPr/>
        <a:lstStyle/>
        <a:p>
          <a:endParaRPr lang="es-PE"/>
        </a:p>
      </dgm:t>
    </dgm:pt>
    <dgm:pt modelId="{90ACECE5-1C53-4CB3-BFD8-2325E56DC11F}" type="pres">
      <dgm:prSet presAssocID="{22CD431B-8CA6-405C-ADC0-2C416E2752A5}" presName="parentLin" presStyleCnt="0"/>
      <dgm:spPr/>
      <dgm:t>
        <a:bodyPr/>
        <a:lstStyle/>
        <a:p>
          <a:endParaRPr lang="es-PE"/>
        </a:p>
      </dgm:t>
    </dgm:pt>
    <dgm:pt modelId="{B8188B09-2C51-4125-9E9B-4A4C5FC43855}" type="pres">
      <dgm:prSet presAssocID="{22CD431B-8CA6-405C-ADC0-2C416E2752A5}" presName="parentLeftMargin" presStyleLbl="node1" presStyleIdx="0" presStyleCnt="5"/>
      <dgm:spPr/>
      <dgm:t>
        <a:bodyPr/>
        <a:lstStyle/>
        <a:p>
          <a:endParaRPr lang="es-PE"/>
        </a:p>
      </dgm:t>
    </dgm:pt>
    <dgm:pt modelId="{3332F1A4-27D2-4B8D-9FF2-68BC2C9DEAA6}" type="pres">
      <dgm:prSet presAssocID="{22CD431B-8CA6-405C-ADC0-2C416E2752A5}" presName="parentText" presStyleLbl="node1" presStyleIdx="0" presStyleCnt="5" custScaleX="144386">
        <dgm:presLayoutVars>
          <dgm:chMax val="0"/>
          <dgm:bulletEnabled val="1"/>
        </dgm:presLayoutVars>
      </dgm:prSet>
      <dgm:spPr/>
      <dgm:t>
        <a:bodyPr/>
        <a:lstStyle/>
        <a:p>
          <a:endParaRPr lang="en-US"/>
        </a:p>
      </dgm:t>
    </dgm:pt>
    <dgm:pt modelId="{F19D31E6-65AA-4BF1-A096-F4A518DB4167}" type="pres">
      <dgm:prSet presAssocID="{22CD431B-8CA6-405C-ADC0-2C416E2752A5}" presName="negativeSpace" presStyleCnt="0"/>
      <dgm:spPr/>
      <dgm:t>
        <a:bodyPr/>
        <a:lstStyle/>
        <a:p>
          <a:endParaRPr lang="es-PE"/>
        </a:p>
      </dgm:t>
    </dgm:pt>
    <dgm:pt modelId="{42F17878-D050-4F55-9888-7290ED2424B7}" type="pres">
      <dgm:prSet presAssocID="{22CD431B-8CA6-405C-ADC0-2C416E2752A5}" presName="childText" presStyleLbl="conFgAcc1" presStyleIdx="0" presStyleCnt="5">
        <dgm:presLayoutVars>
          <dgm:bulletEnabled val="1"/>
        </dgm:presLayoutVars>
      </dgm:prSet>
      <dgm:spPr>
        <a:noFill/>
        <a:ln>
          <a:solidFill>
            <a:srgbClr val="FFFFFF"/>
          </a:solidFill>
        </a:ln>
      </dgm:spPr>
      <dgm:t>
        <a:bodyPr/>
        <a:lstStyle/>
        <a:p>
          <a:endParaRPr lang="es-PE"/>
        </a:p>
      </dgm:t>
    </dgm:pt>
    <dgm:pt modelId="{00BA71A9-097B-4D85-9D4F-14A5C026CA72}" type="pres">
      <dgm:prSet presAssocID="{5E3A6661-703B-4BA3-A691-0EDE2F9898FE}" presName="spaceBetweenRectangles" presStyleCnt="0"/>
      <dgm:spPr/>
      <dgm:t>
        <a:bodyPr/>
        <a:lstStyle/>
        <a:p>
          <a:endParaRPr lang="es-PE"/>
        </a:p>
      </dgm:t>
    </dgm:pt>
    <dgm:pt modelId="{2A3CB0B1-85A3-47E7-A41B-0E04D2A1C58E}" type="pres">
      <dgm:prSet presAssocID="{0B5DBEE2-1F08-4918-9DA7-9C9B43B2923D}" presName="parentLin" presStyleCnt="0"/>
      <dgm:spPr/>
      <dgm:t>
        <a:bodyPr/>
        <a:lstStyle/>
        <a:p>
          <a:endParaRPr lang="es-PE"/>
        </a:p>
      </dgm:t>
    </dgm:pt>
    <dgm:pt modelId="{71272DB8-3231-432C-957F-B54201FDDE51}" type="pres">
      <dgm:prSet presAssocID="{0B5DBEE2-1F08-4918-9DA7-9C9B43B2923D}" presName="parentLeftMargin" presStyleLbl="node1" presStyleIdx="0" presStyleCnt="5"/>
      <dgm:spPr/>
      <dgm:t>
        <a:bodyPr/>
        <a:lstStyle/>
        <a:p>
          <a:endParaRPr lang="es-PE"/>
        </a:p>
      </dgm:t>
    </dgm:pt>
    <dgm:pt modelId="{47ED2C58-1E80-4A89-A04F-6C7D17828B4D}" type="pres">
      <dgm:prSet presAssocID="{0B5DBEE2-1F08-4918-9DA7-9C9B43B2923D}" presName="parentText" presStyleLbl="node1" presStyleIdx="1" presStyleCnt="5" custScaleX="142857">
        <dgm:presLayoutVars>
          <dgm:chMax val="0"/>
          <dgm:bulletEnabled val="1"/>
        </dgm:presLayoutVars>
      </dgm:prSet>
      <dgm:spPr/>
      <dgm:t>
        <a:bodyPr/>
        <a:lstStyle/>
        <a:p>
          <a:endParaRPr lang="es-PE"/>
        </a:p>
      </dgm:t>
    </dgm:pt>
    <dgm:pt modelId="{E78D1D11-EBBC-43A8-9EB1-12602E7F8E90}" type="pres">
      <dgm:prSet presAssocID="{0B5DBEE2-1F08-4918-9DA7-9C9B43B2923D}" presName="negativeSpace" presStyleCnt="0"/>
      <dgm:spPr/>
      <dgm:t>
        <a:bodyPr/>
        <a:lstStyle/>
        <a:p>
          <a:endParaRPr lang="es-PE"/>
        </a:p>
      </dgm:t>
    </dgm:pt>
    <dgm:pt modelId="{E1B92367-D506-4239-A1B6-230C36E4D24C}" type="pres">
      <dgm:prSet presAssocID="{0B5DBEE2-1F08-4918-9DA7-9C9B43B2923D}" presName="childText" presStyleLbl="conFgAcc1" presStyleIdx="1" presStyleCnt="5">
        <dgm:presLayoutVars>
          <dgm:bulletEnabled val="1"/>
        </dgm:presLayoutVars>
      </dgm:prSet>
      <dgm:spPr>
        <a:noFill/>
        <a:ln>
          <a:solidFill>
            <a:srgbClr val="FFFFFF"/>
          </a:solidFill>
        </a:ln>
      </dgm:spPr>
      <dgm:t>
        <a:bodyPr/>
        <a:lstStyle/>
        <a:p>
          <a:endParaRPr lang="es-PE"/>
        </a:p>
      </dgm:t>
    </dgm:pt>
    <dgm:pt modelId="{E3E44440-88FA-4C28-BD09-8753906F9831}" type="pres">
      <dgm:prSet presAssocID="{32504EC1-3048-4ED4-98BA-79C1988BAB11}" presName="spaceBetweenRectangles" presStyleCnt="0"/>
      <dgm:spPr/>
      <dgm:t>
        <a:bodyPr/>
        <a:lstStyle/>
        <a:p>
          <a:endParaRPr lang="es-PE"/>
        </a:p>
      </dgm:t>
    </dgm:pt>
    <dgm:pt modelId="{257719B8-2D74-4B39-9692-0EB39115AD76}" type="pres">
      <dgm:prSet presAssocID="{2BB3E645-B61D-48D2-AFE6-5DF7EED44C36}" presName="parentLin" presStyleCnt="0"/>
      <dgm:spPr/>
      <dgm:t>
        <a:bodyPr/>
        <a:lstStyle/>
        <a:p>
          <a:endParaRPr lang="es-PE"/>
        </a:p>
      </dgm:t>
    </dgm:pt>
    <dgm:pt modelId="{BF2D7860-DD52-4415-A1D8-484DE6DA0375}" type="pres">
      <dgm:prSet presAssocID="{2BB3E645-B61D-48D2-AFE6-5DF7EED44C36}" presName="parentLeftMargin" presStyleLbl="node1" presStyleIdx="1" presStyleCnt="5"/>
      <dgm:spPr/>
      <dgm:t>
        <a:bodyPr/>
        <a:lstStyle/>
        <a:p>
          <a:endParaRPr lang="es-PE"/>
        </a:p>
      </dgm:t>
    </dgm:pt>
    <dgm:pt modelId="{6974D0B1-441E-4205-AA2F-FBD2BC839628}" type="pres">
      <dgm:prSet presAssocID="{2BB3E645-B61D-48D2-AFE6-5DF7EED44C36}" presName="parentText" presStyleLbl="node1" presStyleIdx="2" presStyleCnt="5" custScaleX="142857">
        <dgm:presLayoutVars>
          <dgm:chMax val="0"/>
          <dgm:bulletEnabled val="1"/>
        </dgm:presLayoutVars>
      </dgm:prSet>
      <dgm:spPr/>
      <dgm:t>
        <a:bodyPr/>
        <a:lstStyle/>
        <a:p>
          <a:endParaRPr lang="es-PE"/>
        </a:p>
      </dgm:t>
    </dgm:pt>
    <dgm:pt modelId="{1A4A23BD-AB52-4111-A7DD-4513F2BDE0A9}" type="pres">
      <dgm:prSet presAssocID="{2BB3E645-B61D-48D2-AFE6-5DF7EED44C36}" presName="negativeSpace" presStyleCnt="0"/>
      <dgm:spPr/>
      <dgm:t>
        <a:bodyPr/>
        <a:lstStyle/>
        <a:p>
          <a:endParaRPr lang="es-PE"/>
        </a:p>
      </dgm:t>
    </dgm:pt>
    <dgm:pt modelId="{306646B4-2DB4-4718-BA66-685CA54DF2AB}" type="pres">
      <dgm:prSet presAssocID="{2BB3E645-B61D-48D2-AFE6-5DF7EED44C36}" presName="childText" presStyleLbl="conFgAcc1" presStyleIdx="2" presStyleCnt="5">
        <dgm:presLayoutVars>
          <dgm:bulletEnabled val="1"/>
        </dgm:presLayoutVars>
      </dgm:prSet>
      <dgm:spPr>
        <a:noFill/>
        <a:ln>
          <a:solidFill>
            <a:srgbClr val="FFFFFF"/>
          </a:solidFill>
        </a:ln>
      </dgm:spPr>
      <dgm:t>
        <a:bodyPr/>
        <a:lstStyle/>
        <a:p>
          <a:endParaRPr lang="es-PE"/>
        </a:p>
      </dgm:t>
    </dgm:pt>
    <dgm:pt modelId="{EB33C853-CD31-4E40-8AC9-A6B1CE522C02}" type="pres">
      <dgm:prSet presAssocID="{9FD20002-BFBA-4A89-ADE8-277C44BAFE4D}" presName="spaceBetweenRectangles" presStyleCnt="0"/>
      <dgm:spPr/>
      <dgm:t>
        <a:bodyPr/>
        <a:lstStyle/>
        <a:p>
          <a:endParaRPr lang="es-PE"/>
        </a:p>
      </dgm:t>
    </dgm:pt>
    <dgm:pt modelId="{AAFB8CAC-7F58-4D1C-9AC8-D2196DC09A02}" type="pres">
      <dgm:prSet presAssocID="{79D6539F-F0A3-449E-836F-90893ED2EDC7}" presName="parentLin" presStyleCnt="0"/>
      <dgm:spPr/>
      <dgm:t>
        <a:bodyPr/>
        <a:lstStyle/>
        <a:p>
          <a:endParaRPr lang="es-PE"/>
        </a:p>
      </dgm:t>
    </dgm:pt>
    <dgm:pt modelId="{0FEED7DD-8428-476E-813A-C7B5CE4E690A}" type="pres">
      <dgm:prSet presAssocID="{79D6539F-F0A3-449E-836F-90893ED2EDC7}" presName="parentLeftMargin" presStyleLbl="node1" presStyleIdx="2" presStyleCnt="5"/>
      <dgm:spPr/>
      <dgm:t>
        <a:bodyPr/>
        <a:lstStyle/>
        <a:p>
          <a:endParaRPr lang="es-PE"/>
        </a:p>
      </dgm:t>
    </dgm:pt>
    <dgm:pt modelId="{5AF32E73-C918-46F9-B76B-D0686CB01FB5}" type="pres">
      <dgm:prSet presAssocID="{79D6539F-F0A3-449E-836F-90893ED2EDC7}" presName="parentText" presStyleLbl="node1" presStyleIdx="3" presStyleCnt="5" custScaleX="142857">
        <dgm:presLayoutVars>
          <dgm:chMax val="0"/>
          <dgm:bulletEnabled val="1"/>
        </dgm:presLayoutVars>
      </dgm:prSet>
      <dgm:spPr/>
      <dgm:t>
        <a:bodyPr/>
        <a:lstStyle/>
        <a:p>
          <a:endParaRPr lang="es-PE"/>
        </a:p>
      </dgm:t>
    </dgm:pt>
    <dgm:pt modelId="{4D2CB6F0-37DF-498F-9350-5B7D7771C538}" type="pres">
      <dgm:prSet presAssocID="{79D6539F-F0A3-449E-836F-90893ED2EDC7}" presName="negativeSpace" presStyleCnt="0"/>
      <dgm:spPr/>
      <dgm:t>
        <a:bodyPr/>
        <a:lstStyle/>
        <a:p>
          <a:endParaRPr lang="es-PE"/>
        </a:p>
      </dgm:t>
    </dgm:pt>
    <dgm:pt modelId="{D9AB88FD-C76E-4E16-948F-DA7A4A2D044C}" type="pres">
      <dgm:prSet presAssocID="{79D6539F-F0A3-449E-836F-90893ED2EDC7}" presName="childText" presStyleLbl="conFgAcc1" presStyleIdx="3" presStyleCnt="5">
        <dgm:presLayoutVars>
          <dgm:bulletEnabled val="1"/>
        </dgm:presLayoutVars>
      </dgm:prSet>
      <dgm:spPr>
        <a:noFill/>
        <a:ln>
          <a:solidFill>
            <a:srgbClr val="FFFFFF"/>
          </a:solidFill>
        </a:ln>
      </dgm:spPr>
      <dgm:t>
        <a:bodyPr/>
        <a:lstStyle/>
        <a:p>
          <a:endParaRPr lang="es-PE"/>
        </a:p>
      </dgm:t>
    </dgm:pt>
    <dgm:pt modelId="{51135AF2-7DFC-4AC8-97FF-A11970FEC4EC}" type="pres">
      <dgm:prSet presAssocID="{20CF91F3-4403-4DC9-B1AA-89C7305FAE5A}" presName="spaceBetweenRectangles" presStyleCnt="0"/>
      <dgm:spPr/>
      <dgm:t>
        <a:bodyPr/>
        <a:lstStyle/>
        <a:p>
          <a:endParaRPr lang="es-PE"/>
        </a:p>
      </dgm:t>
    </dgm:pt>
    <dgm:pt modelId="{B4665520-380F-4962-8124-531CD7540BAF}" type="pres">
      <dgm:prSet presAssocID="{E553DBDD-8C29-402C-9843-29D91F000EE0}" presName="parentLin" presStyleCnt="0"/>
      <dgm:spPr/>
      <dgm:t>
        <a:bodyPr/>
        <a:lstStyle/>
        <a:p>
          <a:endParaRPr lang="es-PE"/>
        </a:p>
      </dgm:t>
    </dgm:pt>
    <dgm:pt modelId="{274663F7-9123-4A72-AF14-770F04523203}" type="pres">
      <dgm:prSet presAssocID="{E553DBDD-8C29-402C-9843-29D91F000EE0}" presName="parentLeftMargin" presStyleLbl="node1" presStyleIdx="3" presStyleCnt="5"/>
      <dgm:spPr/>
      <dgm:t>
        <a:bodyPr/>
        <a:lstStyle/>
        <a:p>
          <a:endParaRPr lang="es-PE"/>
        </a:p>
      </dgm:t>
    </dgm:pt>
    <dgm:pt modelId="{AC2ADBF2-D1F0-411B-8D4D-5C532410A019}" type="pres">
      <dgm:prSet presAssocID="{E553DBDD-8C29-402C-9843-29D91F000EE0}" presName="parentText" presStyleLbl="node1" presStyleIdx="4" presStyleCnt="5" custScaleX="142857">
        <dgm:presLayoutVars>
          <dgm:chMax val="0"/>
          <dgm:bulletEnabled val="1"/>
        </dgm:presLayoutVars>
      </dgm:prSet>
      <dgm:spPr/>
      <dgm:t>
        <a:bodyPr/>
        <a:lstStyle/>
        <a:p>
          <a:endParaRPr lang="es-PE"/>
        </a:p>
      </dgm:t>
    </dgm:pt>
    <dgm:pt modelId="{83CC08E7-8029-46CD-B32A-81BA59218208}" type="pres">
      <dgm:prSet presAssocID="{E553DBDD-8C29-402C-9843-29D91F000EE0}" presName="negativeSpace" presStyleCnt="0"/>
      <dgm:spPr/>
      <dgm:t>
        <a:bodyPr/>
        <a:lstStyle/>
        <a:p>
          <a:endParaRPr lang="es-PE"/>
        </a:p>
      </dgm:t>
    </dgm:pt>
    <dgm:pt modelId="{A61D58BD-350E-4E05-AE12-4751A9168D7A}" type="pres">
      <dgm:prSet presAssocID="{E553DBDD-8C29-402C-9843-29D91F000EE0}" presName="childText" presStyleLbl="conFgAcc1" presStyleIdx="4" presStyleCnt="5">
        <dgm:presLayoutVars>
          <dgm:bulletEnabled val="1"/>
        </dgm:presLayoutVars>
      </dgm:prSet>
      <dgm:spPr>
        <a:noFill/>
        <a:ln>
          <a:solidFill>
            <a:srgbClr val="FFFFFF"/>
          </a:solidFill>
        </a:ln>
      </dgm:spPr>
      <dgm:t>
        <a:bodyPr/>
        <a:lstStyle/>
        <a:p>
          <a:endParaRPr lang="es-PE"/>
        </a:p>
      </dgm:t>
    </dgm:pt>
  </dgm:ptLst>
  <dgm:cxnLst>
    <dgm:cxn modelId="{3C17EC21-51AF-48A3-80B6-BBCD8D69B1CF}" type="presOf" srcId="{0B5DBEE2-1F08-4918-9DA7-9C9B43B2923D}" destId="{71272DB8-3231-432C-957F-B54201FDDE51}" srcOrd="0" destOrd="0" presId="urn:microsoft.com/office/officeart/2005/8/layout/list1"/>
    <dgm:cxn modelId="{93E0597D-B500-4ED3-BC40-4C92427B28E5}" type="presOf" srcId="{22CD431B-8CA6-405C-ADC0-2C416E2752A5}" destId="{3332F1A4-27D2-4B8D-9FF2-68BC2C9DEAA6}" srcOrd="1" destOrd="0" presId="urn:microsoft.com/office/officeart/2005/8/layout/list1"/>
    <dgm:cxn modelId="{A97F87BA-F691-4347-AC8C-40A95B518B3E}" type="presOf" srcId="{2BB3E645-B61D-48D2-AFE6-5DF7EED44C36}" destId="{6974D0B1-441E-4205-AA2F-FBD2BC839628}" srcOrd="1" destOrd="0" presId="urn:microsoft.com/office/officeart/2005/8/layout/list1"/>
    <dgm:cxn modelId="{E95B95D0-CF57-465C-A724-63B1EB0DA383}" srcId="{B35E346E-7F29-4D16-9FC8-59C06FEC0ADC}" destId="{79D6539F-F0A3-449E-836F-90893ED2EDC7}" srcOrd="3" destOrd="0" parTransId="{11B31450-3B8B-414A-A6BB-90F275C0C117}" sibTransId="{20CF91F3-4403-4DC9-B1AA-89C7305FAE5A}"/>
    <dgm:cxn modelId="{2AD672EC-8C89-4C82-991C-D1ADFFBA4B44}" srcId="{B35E346E-7F29-4D16-9FC8-59C06FEC0ADC}" destId="{2BB3E645-B61D-48D2-AFE6-5DF7EED44C36}" srcOrd="2" destOrd="0" parTransId="{3588212A-2B8D-4F97-AB56-C86B4CC06523}" sibTransId="{9FD20002-BFBA-4A89-ADE8-277C44BAFE4D}"/>
    <dgm:cxn modelId="{24B9F82D-C296-4D80-90B6-6E4462F2C382}" type="presOf" srcId="{E553DBDD-8C29-402C-9843-29D91F000EE0}" destId="{AC2ADBF2-D1F0-411B-8D4D-5C532410A019}" srcOrd="1" destOrd="0" presId="urn:microsoft.com/office/officeart/2005/8/layout/list1"/>
    <dgm:cxn modelId="{B0F5225A-DEA2-4F15-B6E4-664278502481}" srcId="{B35E346E-7F29-4D16-9FC8-59C06FEC0ADC}" destId="{E553DBDD-8C29-402C-9843-29D91F000EE0}" srcOrd="4" destOrd="0" parTransId="{10CA7BB2-EAEF-4554-B66E-905C17A2C8D0}" sibTransId="{3D4E66BB-55A6-4390-8216-3909B5F21125}"/>
    <dgm:cxn modelId="{1554A264-779A-40D7-A1A4-95B5B4FCD2D0}" type="presOf" srcId="{22CD431B-8CA6-405C-ADC0-2C416E2752A5}" destId="{B8188B09-2C51-4125-9E9B-4A4C5FC43855}" srcOrd="0" destOrd="0" presId="urn:microsoft.com/office/officeart/2005/8/layout/list1"/>
    <dgm:cxn modelId="{EB1CB9D6-3677-49E9-B2C4-75B45E980816}" srcId="{B35E346E-7F29-4D16-9FC8-59C06FEC0ADC}" destId="{22CD431B-8CA6-405C-ADC0-2C416E2752A5}" srcOrd="0" destOrd="0" parTransId="{3B186D2F-C591-4170-9F86-35D33D293EFD}" sibTransId="{5E3A6661-703B-4BA3-A691-0EDE2F9898FE}"/>
    <dgm:cxn modelId="{77533760-30A3-4EB2-8BCD-CACDA852BD1E}" type="presOf" srcId="{B35E346E-7F29-4D16-9FC8-59C06FEC0ADC}" destId="{9016A8F9-BF49-4DC3-BFFD-B59B5284BFBC}" srcOrd="0" destOrd="0" presId="urn:microsoft.com/office/officeart/2005/8/layout/list1"/>
    <dgm:cxn modelId="{09605FC2-701C-4A5C-9038-0B8975981673}" type="presOf" srcId="{79D6539F-F0A3-449E-836F-90893ED2EDC7}" destId="{5AF32E73-C918-46F9-B76B-D0686CB01FB5}" srcOrd="1" destOrd="0" presId="urn:microsoft.com/office/officeart/2005/8/layout/list1"/>
    <dgm:cxn modelId="{A9C46553-C619-44F1-BB09-2803C3B163EB}" type="presOf" srcId="{2BB3E645-B61D-48D2-AFE6-5DF7EED44C36}" destId="{BF2D7860-DD52-4415-A1D8-484DE6DA0375}" srcOrd="0" destOrd="0" presId="urn:microsoft.com/office/officeart/2005/8/layout/list1"/>
    <dgm:cxn modelId="{28738C6F-4344-4C88-B43B-0734B244224B}" type="presOf" srcId="{0B5DBEE2-1F08-4918-9DA7-9C9B43B2923D}" destId="{47ED2C58-1E80-4A89-A04F-6C7D17828B4D}" srcOrd="1" destOrd="0" presId="urn:microsoft.com/office/officeart/2005/8/layout/list1"/>
    <dgm:cxn modelId="{60688400-1755-4DD8-8497-1FF4EEA6814C}" srcId="{B35E346E-7F29-4D16-9FC8-59C06FEC0ADC}" destId="{0B5DBEE2-1F08-4918-9DA7-9C9B43B2923D}" srcOrd="1" destOrd="0" parTransId="{70CD3916-C935-4B7B-86A1-BEC912A8430E}" sibTransId="{32504EC1-3048-4ED4-98BA-79C1988BAB11}"/>
    <dgm:cxn modelId="{B69FDC4C-5AC6-4384-8A2E-A99371CC3326}" type="presOf" srcId="{79D6539F-F0A3-449E-836F-90893ED2EDC7}" destId="{0FEED7DD-8428-476E-813A-C7B5CE4E690A}" srcOrd="0" destOrd="0" presId="urn:microsoft.com/office/officeart/2005/8/layout/list1"/>
    <dgm:cxn modelId="{D1FD22B6-B079-4FE4-B258-FF71526B7C0A}" type="presOf" srcId="{E553DBDD-8C29-402C-9843-29D91F000EE0}" destId="{274663F7-9123-4A72-AF14-770F04523203}" srcOrd="0" destOrd="0" presId="urn:microsoft.com/office/officeart/2005/8/layout/list1"/>
    <dgm:cxn modelId="{97CBE8C1-90CF-433B-99C3-2CAF0CF54119}" type="presParOf" srcId="{9016A8F9-BF49-4DC3-BFFD-B59B5284BFBC}" destId="{90ACECE5-1C53-4CB3-BFD8-2325E56DC11F}" srcOrd="0" destOrd="0" presId="urn:microsoft.com/office/officeart/2005/8/layout/list1"/>
    <dgm:cxn modelId="{EC9C488D-33DE-49F6-8161-A820D447B4FE}" type="presParOf" srcId="{90ACECE5-1C53-4CB3-BFD8-2325E56DC11F}" destId="{B8188B09-2C51-4125-9E9B-4A4C5FC43855}" srcOrd="0" destOrd="0" presId="urn:microsoft.com/office/officeart/2005/8/layout/list1"/>
    <dgm:cxn modelId="{8DA5C9AA-5B6E-4C79-B775-DB6B3C38CBE6}" type="presParOf" srcId="{90ACECE5-1C53-4CB3-BFD8-2325E56DC11F}" destId="{3332F1A4-27D2-4B8D-9FF2-68BC2C9DEAA6}" srcOrd="1" destOrd="0" presId="urn:microsoft.com/office/officeart/2005/8/layout/list1"/>
    <dgm:cxn modelId="{93656686-5797-4847-8546-E7F3847F9364}" type="presParOf" srcId="{9016A8F9-BF49-4DC3-BFFD-B59B5284BFBC}" destId="{F19D31E6-65AA-4BF1-A096-F4A518DB4167}" srcOrd="1" destOrd="0" presId="urn:microsoft.com/office/officeart/2005/8/layout/list1"/>
    <dgm:cxn modelId="{F1A9B4B8-CD6E-43BD-93A8-49E38622143D}" type="presParOf" srcId="{9016A8F9-BF49-4DC3-BFFD-B59B5284BFBC}" destId="{42F17878-D050-4F55-9888-7290ED2424B7}" srcOrd="2" destOrd="0" presId="urn:microsoft.com/office/officeart/2005/8/layout/list1"/>
    <dgm:cxn modelId="{C3668E8D-716E-47B3-B4A9-3AE3ED78AF35}" type="presParOf" srcId="{9016A8F9-BF49-4DC3-BFFD-B59B5284BFBC}" destId="{00BA71A9-097B-4D85-9D4F-14A5C026CA72}" srcOrd="3" destOrd="0" presId="urn:microsoft.com/office/officeart/2005/8/layout/list1"/>
    <dgm:cxn modelId="{02AECA9D-640D-4985-9FF7-05DFB5A36BAA}" type="presParOf" srcId="{9016A8F9-BF49-4DC3-BFFD-B59B5284BFBC}" destId="{2A3CB0B1-85A3-47E7-A41B-0E04D2A1C58E}" srcOrd="4" destOrd="0" presId="urn:microsoft.com/office/officeart/2005/8/layout/list1"/>
    <dgm:cxn modelId="{C8C5AFD2-DBB5-49DB-AD6E-97B4369FE02C}" type="presParOf" srcId="{2A3CB0B1-85A3-47E7-A41B-0E04D2A1C58E}" destId="{71272DB8-3231-432C-957F-B54201FDDE51}" srcOrd="0" destOrd="0" presId="urn:microsoft.com/office/officeart/2005/8/layout/list1"/>
    <dgm:cxn modelId="{459E981E-221F-458E-8C41-77C374A7BE49}" type="presParOf" srcId="{2A3CB0B1-85A3-47E7-A41B-0E04D2A1C58E}" destId="{47ED2C58-1E80-4A89-A04F-6C7D17828B4D}" srcOrd="1" destOrd="0" presId="urn:microsoft.com/office/officeart/2005/8/layout/list1"/>
    <dgm:cxn modelId="{D6A229B4-6CE3-473F-A33C-68FE60AC58CF}" type="presParOf" srcId="{9016A8F9-BF49-4DC3-BFFD-B59B5284BFBC}" destId="{E78D1D11-EBBC-43A8-9EB1-12602E7F8E90}" srcOrd="5" destOrd="0" presId="urn:microsoft.com/office/officeart/2005/8/layout/list1"/>
    <dgm:cxn modelId="{2205C2FC-B1FE-4D2C-9D01-482B7B98ED98}" type="presParOf" srcId="{9016A8F9-BF49-4DC3-BFFD-B59B5284BFBC}" destId="{E1B92367-D506-4239-A1B6-230C36E4D24C}" srcOrd="6" destOrd="0" presId="urn:microsoft.com/office/officeart/2005/8/layout/list1"/>
    <dgm:cxn modelId="{7FBE1592-F6C6-4F41-B377-0B7A5CCD1FAE}" type="presParOf" srcId="{9016A8F9-BF49-4DC3-BFFD-B59B5284BFBC}" destId="{E3E44440-88FA-4C28-BD09-8753906F9831}" srcOrd="7" destOrd="0" presId="urn:microsoft.com/office/officeart/2005/8/layout/list1"/>
    <dgm:cxn modelId="{A261A739-AFBA-4CC5-958C-E919CDBA456F}" type="presParOf" srcId="{9016A8F9-BF49-4DC3-BFFD-B59B5284BFBC}" destId="{257719B8-2D74-4B39-9692-0EB39115AD76}" srcOrd="8" destOrd="0" presId="urn:microsoft.com/office/officeart/2005/8/layout/list1"/>
    <dgm:cxn modelId="{6E3D7044-84BF-41D9-BBE3-A61616E43738}" type="presParOf" srcId="{257719B8-2D74-4B39-9692-0EB39115AD76}" destId="{BF2D7860-DD52-4415-A1D8-484DE6DA0375}" srcOrd="0" destOrd="0" presId="urn:microsoft.com/office/officeart/2005/8/layout/list1"/>
    <dgm:cxn modelId="{D4238C5E-9062-495D-9148-E206DDD75EAB}" type="presParOf" srcId="{257719B8-2D74-4B39-9692-0EB39115AD76}" destId="{6974D0B1-441E-4205-AA2F-FBD2BC839628}" srcOrd="1" destOrd="0" presId="urn:microsoft.com/office/officeart/2005/8/layout/list1"/>
    <dgm:cxn modelId="{BD5DB447-9F40-47A7-BE3E-20429D874719}" type="presParOf" srcId="{9016A8F9-BF49-4DC3-BFFD-B59B5284BFBC}" destId="{1A4A23BD-AB52-4111-A7DD-4513F2BDE0A9}" srcOrd="9" destOrd="0" presId="urn:microsoft.com/office/officeart/2005/8/layout/list1"/>
    <dgm:cxn modelId="{2C5A7ED3-062E-4E9F-B66A-CBFCE9AD1ED8}" type="presParOf" srcId="{9016A8F9-BF49-4DC3-BFFD-B59B5284BFBC}" destId="{306646B4-2DB4-4718-BA66-685CA54DF2AB}" srcOrd="10" destOrd="0" presId="urn:microsoft.com/office/officeart/2005/8/layout/list1"/>
    <dgm:cxn modelId="{D5615842-8B2C-4984-801C-B48E3709D6FD}" type="presParOf" srcId="{9016A8F9-BF49-4DC3-BFFD-B59B5284BFBC}" destId="{EB33C853-CD31-4E40-8AC9-A6B1CE522C02}" srcOrd="11" destOrd="0" presId="urn:microsoft.com/office/officeart/2005/8/layout/list1"/>
    <dgm:cxn modelId="{A719D30B-48DE-49CC-9CF9-4242382AC982}" type="presParOf" srcId="{9016A8F9-BF49-4DC3-BFFD-B59B5284BFBC}" destId="{AAFB8CAC-7F58-4D1C-9AC8-D2196DC09A02}" srcOrd="12" destOrd="0" presId="urn:microsoft.com/office/officeart/2005/8/layout/list1"/>
    <dgm:cxn modelId="{F780D28E-F7A5-4731-A035-C810D0E80812}" type="presParOf" srcId="{AAFB8CAC-7F58-4D1C-9AC8-D2196DC09A02}" destId="{0FEED7DD-8428-476E-813A-C7B5CE4E690A}" srcOrd="0" destOrd="0" presId="urn:microsoft.com/office/officeart/2005/8/layout/list1"/>
    <dgm:cxn modelId="{FD7248F3-839F-4424-8B03-526482170965}" type="presParOf" srcId="{AAFB8CAC-7F58-4D1C-9AC8-D2196DC09A02}" destId="{5AF32E73-C918-46F9-B76B-D0686CB01FB5}" srcOrd="1" destOrd="0" presId="urn:microsoft.com/office/officeart/2005/8/layout/list1"/>
    <dgm:cxn modelId="{3A948896-24B8-43C1-8FB9-A640648FC7DC}" type="presParOf" srcId="{9016A8F9-BF49-4DC3-BFFD-B59B5284BFBC}" destId="{4D2CB6F0-37DF-498F-9350-5B7D7771C538}" srcOrd="13" destOrd="0" presId="urn:microsoft.com/office/officeart/2005/8/layout/list1"/>
    <dgm:cxn modelId="{26192395-E008-4AC0-9A57-A8DBD3D67B6D}" type="presParOf" srcId="{9016A8F9-BF49-4DC3-BFFD-B59B5284BFBC}" destId="{D9AB88FD-C76E-4E16-948F-DA7A4A2D044C}" srcOrd="14" destOrd="0" presId="urn:microsoft.com/office/officeart/2005/8/layout/list1"/>
    <dgm:cxn modelId="{255E70B2-EF65-45E8-9E8C-F964B9AF385A}" type="presParOf" srcId="{9016A8F9-BF49-4DC3-BFFD-B59B5284BFBC}" destId="{51135AF2-7DFC-4AC8-97FF-A11970FEC4EC}" srcOrd="15" destOrd="0" presId="urn:microsoft.com/office/officeart/2005/8/layout/list1"/>
    <dgm:cxn modelId="{23E80C93-C6E0-4E5B-AD08-E5699365598D}" type="presParOf" srcId="{9016A8F9-BF49-4DC3-BFFD-B59B5284BFBC}" destId="{B4665520-380F-4962-8124-531CD7540BAF}" srcOrd="16" destOrd="0" presId="urn:microsoft.com/office/officeart/2005/8/layout/list1"/>
    <dgm:cxn modelId="{7B1A47E0-03DC-4FDD-A6E8-6BB35306A8C6}" type="presParOf" srcId="{B4665520-380F-4962-8124-531CD7540BAF}" destId="{274663F7-9123-4A72-AF14-770F04523203}" srcOrd="0" destOrd="0" presId="urn:microsoft.com/office/officeart/2005/8/layout/list1"/>
    <dgm:cxn modelId="{6C469B2D-5533-4952-A772-03968098CA48}" type="presParOf" srcId="{B4665520-380F-4962-8124-531CD7540BAF}" destId="{AC2ADBF2-D1F0-411B-8D4D-5C532410A019}" srcOrd="1" destOrd="0" presId="urn:microsoft.com/office/officeart/2005/8/layout/list1"/>
    <dgm:cxn modelId="{B77C0C0E-1327-4335-93C7-0F75826A7DCA}" type="presParOf" srcId="{9016A8F9-BF49-4DC3-BFFD-B59B5284BFBC}" destId="{83CC08E7-8029-46CD-B32A-81BA59218208}" srcOrd="17" destOrd="0" presId="urn:microsoft.com/office/officeart/2005/8/layout/list1"/>
    <dgm:cxn modelId="{77334552-204F-4270-A293-2F7DBDF70926}" type="presParOf" srcId="{9016A8F9-BF49-4DC3-BFFD-B59B5284BFBC}" destId="{A61D58BD-350E-4E05-AE12-4751A9168D7A}" srcOrd="18" destOrd="0" presId="urn:microsoft.com/office/officeart/2005/8/layout/list1"/>
  </dgm:cxnLst>
  <dgm:bg/>
  <dgm:whole/>
  <dgm:extLst>
    <a:ext uri="http://schemas.microsoft.com/office/drawing/2008/diagram">
      <dsp:dataModelExt xmlns="" xmlns:dsp="http://schemas.microsoft.com/office/drawing/2008/diagram" xmlns:a="http://schemas.openxmlformats.org/drawingml/2006/main" xmlns:dgm="http://schemas.openxmlformats.org/drawingml/2006/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C696EA-0EA8-47A5-A7A5-7ADCAC1FEF8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PE"/>
        </a:p>
      </dgm:t>
    </dgm:pt>
    <dgm:pt modelId="{B77432B4-0D97-4FCF-96F6-0D677B1223EB}">
      <dgm:prSet/>
      <dgm:spPr>
        <a:solidFill>
          <a:srgbClr val="FAA44A"/>
        </a:solidFill>
      </dgm:spPr>
      <dgm:t>
        <a:bodyPr/>
        <a:lstStyle/>
        <a:p>
          <a:pPr rtl="0"/>
          <a:r>
            <a:rPr lang="es-ES_tradnl" b="0" i="0" baseline="0" dirty="0" smtClean="0"/>
            <a:t>Es autocrítico, antes que crítico con los demás.</a:t>
          </a:r>
          <a:endParaRPr lang="es-PE" b="0" i="0" baseline="0" dirty="0"/>
        </a:p>
      </dgm:t>
    </dgm:pt>
    <dgm:pt modelId="{6C2830D4-0FA5-4E2C-B7A7-D72FC023BAF2}" type="parTrans" cxnId="{7E22197F-A23B-42D0-B6DF-F217173CD9B1}">
      <dgm:prSet/>
      <dgm:spPr/>
      <dgm:t>
        <a:bodyPr/>
        <a:lstStyle/>
        <a:p>
          <a:endParaRPr lang="es-PE"/>
        </a:p>
      </dgm:t>
    </dgm:pt>
    <dgm:pt modelId="{304A059E-DA22-443B-90A6-0CCAE19E480A}" type="sibTrans" cxnId="{7E22197F-A23B-42D0-B6DF-F217173CD9B1}">
      <dgm:prSet/>
      <dgm:spPr/>
      <dgm:t>
        <a:bodyPr/>
        <a:lstStyle/>
        <a:p>
          <a:endParaRPr lang="es-PE"/>
        </a:p>
      </dgm:t>
    </dgm:pt>
    <dgm:pt modelId="{66CED573-2A67-483D-B65A-968A78069DC8}">
      <dgm:prSet/>
      <dgm:spPr>
        <a:solidFill>
          <a:srgbClr val="65C3ED"/>
        </a:solidFill>
      </dgm:spPr>
      <dgm:t>
        <a:bodyPr/>
        <a:lstStyle/>
        <a:p>
          <a:pPr rtl="0"/>
          <a:r>
            <a:rPr lang="es-ES_tradnl" b="0" i="0" baseline="0" dirty="0" smtClean="0"/>
            <a:t>Sabe perdonar cuantas veces sea necesario.</a:t>
          </a:r>
          <a:endParaRPr lang="es-PE" b="0" i="0" baseline="0" dirty="0"/>
        </a:p>
      </dgm:t>
    </dgm:pt>
    <dgm:pt modelId="{DCF0034A-2994-4317-B336-DB0AC63DD906}" type="parTrans" cxnId="{B373DEC0-951D-47A4-BF2F-A9FAE68299C4}">
      <dgm:prSet/>
      <dgm:spPr/>
      <dgm:t>
        <a:bodyPr/>
        <a:lstStyle/>
        <a:p>
          <a:endParaRPr lang="es-PE"/>
        </a:p>
      </dgm:t>
    </dgm:pt>
    <dgm:pt modelId="{70E73794-C756-421F-9FE8-7BE1E0424603}" type="sibTrans" cxnId="{B373DEC0-951D-47A4-BF2F-A9FAE68299C4}">
      <dgm:prSet/>
      <dgm:spPr/>
      <dgm:t>
        <a:bodyPr/>
        <a:lstStyle/>
        <a:p>
          <a:endParaRPr lang="es-PE"/>
        </a:p>
      </dgm:t>
    </dgm:pt>
    <dgm:pt modelId="{A6183A74-DF66-405F-BB79-38041479CC89}">
      <dgm:prSet/>
      <dgm:spPr>
        <a:solidFill>
          <a:srgbClr val="00C7B3"/>
        </a:solidFill>
      </dgm:spPr>
      <dgm:t>
        <a:bodyPr/>
        <a:lstStyle/>
        <a:p>
          <a:pPr rtl="0"/>
          <a:r>
            <a:rPr lang="es-ES_tradnl" b="0" i="0" baseline="0" dirty="0" smtClean="0"/>
            <a:t>Comprende que hay resultados que no se obtienen rápido.</a:t>
          </a:r>
          <a:endParaRPr lang="es-PE" dirty="0"/>
        </a:p>
      </dgm:t>
    </dgm:pt>
    <dgm:pt modelId="{6BF237AB-1BED-49B1-8A5C-AA5C58FC7217}" type="parTrans" cxnId="{A1D16A42-1FCE-45F3-8A3D-667F44FB4661}">
      <dgm:prSet/>
      <dgm:spPr/>
      <dgm:t>
        <a:bodyPr/>
        <a:lstStyle/>
        <a:p>
          <a:endParaRPr lang="es-PE"/>
        </a:p>
      </dgm:t>
    </dgm:pt>
    <dgm:pt modelId="{8AEDB452-7C43-443F-8E73-079DCBA17E39}" type="sibTrans" cxnId="{A1D16A42-1FCE-45F3-8A3D-667F44FB4661}">
      <dgm:prSet/>
      <dgm:spPr/>
      <dgm:t>
        <a:bodyPr/>
        <a:lstStyle/>
        <a:p>
          <a:endParaRPr lang="es-PE"/>
        </a:p>
      </dgm:t>
    </dgm:pt>
    <dgm:pt modelId="{867C679E-41A4-4FD2-A75F-A64687A82BC2}">
      <dgm:prSet/>
      <dgm:spPr>
        <a:solidFill>
          <a:srgbClr val="ABDC1E"/>
        </a:solidFill>
      </dgm:spPr>
      <dgm:t>
        <a:bodyPr/>
        <a:lstStyle/>
        <a:p>
          <a:pPr rtl="0"/>
          <a:r>
            <a:rPr lang="es-ES_tradnl" b="0" i="0" baseline="0" dirty="0" smtClean="0"/>
            <a:t>Sabe enseñar con cariño al que no conoce.</a:t>
          </a:r>
          <a:endParaRPr lang="es-ES_tradnl" b="0" i="0" baseline="0" dirty="0"/>
        </a:p>
      </dgm:t>
    </dgm:pt>
    <dgm:pt modelId="{472F5823-00C3-44B6-8327-300BB3E571FF}" type="parTrans" cxnId="{B25D8AED-D2AA-4CE1-89B4-079F111A1717}">
      <dgm:prSet/>
      <dgm:spPr/>
      <dgm:t>
        <a:bodyPr/>
        <a:lstStyle/>
        <a:p>
          <a:endParaRPr lang="es-PE"/>
        </a:p>
      </dgm:t>
    </dgm:pt>
    <dgm:pt modelId="{E88414D8-A3B1-4811-99D8-AC14666692DF}" type="sibTrans" cxnId="{B25D8AED-D2AA-4CE1-89B4-079F111A1717}">
      <dgm:prSet/>
      <dgm:spPr/>
      <dgm:t>
        <a:bodyPr/>
        <a:lstStyle/>
        <a:p>
          <a:endParaRPr lang="es-PE"/>
        </a:p>
      </dgm:t>
    </dgm:pt>
    <dgm:pt modelId="{C0604FDB-3118-4069-BFC3-A8E4A9985BDB}">
      <dgm:prSet/>
      <dgm:spPr>
        <a:solidFill>
          <a:schemeClr val="tx2">
            <a:lumMod val="60000"/>
            <a:lumOff val="40000"/>
          </a:schemeClr>
        </a:solidFill>
      </dgm:spPr>
      <dgm:t>
        <a:bodyPr/>
        <a:lstStyle/>
        <a:p>
          <a:pPr rtl="0"/>
          <a:r>
            <a:rPr lang="es-ES_tradnl" dirty="0" smtClean="0"/>
            <a:t>Procura no molestarse con sus  padres, así estos se equivoquen.</a:t>
          </a:r>
          <a:endParaRPr lang="es-PE" dirty="0"/>
        </a:p>
      </dgm:t>
    </dgm:pt>
    <dgm:pt modelId="{8EE7E5C8-2D14-4746-B228-3BB99F3F4C00}" type="parTrans" cxnId="{95281DE2-66EA-4A11-9C5A-6C1767BE451F}">
      <dgm:prSet/>
      <dgm:spPr/>
      <dgm:t>
        <a:bodyPr/>
        <a:lstStyle/>
        <a:p>
          <a:endParaRPr lang="es-PE"/>
        </a:p>
      </dgm:t>
    </dgm:pt>
    <dgm:pt modelId="{0CF7481C-229E-4DC8-BD75-9F67C92110D1}" type="sibTrans" cxnId="{95281DE2-66EA-4A11-9C5A-6C1767BE451F}">
      <dgm:prSet/>
      <dgm:spPr/>
      <dgm:t>
        <a:bodyPr/>
        <a:lstStyle/>
        <a:p>
          <a:endParaRPr lang="es-PE"/>
        </a:p>
      </dgm:t>
    </dgm:pt>
    <dgm:pt modelId="{3A9B3A02-AB95-4F5D-9FD5-AA35ECFFCCB3}">
      <dgm:prSet/>
      <dgm:spPr>
        <a:solidFill>
          <a:srgbClr val="FFB846"/>
        </a:solidFill>
      </dgm:spPr>
      <dgm:t>
        <a:bodyPr/>
        <a:lstStyle/>
        <a:p>
          <a:pPr rtl="0"/>
          <a:r>
            <a:rPr lang="es-ES_tradnl" dirty="0" smtClean="0"/>
            <a:t>Prefiere no discutir, cuando sabe que está irritado.</a:t>
          </a:r>
          <a:endParaRPr lang="es-PE" dirty="0"/>
        </a:p>
      </dgm:t>
    </dgm:pt>
    <dgm:pt modelId="{42CDB246-0ACD-40EC-85A8-3A1B84E6B471}" type="parTrans" cxnId="{B74F2D67-6ECD-41AD-BE7F-75919BD0C6B7}">
      <dgm:prSet/>
      <dgm:spPr/>
      <dgm:t>
        <a:bodyPr/>
        <a:lstStyle/>
        <a:p>
          <a:endParaRPr lang="es-PE"/>
        </a:p>
      </dgm:t>
    </dgm:pt>
    <dgm:pt modelId="{B7E34DAC-333F-4EEF-89C8-88715ED868CF}" type="sibTrans" cxnId="{B74F2D67-6ECD-41AD-BE7F-75919BD0C6B7}">
      <dgm:prSet/>
      <dgm:spPr/>
      <dgm:t>
        <a:bodyPr/>
        <a:lstStyle/>
        <a:p>
          <a:endParaRPr lang="es-PE"/>
        </a:p>
      </dgm:t>
    </dgm:pt>
    <dgm:pt modelId="{F2B89608-1123-44A3-9A53-314E9D6BE1DC}">
      <dgm:prSet/>
      <dgm:spPr>
        <a:solidFill>
          <a:srgbClr val="F7AED3"/>
        </a:solidFill>
      </dgm:spPr>
      <dgm:t>
        <a:bodyPr/>
        <a:lstStyle/>
        <a:p>
          <a:pPr rtl="0"/>
          <a:r>
            <a:rPr lang="es-ES_tradnl" dirty="0" smtClean="0"/>
            <a:t>Piensa bien antes de decir las cosas.</a:t>
          </a:r>
          <a:endParaRPr lang="es-PE" dirty="0"/>
        </a:p>
      </dgm:t>
    </dgm:pt>
    <dgm:pt modelId="{B46F0460-6223-4187-B78E-AA31922A2A99}" type="parTrans" cxnId="{7AD750B6-31D4-4A72-84C5-BBA57A045A6F}">
      <dgm:prSet/>
      <dgm:spPr/>
      <dgm:t>
        <a:bodyPr/>
        <a:lstStyle/>
        <a:p>
          <a:endParaRPr lang="es-PE"/>
        </a:p>
      </dgm:t>
    </dgm:pt>
    <dgm:pt modelId="{58013BC9-E89C-4F8F-9151-347BE967153A}" type="sibTrans" cxnId="{7AD750B6-31D4-4A72-84C5-BBA57A045A6F}">
      <dgm:prSet/>
      <dgm:spPr/>
      <dgm:t>
        <a:bodyPr/>
        <a:lstStyle/>
        <a:p>
          <a:endParaRPr lang="es-PE"/>
        </a:p>
      </dgm:t>
    </dgm:pt>
    <dgm:pt modelId="{DB872257-AF01-4704-A131-8682D83CAF0B}">
      <dgm:prSet/>
      <dgm:spPr>
        <a:solidFill>
          <a:srgbClr val="AC8ED6"/>
        </a:solidFill>
      </dgm:spPr>
      <dgm:t>
        <a:bodyPr/>
        <a:lstStyle/>
        <a:p>
          <a:pPr rtl="0"/>
          <a:r>
            <a:rPr lang="es-ES_tradnl" b="0" i="0" baseline="0" dirty="0" smtClean="0"/>
            <a:t>No se desespera ante la demora de un trámite.</a:t>
          </a:r>
          <a:endParaRPr lang="es-ES_tradnl" b="0" i="0" baseline="0" dirty="0"/>
        </a:p>
      </dgm:t>
    </dgm:pt>
    <dgm:pt modelId="{49657715-389A-4821-A3E1-656E150C5DB7}" type="parTrans" cxnId="{FDA68B4D-620A-468C-A69D-E7351A9E4A63}">
      <dgm:prSet/>
      <dgm:spPr/>
      <dgm:t>
        <a:bodyPr/>
        <a:lstStyle/>
        <a:p>
          <a:endParaRPr lang="es-PE"/>
        </a:p>
      </dgm:t>
    </dgm:pt>
    <dgm:pt modelId="{2DE72547-CADF-4634-B49F-EA6025887746}" type="sibTrans" cxnId="{FDA68B4D-620A-468C-A69D-E7351A9E4A63}">
      <dgm:prSet/>
      <dgm:spPr/>
      <dgm:t>
        <a:bodyPr/>
        <a:lstStyle/>
        <a:p>
          <a:endParaRPr lang="es-PE"/>
        </a:p>
      </dgm:t>
    </dgm:pt>
    <dgm:pt modelId="{FAEE7DE6-D50D-483A-83AF-427029E80ECF}" type="pres">
      <dgm:prSet presAssocID="{E2C696EA-0EA8-47A5-A7A5-7ADCAC1FEF8A}" presName="diagram" presStyleCnt="0">
        <dgm:presLayoutVars>
          <dgm:dir/>
          <dgm:resizeHandles val="exact"/>
        </dgm:presLayoutVars>
      </dgm:prSet>
      <dgm:spPr/>
      <dgm:t>
        <a:bodyPr/>
        <a:lstStyle/>
        <a:p>
          <a:endParaRPr lang="es-PE"/>
        </a:p>
      </dgm:t>
    </dgm:pt>
    <dgm:pt modelId="{52882C71-2532-4AF8-A566-6919484F1AAE}" type="pres">
      <dgm:prSet presAssocID="{B77432B4-0D97-4FCF-96F6-0D677B1223EB}" presName="node" presStyleLbl="node1" presStyleIdx="0" presStyleCnt="8">
        <dgm:presLayoutVars>
          <dgm:bulletEnabled val="1"/>
        </dgm:presLayoutVars>
      </dgm:prSet>
      <dgm:spPr/>
      <dgm:t>
        <a:bodyPr/>
        <a:lstStyle/>
        <a:p>
          <a:endParaRPr lang="es-PE"/>
        </a:p>
      </dgm:t>
    </dgm:pt>
    <dgm:pt modelId="{356DB188-C5DC-4FB6-AD59-121463AD6E8A}" type="pres">
      <dgm:prSet presAssocID="{304A059E-DA22-443B-90A6-0CCAE19E480A}" presName="sibTrans" presStyleCnt="0"/>
      <dgm:spPr/>
    </dgm:pt>
    <dgm:pt modelId="{A40B9248-BB74-4E4B-B441-08B91360967F}" type="pres">
      <dgm:prSet presAssocID="{66CED573-2A67-483D-B65A-968A78069DC8}" presName="node" presStyleLbl="node1" presStyleIdx="1" presStyleCnt="8">
        <dgm:presLayoutVars>
          <dgm:bulletEnabled val="1"/>
        </dgm:presLayoutVars>
      </dgm:prSet>
      <dgm:spPr/>
      <dgm:t>
        <a:bodyPr/>
        <a:lstStyle/>
        <a:p>
          <a:endParaRPr lang="es-PE"/>
        </a:p>
      </dgm:t>
    </dgm:pt>
    <dgm:pt modelId="{771C8AD8-E651-43AE-BACE-E62CB5207C6D}" type="pres">
      <dgm:prSet presAssocID="{70E73794-C756-421F-9FE8-7BE1E0424603}" presName="sibTrans" presStyleCnt="0"/>
      <dgm:spPr/>
    </dgm:pt>
    <dgm:pt modelId="{7D5EE510-85E8-439F-A69C-B46D787C7093}" type="pres">
      <dgm:prSet presAssocID="{A6183A74-DF66-405F-BB79-38041479CC89}" presName="node" presStyleLbl="node1" presStyleIdx="2" presStyleCnt="8">
        <dgm:presLayoutVars>
          <dgm:bulletEnabled val="1"/>
        </dgm:presLayoutVars>
      </dgm:prSet>
      <dgm:spPr/>
      <dgm:t>
        <a:bodyPr/>
        <a:lstStyle/>
        <a:p>
          <a:endParaRPr lang="es-PE"/>
        </a:p>
      </dgm:t>
    </dgm:pt>
    <dgm:pt modelId="{2908BDF5-C0E2-4F2D-A00C-34A1C6953343}" type="pres">
      <dgm:prSet presAssocID="{8AEDB452-7C43-443F-8E73-079DCBA17E39}" presName="sibTrans" presStyleCnt="0"/>
      <dgm:spPr/>
    </dgm:pt>
    <dgm:pt modelId="{330FEB11-1B0B-4EF6-AD18-8D0AF72C37BB}" type="pres">
      <dgm:prSet presAssocID="{867C679E-41A4-4FD2-A75F-A64687A82BC2}" presName="node" presStyleLbl="node1" presStyleIdx="3" presStyleCnt="8">
        <dgm:presLayoutVars>
          <dgm:bulletEnabled val="1"/>
        </dgm:presLayoutVars>
      </dgm:prSet>
      <dgm:spPr/>
      <dgm:t>
        <a:bodyPr/>
        <a:lstStyle/>
        <a:p>
          <a:endParaRPr lang="es-PE"/>
        </a:p>
      </dgm:t>
    </dgm:pt>
    <dgm:pt modelId="{3EC043D1-AA60-4ED4-AC1D-C16767851554}" type="pres">
      <dgm:prSet presAssocID="{E88414D8-A3B1-4811-99D8-AC14666692DF}" presName="sibTrans" presStyleCnt="0"/>
      <dgm:spPr/>
    </dgm:pt>
    <dgm:pt modelId="{D28D775D-15E6-4B46-A68E-5F7527B41E8C}" type="pres">
      <dgm:prSet presAssocID="{DB872257-AF01-4704-A131-8682D83CAF0B}" presName="node" presStyleLbl="node1" presStyleIdx="4" presStyleCnt="8">
        <dgm:presLayoutVars>
          <dgm:bulletEnabled val="1"/>
        </dgm:presLayoutVars>
      </dgm:prSet>
      <dgm:spPr/>
      <dgm:t>
        <a:bodyPr/>
        <a:lstStyle/>
        <a:p>
          <a:endParaRPr lang="es-PE"/>
        </a:p>
      </dgm:t>
    </dgm:pt>
    <dgm:pt modelId="{CBCA5E88-AB04-406A-AB97-450B7E53074A}" type="pres">
      <dgm:prSet presAssocID="{2DE72547-CADF-4634-B49F-EA6025887746}" presName="sibTrans" presStyleCnt="0"/>
      <dgm:spPr/>
    </dgm:pt>
    <dgm:pt modelId="{9A4F0531-9276-49F0-BAE6-B266168A0A80}" type="pres">
      <dgm:prSet presAssocID="{F2B89608-1123-44A3-9A53-314E9D6BE1DC}" presName="node" presStyleLbl="node1" presStyleIdx="5" presStyleCnt="8">
        <dgm:presLayoutVars>
          <dgm:bulletEnabled val="1"/>
        </dgm:presLayoutVars>
      </dgm:prSet>
      <dgm:spPr/>
      <dgm:t>
        <a:bodyPr/>
        <a:lstStyle/>
        <a:p>
          <a:endParaRPr lang="es-PE"/>
        </a:p>
      </dgm:t>
    </dgm:pt>
    <dgm:pt modelId="{8B1CC67E-736E-4D8B-99E3-FF71310E3D28}" type="pres">
      <dgm:prSet presAssocID="{58013BC9-E89C-4F8F-9151-347BE967153A}" presName="sibTrans" presStyleCnt="0"/>
      <dgm:spPr/>
    </dgm:pt>
    <dgm:pt modelId="{6AD6E875-BA6F-44A9-90B0-66F2D26C3A65}" type="pres">
      <dgm:prSet presAssocID="{3A9B3A02-AB95-4F5D-9FD5-AA35ECFFCCB3}" presName="node" presStyleLbl="node1" presStyleIdx="6" presStyleCnt="8">
        <dgm:presLayoutVars>
          <dgm:bulletEnabled val="1"/>
        </dgm:presLayoutVars>
      </dgm:prSet>
      <dgm:spPr/>
      <dgm:t>
        <a:bodyPr/>
        <a:lstStyle/>
        <a:p>
          <a:endParaRPr lang="es-PE"/>
        </a:p>
      </dgm:t>
    </dgm:pt>
    <dgm:pt modelId="{414599E0-2515-48D1-A321-5DE4CE343298}" type="pres">
      <dgm:prSet presAssocID="{B7E34DAC-333F-4EEF-89C8-88715ED868CF}" presName="sibTrans" presStyleCnt="0"/>
      <dgm:spPr/>
    </dgm:pt>
    <dgm:pt modelId="{BB363EE8-C46D-4CEE-8355-80F958A435B0}" type="pres">
      <dgm:prSet presAssocID="{C0604FDB-3118-4069-BFC3-A8E4A9985BDB}" presName="node" presStyleLbl="node1" presStyleIdx="7" presStyleCnt="8">
        <dgm:presLayoutVars>
          <dgm:bulletEnabled val="1"/>
        </dgm:presLayoutVars>
      </dgm:prSet>
      <dgm:spPr/>
      <dgm:t>
        <a:bodyPr/>
        <a:lstStyle/>
        <a:p>
          <a:endParaRPr lang="es-PE"/>
        </a:p>
      </dgm:t>
    </dgm:pt>
  </dgm:ptLst>
  <dgm:cxnLst>
    <dgm:cxn modelId="{A1D16A42-1FCE-45F3-8A3D-667F44FB4661}" srcId="{E2C696EA-0EA8-47A5-A7A5-7ADCAC1FEF8A}" destId="{A6183A74-DF66-405F-BB79-38041479CC89}" srcOrd="2" destOrd="0" parTransId="{6BF237AB-1BED-49B1-8A5C-AA5C58FC7217}" sibTransId="{8AEDB452-7C43-443F-8E73-079DCBA17E39}"/>
    <dgm:cxn modelId="{DDFE782B-F0BB-46F0-BD41-653868223507}" type="presOf" srcId="{E2C696EA-0EA8-47A5-A7A5-7ADCAC1FEF8A}" destId="{FAEE7DE6-D50D-483A-83AF-427029E80ECF}" srcOrd="0" destOrd="0" presId="urn:microsoft.com/office/officeart/2005/8/layout/default"/>
    <dgm:cxn modelId="{3FB8223D-6468-4429-B06D-D6806425F488}" type="presOf" srcId="{66CED573-2A67-483D-B65A-968A78069DC8}" destId="{A40B9248-BB74-4E4B-B441-08B91360967F}" srcOrd="0" destOrd="0" presId="urn:microsoft.com/office/officeart/2005/8/layout/default"/>
    <dgm:cxn modelId="{B373DEC0-951D-47A4-BF2F-A9FAE68299C4}" srcId="{E2C696EA-0EA8-47A5-A7A5-7ADCAC1FEF8A}" destId="{66CED573-2A67-483D-B65A-968A78069DC8}" srcOrd="1" destOrd="0" parTransId="{DCF0034A-2994-4317-B336-DB0AC63DD906}" sibTransId="{70E73794-C756-421F-9FE8-7BE1E0424603}"/>
    <dgm:cxn modelId="{7E22197F-A23B-42D0-B6DF-F217173CD9B1}" srcId="{E2C696EA-0EA8-47A5-A7A5-7ADCAC1FEF8A}" destId="{B77432B4-0D97-4FCF-96F6-0D677B1223EB}" srcOrd="0" destOrd="0" parTransId="{6C2830D4-0FA5-4E2C-B7A7-D72FC023BAF2}" sibTransId="{304A059E-DA22-443B-90A6-0CCAE19E480A}"/>
    <dgm:cxn modelId="{95281DE2-66EA-4A11-9C5A-6C1767BE451F}" srcId="{E2C696EA-0EA8-47A5-A7A5-7ADCAC1FEF8A}" destId="{C0604FDB-3118-4069-BFC3-A8E4A9985BDB}" srcOrd="7" destOrd="0" parTransId="{8EE7E5C8-2D14-4746-B228-3BB99F3F4C00}" sibTransId="{0CF7481C-229E-4DC8-BD75-9F67C92110D1}"/>
    <dgm:cxn modelId="{C8314B15-5651-4CD3-A590-70075029B6D4}" type="presOf" srcId="{3A9B3A02-AB95-4F5D-9FD5-AA35ECFFCCB3}" destId="{6AD6E875-BA6F-44A9-90B0-66F2D26C3A65}" srcOrd="0" destOrd="0" presId="urn:microsoft.com/office/officeart/2005/8/layout/default"/>
    <dgm:cxn modelId="{FDA68B4D-620A-468C-A69D-E7351A9E4A63}" srcId="{E2C696EA-0EA8-47A5-A7A5-7ADCAC1FEF8A}" destId="{DB872257-AF01-4704-A131-8682D83CAF0B}" srcOrd="4" destOrd="0" parTransId="{49657715-389A-4821-A3E1-656E150C5DB7}" sibTransId="{2DE72547-CADF-4634-B49F-EA6025887746}"/>
    <dgm:cxn modelId="{70936C74-AFAA-40E5-894C-F518A69380CB}" type="presOf" srcId="{867C679E-41A4-4FD2-A75F-A64687A82BC2}" destId="{330FEB11-1B0B-4EF6-AD18-8D0AF72C37BB}" srcOrd="0" destOrd="0" presId="urn:microsoft.com/office/officeart/2005/8/layout/default"/>
    <dgm:cxn modelId="{343FD781-78E5-44D2-954C-974838BD1DAB}" type="presOf" srcId="{F2B89608-1123-44A3-9A53-314E9D6BE1DC}" destId="{9A4F0531-9276-49F0-BAE6-B266168A0A80}" srcOrd="0" destOrd="0" presId="urn:microsoft.com/office/officeart/2005/8/layout/default"/>
    <dgm:cxn modelId="{B74F2D67-6ECD-41AD-BE7F-75919BD0C6B7}" srcId="{E2C696EA-0EA8-47A5-A7A5-7ADCAC1FEF8A}" destId="{3A9B3A02-AB95-4F5D-9FD5-AA35ECFFCCB3}" srcOrd="6" destOrd="0" parTransId="{42CDB246-0ACD-40EC-85A8-3A1B84E6B471}" sibTransId="{B7E34DAC-333F-4EEF-89C8-88715ED868CF}"/>
    <dgm:cxn modelId="{B10F483A-00B8-4FF0-AF54-32E1932B5172}" type="presOf" srcId="{B77432B4-0D97-4FCF-96F6-0D677B1223EB}" destId="{52882C71-2532-4AF8-A566-6919484F1AAE}" srcOrd="0" destOrd="0" presId="urn:microsoft.com/office/officeart/2005/8/layout/default"/>
    <dgm:cxn modelId="{B25D8AED-D2AA-4CE1-89B4-079F111A1717}" srcId="{E2C696EA-0EA8-47A5-A7A5-7ADCAC1FEF8A}" destId="{867C679E-41A4-4FD2-A75F-A64687A82BC2}" srcOrd="3" destOrd="0" parTransId="{472F5823-00C3-44B6-8327-300BB3E571FF}" sibTransId="{E88414D8-A3B1-4811-99D8-AC14666692DF}"/>
    <dgm:cxn modelId="{188EF6A9-2B5D-447F-84CE-76C9765CE98E}" type="presOf" srcId="{DB872257-AF01-4704-A131-8682D83CAF0B}" destId="{D28D775D-15E6-4B46-A68E-5F7527B41E8C}" srcOrd="0" destOrd="0" presId="urn:microsoft.com/office/officeart/2005/8/layout/default"/>
    <dgm:cxn modelId="{9146F1EC-3E78-4552-AEA2-2A282E1FC2A6}" type="presOf" srcId="{A6183A74-DF66-405F-BB79-38041479CC89}" destId="{7D5EE510-85E8-439F-A69C-B46D787C7093}" srcOrd="0" destOrd="0" presId="urn:microsoft.com/office/officeart/2005/8/layout/default"/>
    <dgm:cxn modelId="{67C9DF2D-9C77-4712-AC2A-F7DAD30F3FA6}" type="presOf" srcId="{C0604FDB-3118-4069-BFC3-A8E4A9985BDB}" destId="{BB363EE8-C46D-4CEE-8355-80F958A435B0}" srcOrd="0" destOrd="0" presId="urn:microsoft.com/office/officeart/2005/8/layout/default"/>
    <dgm:cxn modelId="{7AD750B6-31D4-4A72-84C5-BBA57A045A6F}" srcId="{E2C696EA-0EA8-47A5-A7A5-7ADCAC1FEF8A}" destId="{F2B89608-1123-44A3-9A53-314E9D6BE1DC}" srcOrd="5" destOrd="0" parTransId="{B46F0460-6223-4187-B78E-AA31922A2A99}" sibTransId="{58013BC9-E89C-4F8F-9151-347BE967153A}"/>
    <dgm:cxn modelId="{1356F050-059A-41E5-A3A8-1E54A62521B8}" type="presParOf" srcId="{FAEE7DE6-D50D-483A-83AF-427029E80ECF}" destId="{52882C71-2532-4AF8-A566-6919484F1AAE}" srcOrd="0" destOrd="0" presId="urn:microsoft.com/office/officeart/2005/8/layout/default"/>
    <dgm:cxn modelId="{E6AD4B44-3BA4-48EC-A0B2-589AFD433D6E}" type="presParOf" srcId="{FAEE7DE6-D50D-483A-83AF-427029E80ECF}" destId="{356DB188-C5DC-4FB6-AD59-121463AD6E8A}" srcOrd="1" destOrd="0" presId="urn:microsoft.com/office/officeart/2005/8/layout/default"/>
    <dgm:cxn modelId="{BE728DD8-4BE5-42BD-92B3-9BCE0CC288EA}" type="presParOf" srcId="{FAEE7DE6-D50D-483A-83AF-427029E80ECF}" destId="{A40B9248-BB74-4E4B-B441-08B91360967F}" srcOrd="2" destOrd="0" presId="urn:microsoft.com/office/officeart/2005/8/layout/default"/>
    <dgm:cxn modelId="{5521B2B4-58C4-4D66-8291-E51B93083FD4}" type="presParOf" srcId="{FAEE7DE6-D50D-483A-83AF-427029E80ECF}" destId="{771C8AD8-E651-43AE-BACE-E62CB5207C6D}" srcOrd="3" destOrd="0" presId="urn:microsoft.com/office/officeart/2005/8/layout/default"/>
    <dgm:cxn modelId="{CCFA5218-FA8C-4A5E-87D7-C1E73768DB89}" type="presParOf" srcId="{FAEE7DE6-D50D-483A-83AF-427029E80ECF}" destId="{7D5EE510-85E8-439F-A69C-B46D787C7093}" srcOrd="4" destOrd="0" presId="urn:microsoft.com/office/officeart/2005/8/layout/default"/>
    <dgm:cxn modelId="{6005890D-A7C1-4E69-BC13-01502C35C8E4}" type="presParOf" srcId="{FAEE7DE6-D50D-483A-83AF-427029E80ECF}" destId="{2908BDF5-C0E2-4F2D-A00C-34A1C6953343}" srcOrd="5" destOrd="0" presId="urn:microsoft.com/office/officeart/2005/8/layout/default"/>
    <dgm:cxn modelId="{FD046690-7AE4-459B-A20F-24FD681B7D5F}" type="presParOf" srcId="{FAEE7DE6-D50D-483A-83AF-427029E80ECF}" destId="{330FEB11-1B0B-4EF6-AD18-8D0AF72C37BB}" srcOrd="6" destOrd="0" presId="urn:microsoft.com/office/officeart/2005/8/layout/default"/>
    <dgm:cxn modelId="{F5234EFE-9724-4A46-964C-3AB2AF163CAA}" type="presParOf" srcId="{FAEE7DE6-D50D-483A-83AF-427029E80ECF}" destId="{3EC043D1-AA60-4ED4-AC1D-C16767851554}" srcOrd="7" destOrd="0" presId="urn:microsoft.com/office/officeart/2005/8/layout/default"/>
    <dgm:cxn modelId="{893E8527-C823-4A6B-8C8F-C6BBB2291396}" type="presParOf" srcId="{FAEE7DE6-D50D-483A-83AF-427029E80ECF}" destId="{D28D775D-15E6-4B46-A68E-5F7527B41E8C}" srcOrd="8" destOrd="0" presId="urn:microsoft.com/office/officeart/2005/8/layout/default"/>
    <dgm:cxn modelId="{878BD3C9-DA51-4701-94BD-9D15FD3182B8}" type="presParOf" srcId="{FAEE7DE6-D50D-483A-83AF-427029E80ECF}" destId="{CBCA5E88-AB04-406A-AB97-450B7E53074A}" srcOrd="9" destOrd="0" presId="urn:microsoft.com/office/officeart/2005/8/layout/default"/>
    <dgm:cxn modelId="{A354BA33-702F-444D-9924-9E53628D8FCA}" type="presParOf" srcId="{FAEE7DE6-D50D-483A-83AF-427029E80ECF}" destId="{9A4F0531-9276-49F0-BAE6-B266168A0A80}" srcOrd="10" destOrd="0" presId="urn:microsoft.com/office/officeart/2005/8/layout/default"/>
    <dgm:cxn modelId="{FC4D466E-E3DF-4BBB-BD88-62EF2014ECC0}" type="presParOf" srcId="{FAEE7DE6-D50D-483A-83AF-427029E80ECF}" destId="{8B1CC67E-736E-4D8B-99E3-FF71310E3D28}" srcOrd="11" destOrd="0" presId="urn:microsoft.com/office/officeart/2005/8/layout/default"/>
    <dgm:cxn modelId="{DA100967-E9EC-4AF6-9D6E-D78CA489BD02}" type="presParOf" srcId="{FAEE7DE6-D50D-483A-83AF-427029E80ECF}" destId="{6AD6E875-BA6F-44A9-90B0-66F2D26C3A65}" srcOrd="12" destOrd="0" presId="urn:microsoft.com/office/officeart/2005/8/layout/default"/>
    <dgm:cxn modelId="{2CE4EED7-6C72-44DB-B6CD-12BD591AEAD3}" type="presParOf" srcId="{FAEE7DE6-D50D-483A-83AF-427029E80ECF}" destId="{414599E0-2515-48D1-A321-5DE4CE343298}" srcOrd="13" destOrd="0" presId="urn:microsoft.com/office/officeart/2005/8/layout/default"/>
    <dgm:cxn modelId="{E823CC7F-46E9-40A4-81B7-74327EF7643D}" type="presParOf" srcId="{FAEE7DE6-D50D-483A-83AF-427029E80ECF}" destId="{BB363EE8-C46D-4CEE-8355-80F958A435B0}" srcOrd="14" destOrd="0" presId="urn:microsoft.com/office/officeart/2005/8/layout/default"/>
  </dgm:cxnLst>
  <dgm:bg/>
  <dgm:whole/>
  <dgm:extLst>
    <a:ext uri="http://schemas.microsoft.com/office/drawing/2008/diagram">
      <dsp:dataModelExt xmlns="" xmlns:dsp="http://schemas.microsoft.com/office/drawing/2008/diagram" xmlns:a="http://schemas.openxmlformats.org/drawingml/2006/main" xmlns:dgm="http://schemas.openxmlformats.org/drawingml/2006/diagram"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F17878-D050-4F55-9888-7290ED2424B7}">
      <dsp:nvSpPr>
        <dsp:cNvPr id="0" name=""/>
        <dsp:cNvSpPr/>
      </dsp:nvSpPr>
      <dsp:spPr>
        <a:xfrm>
          <a:off x="0" y="390029"/>
          <a:ext cx="8229600" cy="554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32F1A4-27D2-4B8D-9FF2-68BC2C9DEAA6}">
      <dsp:nvSpPr>
        <dsp:cNvPr id="0" name=""/>
        <dsp:cNvSpPr/>
      </dsp:nvSpPr>
      <dsp:spPr>
        <a:xfrm>
          <a:off x="387771" y="65309"/>
          <a:ext cx="7838432" cy="649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s-ES_tradnl" sz="2000" kern="1200" dirty="0" smtClean="0"/>
            <a:t>Sabe que lo bueno toma su tiempo.</a:t>
          </a:r>
          <a:endParaRPr lang="en-US" sz="2000" kern="1200" dirty="0"/>
        </a:p>
      </dsp:txBody>
      <dsp:txXfrm>
        <a:off x="387771" y="65309"/>
        <a:ext cx="7838432" cy="649440"/>
      </dsp:txXfrm>
    </dsp:sp>
    <dsp:sp modelId="{E1B92367-D506-4239-A1B6-230C36E4D24C}">
      <dsp:nvSpPr>
        <dsp:cNvPr id="0" name=""/>
        <dsp:cNvSpPr/>
      </dsp:nvSpPr>
      <dsp:spPr>
        <a:xfrm>
          <a:off x="0" y="1387949"/>
          <a:ext cx="8229600" cy="554400"/>
        </a:xfrm>
        <a:prstGeom prst="rect">
          <a:avLst/>
        </a:prstGeom>
        <a:solidFill>
          <a:schemeClr val="lt1">
            <a:alpha val="90000"/>
            <a:hueOff val="0"/>
            <a:satOff val="0"/>
            <a:lumOff val="0"/>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dsp:style>
    </dsp:sp>
    <dsp:sp modelId="{47ED2C58-1E80-4A89-A04F-6C7D17828B4D}">
      <dsp:nvSpPr>
        <dsp:cNvPr id="0" name=""/>
        <dsp:cNvSpPr/>
      </dsp:nvSpPr>
      <dsp:spPr>
        <a:xfrm>
          <a:off x="391790" y="1063229"/>
          <a:ext cx="7835792" cy="649440"/>
        </a:xfrm>
        <a:prstGeom prst="round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kern="1200" dirty="0" err="1" smtClean="0"/>
            <a:t>Espera</a:t>
          </a:r>
          <a:r>
            <a:rPr lang="en-US" sz="2000" kern="1200" dirty="0" smtClean="0"/>
            <a:t> con </a:t>
          </a:r>
          <a:r>
            <a:rPr lang="en-US" sz="2000" kern="1200" dirty="0" err="1" smtClean="0"/>
            <a:t>calma</a:t>
          </a:r>
          <a:r>
            <a:rPr lang="en-US" sz="2000" kern="1200" dirty="0" smtClean="0"/>
            <a:t>, sin </a:t>
          </a:r>
          <a:r>
            <a:rPr lang="en-US" sz="2000" kern="1200" dirty="0" err="1" smtClean="0"/>
            <a:t>perder</a:t>
          </a:r>
          <a:r>
            <a:rPr lang="en-US" sz="2000" kern="1200" dirty="0" smtClean="0"/>
            <a:t> la </a:t>
          </a:r>
          <a:r>
            <a:rPr lang="en-US" sz="2000" kern="1200" dirty="0" err="1" smtClean="0"/>
            <a:t>paz</a:t>
          </a:r>
          <a:endParaRPr lang="en-US" sz="2000" kern="1200" dirty="0"/>
        </a:p>
      </dsp:txBody>
      <dsp:txXfrm>
        <a:off x="391790" y="1063229"/>
        <a:ext cx="7835792" cy="649440"/>
      </dsp:txXfrm>
    </dsp:sp>
    <dsp:sp modelId="{306646B4-2DB4-4718-BA66-685CA54DF2AB}">
      <dsp:nvSpPr>
        <dsp:cNvPr id="0" name=""/>
        <dsp:cNvSpPr/>
      </dsp:nvSpPr>
      <dsp:spPr>
        <a:xfrm>
          <a:off x="0" y="2385869"/>
          <a:ext cx="8229600" cy="554400"/>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6974D0B1-441E-4205-AA2F-FBD2BC839628}">
      <dsp:nvSpPr>
        <dsp:cNvPr id="0" name=""/>
        <dsp:cNvSpPr/>
      </dsp:nvSpPr>
      <dsp:spPr>
        <a:xfrm>
          <a:off x="391790" y="2061149"/>
          <a:ext cx="7835792" cy="649440"/>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s-ES_tradnl" sz="2000" kern="1200" dirty="0" smtClean="0"/>
            <a:t>Reconoce que cada persona tiene su propio ritmo</a:t>
          </a:r>
          <a:endParaRPr lang="en-US" sz="2000" kern="1200" dirty="0"/>
        </a:p>
      </dsp:txBody>
      <dsp:txXfrm>
        <a:off x="391790" y="2061149"/>
        <a:ext cx="7835792" cy="649440"/>
      </dsp:txXfrm>
    </dsp:sp>
    <dsp:sp modelId="{D9AB88FD-C76E-4E16-948F-DA7A4A2D044C}">
      <dsp:nvSpPr>
        <dsp:cNvPr id="0" name=""/>
        <dsp:cNvSpPr/>
      </dsp:nvSpPr>
      <dsp:spPr>
        <a:xfrm>
          <a:off x="0" y="3383789"/>
          <a:ext cx="8229600" cy="554400"/>
        </a:xfrm>
        <a:prstGeom prst="rect">
          <a:avLst/>
        </a:prstGeom>
        <a:solidFill>
          <a:schemeClr val="lt1">
            <a:alpha val="90000"/>
            <a:hueOff val="0"/>
            <a:satOff val="0"/>
            <a:lumOff val="0"/>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dsp:style>
    </dsp:sp>
    <dsp:sp modelId="{5AF32E73-C918-46F9-B76B-D0686CB01FB5}">
      <dsp:nvSpPr>
        <dsp:cNvPr id="0" name=""/>
        <dsp:cNvSpPr/>
      </dsp:nvSpPr>
      <dsp:spPr>
        <a:xfrm>
          <a:off x="391790" y="3059069"/>
          <a:ext cx="7835792" cy="649440"/>
        </a:xfrm>
        <a:prstGeom prst="round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s-ES_tradnl" sz="2000" kern="1200" dirty="0" smtClean="0"/>
            <a:t>Encuentra cosas útiles que hacer cuando debe esperar</a:t>
          </a:r>
          <a:endParaRPr lang="en-US" sz="2000" kern="1200" dirty="0"/>
        </a:p>
      </dsp:txBody>
      <dsp:txXfrm>
        <a:off x="391790" y="3059069"/>
        <a:ext cx="7835792" cy="649440"/>
      </dsp:txXfrm>
    </dsp:sp>
    <dsp:sp modelId="{A61D58BD-350E-4E05-AE12-4751A9168D7A}">
      <dsp:nvSpPr>
        <dsp:cNvPr id="0" name=""/>
        <dsp:cNvSpPr/>
      </dsp:nvSpPr>
      <dsp:spPr>
        <a:xfrm>
          <a:off x="0" y="4381709"/>
          <a:ext cx="8229600" cy="5544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AC2ADBF2-D1F0-411B-8D4D-5C532410A019}">
      <dsp:nvSpPr>
        <dsp:cNvPr id="0" name=""/>
        <dsp:cNvSpPr/>
      </dsp:nvSpPr>
      <dsp:spPr>
        <a:xfrm>
          <a:off x="391790" y="4056989"/>
          <a:ext cx="7835792" cy="64944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kern="1200" dirty="0" err="1" smtClean="0"/>
            <a:t>Trata</a:t>
          </a:r>
          <a:r>
            <a:rPr lang="en-US" sz="2000" kern="1200" dirty="0" smtClean="0"/>
            <a:t> </a:t>
          </a:r>
          <a:r>
            <a:rPr lang="en-US" sz="2000" kern="1200" dirty="0" err="1" smtClean="0"/>
            <a:t>bien</a:t>
          </a:r>
          <a:r>
            <a:rPr lang="en-US" sz="2000" kern="1200" dirty="0" smtClean="0"/>
            <a:t> a </a:t>
          </a:r>
          <a:r>
            <a:rPr lang="en-US" sz="2000" kern="1200" dirty="0" err="1" smtClean="0"/>
            <a:t>las</a:t>
          </a:r>
          <a:r>
            <a:rPr lang="en-US" sz="2000" kern="1200" dirty="0" smtClean="0"/>
            <a:t> personas </a:t>
          </a:r>
          <a:r>
            <a:rPr lang="en-US" sz="2000" kern="1200" dirty="0" err="1" smtClean="0"/>
            <a:t>que</a:t>
          </a:r>
          <a:r>
            <a:rPr lang="en-US" sz="2000" kern="1200" dirty="0" smtClean="0"/>
            <a:t> se </a:t>
          </a:r>
          <a:r>
            <a:rPr lang="en-US" sz="2000" kern="1200" dirty="0" err="1" smtClean="0"/>
            <a:t>equivocan</a:t>
          </a:r>
          <a:endParaRPr lang="en-US" sz="2000" kern="1200" dirty="0"/>
        </a:p>
      </dsp:txBody>
      <dsp:txXfrm>
        <a:off x="391790" y="4056989"/>
        <a:ext cx="7835792" cy="6494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2882C71-2532-4AF8-A566-6919484F1AAE}">
      <dsp:nvSpPr>
        <dsp:cNvPr id="0" name=""/>
        <dsp:cNvSpPr/>
      </dsp:nvSpPr>
      <dsp:spPr>
        <a:xfrm>
          <a:off x="90636" y="3069"/>
          <a:ext cx="2532979" cy="1519787"/>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s-ES_tradnl" sz="2300" b="0" i="0" kern="1200" baseline="0" dirty="0" smtClean="0"/>
            <a:t>Es autocrítico, antes que crítico con los demás.</a:t>
          </a:r>
          <a:endParaRPr lang="es-PE" sz="2300" b="0" i="0" kern="1200" baseline="0" dirty="0"/>
        </a:p>
      </dsp:txBody>
      <dsp:txXfrm>
        <a:off x="90636" y="3069"/>
        <a:ext cx="2532979" cy="1519787"/>
      </dsp:txXfrm>
    </dsp:sp>
    <dsp:sp modelId="{A40B9248-BB74-4E4B-B441-08B91360967F}">
      <dsp:nvSpPr>
        <dsp:cNvPr id="0" name=""/>
        <dsp:cNvSpPr/>
      </dsp:nvSpPr>
      <dsp:spPr>
        <a:xfrm>
          <a:off x="2876914" y="3069"/>
          <a:ext cx="2532979" cy="15197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s-ES_tradnl" sz="2300" b="0" i="0" kern="1200" baseline="0" dirty="0" smtClean="0"/>
            <a:t>Sabe perdonar cuantas veces sea necesario.</a:t>
          </a:r>
          <a:endParaRPr lang="es-PE" sz="2300" b="0" i="0" kern="1200" baseline="0" dirty="0"/>
        </a:p>
      </dsp:txBody>
      <dsp:txXfrm>
        <a:off x="2876914" y="3069"/>
        <a:ext cx="2532979" cy="1519787"/>
      </dsp:txXfrm>
    </dsp:sp>
    <dsp:sp modelId="{7D5EE510-85E8-439F-A69C-B46D787C7093}">
      <dsp:nvSpPr>
        <dsp:cNvPr id="0" name=""/>
        <dsp:cNvSpPr/>
      </dsp:nvSpPr>
      <dsp:spPr>
        <a:xfrm>
          <a:off x="5663191" y="3069"/>
          <a:ext cx="2532979" cy="1519787"/>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s-ES_tradnl" sz="2300" b="0" i="0" kern="1200" baseline="0" dirty="0" smtClean="0"/>
            <a:t>Comprende que hay resultados que no se obtienen rápido.</a:t>
          </a:r>
          <a:endParaRPr lang="es-PE" sz="2300" kern="1200" dirty="0"/>
        </a:p>
      </dsp:txBody>
      <dsp:txXfrm>
        <a:off x="5663191" y="3069"/>
        <a:ext cx="2532979" cy="1519787"/>
      </dsp:txXfrm>
    </dsp:sp>
    <dsp:sp modelId="{330FEB11-1B0B-4EF6-AD18-8D0AF72C37BB}">
      <dsp:nvSpPr>
        <dsp:cNvPr id="0" name=""/>
        <dsp:cNvSpPr/>
      </dsp:nvSpPr>
      <dsp:spPr>
        <a:xfrm>
          <a:off x="90636" y="1776155"/>
          <a:ext cx="2532979" cy="1519787"/>
        </a:xfrm>
        <a:prstGeom prst="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s-ES_tradnl" sz="2300" b="0" i="0" kern="1200" baseline="0" dirty="0" smtClean="0"/>
            <a:t>Sabe enseñar con cariño al que no conoce.</a:t>
          </a:r>
          <a:endParaRPr lang="es-ES_tradnl" sz="2300" b="0" i="0" kern="1200" baseline="0" dirty="0"/>
        </a:p>
      </dsp:txBody>
      <dsp:txXfrm>
        <a:off x="90636" y="1776155"/>
        <a:ext cx="2532979" cy="1519787"/>
      </dsp:txXfrm>
    </dsp:sp>
    <dsp:sp modelId="{D28D775D-15E6-4B46-A68E-5F7527B41E8C}">
      <dsp:nvSpPr>
        <dsp:cNvPr id="0" name=""/>
        <dsp:cNvSpPr/>
      </dsp:nvSpPr>
      <dsp:spPr>
        <a:xfrm>
          <a:off x="2876914" y="1776155"/>
          <a:ext cx="2532979" cy="1519787"/>
        </a:xfrm>
        <a:prstGeom prst="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s-ES_tradnl" sz="2300" b="0" i="0" kern="1200" baseline="0" dirty="0" smtClean="0"/>
            <a:t>No se desespera ante la demora de un trámite.</a:t>
          </a:r>
          <a:endParaRPr lang="es-ES_tradnl" sz="2300" b="0" i="0" kern="1200" baseline="0" dirty="0"/>
        </a:p>
      </dsp:txBody>
      <dsp:txXfrm>
        <a:off x="2876914" y="1776155"/>
        <a:ext cx="2532979" cy="1519787"/>
      </dsp:txXfrm>
    </dsp:sp>
    <dsp:sp modelId="{9A4F0531-9276-49F0-BAE6-B266168A0A80}">
      <dsp:nvSpPr>
        <dsp:cNvPr id="0" name=""/>
        <dsp:cNvSpPr/>
      </dsp:nvSpPr>
      <dsp:spPr>
        <a:xfrm>
          <a:off x="5663191" y="1776155"/>
          <a:ext cx="2532979" cy="15197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s-ES_tradnl" sz="2300" kern="1200" dirty="0" smtClean="0"/>
            <a:t>Piensa bien antes de decir las cosas.</a:t>
          </a:r>
          <a:endParaRPr lang="es-PE" sz="2300" kern="1200" dirty="0"/>
        </a:p>
      </dsp:txBody>
      <dsp:txXfrm>
        <a:off x="5663191" y="1776155"/>
        <a:ext cx="2532979" cy="1519787"/>
      </dsp:txXfrm>
    </dsp:sp>
    <dsp:sp modelId="{6AD6E875-BA6F-44A9-90B0-66F2D26C3A65}">
      <dsp:nvSpPr>
        <dsp:cNvPr id="0" name=""/>
        <dsp:cNvSpPr/>
      </dsp:nvSpPr>
      <dsp:spPr>
        <a:xfrm>
          <a:off x="1483775" y="3549240"/>
          <a:ext cx="2532979" cy="1519787"/>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s-ES_tradnl" sz="2300" kern="1200" dirty="0" smtClean="0"/>
            <a:t>Prefiere no discutir, cuando sabe que está irritado.</a:t>
          </a:r>
          <a:endParaRPr lang="es-PE" sz="2300" kern="1200" dirty="0"/>
        </a:p>
      </dsp:txBody>
      <dsp:txXfrm>
        <a:off x="1483775" y="3549240"/>
        <a:ext cx="2532979" cy="1519787"/>
      </dsp:txXfrm>
    </dsp:sp>
    <dsp:sp modelId="{BB363EE8-C46D-4CEE-8355-80F958A435B0}">
      <dsp:nvSpPr>
        <dsp:cNvPr id="0" name=""/>
        <dsp:cNvSpPr/>
      </dsp:nvSpPr>
      <dsp:spPr>
        <a:xfrm>
          <a:off x="4270052" y="3549240"/>
          <a:ext cx="2532979" cy="1519787"/>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s-ES_tradnl" sz="2300" kern="1200" dirty="0" smtClean="0"/>
            <a:t>Procura no molestarse con sus  padres, así estos se equivoquen.</a:t>
          </a:r>
          <a:endParaRPr lang="es-PE" sz="2300" kern="1200" dirty="0"/>
        </a:p>
      </dsp:txBody>
      <dsp:txXfrm>
        <a:off x="4270052" y="3549240"/>
        <a:ext cx="2532979" cy="15197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F521492-6D5E-40D4-AC5D-6D6186B2381B}" type="datetimeFigureOut">
              <a:rPr lang="en-US"/>
              <a:pPr>
                <a:defRPr/>
              </a:pPr>
              <a:t>14/2/14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FA745FF-E847-4D82-AA2B-77554B3F1FEE}" type="slidenum">
              <a:rPr lang="en-US"/>
              <a:pPr>
                <a:defRPr/>
              </a:pPr>
              <a:t>‹Nr.›</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0F889D-1E47-4341-934F-46E7F07D4872}"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dirty="0"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4435FE-B759-4CB0-B766-22A0330636BE}"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PE" smtClean="0"/>
          </a:p>
        </p:txBody>
      </p:sp>
      <p:sp>
        <p:nvSpPr>
          <p:cNvPr id="4" name="Slide Number Placeholder 3"/>
          <p:cNvSpPr>
            <a:spLocks noGrp="1"/>
          </p:cNvSpPr>
          <p:nvPr>
            <p:ph type="sldNum" sz="quarter" idx="5"/>
          </p:nvPr>
        </p:nvSpPr>
        <p:spPr/>
        <p:txBody>
          <a:bodyPr/>
          <a:lstStyle/>
          <a:p>
            <a:pPr>
              <a:defRPr/>
            </a:pPr>
            <a:fld id="{F3A74ED7-9F65-4E22-A634-17F6C2776A7E}" type="slidenum">
              <a:rPr lang="en-US" smtClean="0"/>
              <a:pPr>
                <a:defRPr/>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PE" dirty="0"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1D7F7E-32C9-457B-8D22-B5167107563E}"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57743894-D569-4A8A-A253-63D5BB8F3C18}"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330DAE09-B731-4623-8AF2-4203983456D5}"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dirty="0" smtClean="0"/>
          </a:p>
        </p:txBody>
      </p:sp>
      <p:sp>
        <p:nvSpPr>
          <p:cNvPr id="4" name="Slide Number Placeholder 3"/>
          <p:cNvSpPr>
            <a:spLocks noGrp="1"/>
          </p:cNvSpPr>
          <p:nvPr>
            <p:ph type="sldNum" sz="quarter" idx="5"/>
          </p:nvPr>
        </p:nvSpPr>
        <p:spPr/>
        <p:txBody>
          <a:bodyPr/>
          <a:lstStyle/>
          <a:p>
            <a:pPr>
              <a:defRPr/>
            </a:pPr>
            <a:fld id="{70366DB6-FF79-4C39-BA27-CC71459922C9}"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7AD1CD3F-2B4A-4FF5-A36E-39E130425661}"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CC01C40E-95FC-4609-893D-EF906A8B02A7}"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59C8B9F6-BBA2-481E-9498-670D46FC4E4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s-PE" smtClean="0"/>
          </a:p>
        </p:txBody>
      </p:sp>
      <p:sp>
        <p:nvSpPr>
          <p:cNvPr id="4" name="Slide Number Placeholder 3"/>
          <p:cNvSpPr>
            <a:spLocks noGrp="1"/>
          </p:cNvSpPr>
          <p:nvPr>
            <p:ph type="sldNum" sz="quarter" idx="5"/>
          </p:nvPr>
        </p:nvSpPr>
        <p:spPr/>
        <p:txBody>
          <a:bodyPr/>
          <a:lstStyle/>
          <a:p>
            <a:pPr>
              <a:defRPr/>
            </a:pPr>
            <a:fld id="{F4DEBB4F-1E00-41C3-9EE6-8B513D1074E3}"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E0BBB5A-3E95-42AD-AFCA-E857C3400E1D}"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6BE698-6826-40FD-9312-835A9C2BF886}" type="slidenum">
              <a:rPr lang="en-US"/>
              <a:pPr>
                <a:defRPr/>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22E49E1-B81E-4D22-93BE-A0C07B303982}"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A3C07E-8133-4EBA-BD7D-08E353E4AA83}" type="slidenum">
              <a:rPr lang="en-US"/>
              <a:pPr>
                <a:defRPr/>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10CAE26-70EA-4E29-883A-81E7853FF1FA}"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3C28BA-5EA4-4804-B4E8-91511E3AEEE8}" type="slidenum">
              <a:rPr lang="en-US"/>
              <a:pPr>
                <a:defRPr/>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78F34BB-DC55-4D60-AD78-A97C16B204F5}"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9A41D5-482B-4C99-B625-FA86F0ECCBCD}" type="slidenum">
              <a:rPr lang="en-US"/>
              <a:pPr>
                <a:defRPr/>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C2E3F0B-3019-49E1-9892-9046EA41658D}" type="datetimeFigureOut">
              <a:rPr lang="en-US"/>
              <a:pPr>
                <a:defRPr/>
              </a:pPr>
              <a:t>14/2/14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28E7A6-2225-4BC2-8E4F-6C724ECA2ED2}" type="slidenum">
              <a:rPr lang="en-US"/>
              <a:pPr>
                <a:defRPr/>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5BC16E4-BF30-47D9-BED5-9FE5A75D4446}" type="datetimeFigureOut">
              <a:rPr lang="en-US"/>
              <a:pPr>
                <a:defRPr/>
              </a:pPr>
              <a:t>14/2/14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9E79DE-E435-4316-A3DD-6C95A32591D2}" type="slidenum">
              <a:rPr lang="en-US"/>
              <a:pPr>
                <a:defRPr/>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C5E2E4C-ABD5-4307-AA95-10F5C2017B4B}" type="datetimeFigureOut">
              <a:rPr lang="en-US"/>
              <a:pPr>
                <a:defRPr/>
              </a:pPr>
              <a:t>14/2/14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3D38148-8192-4096-81C8-179F4BF1B2B7}" type="slidenum">
              <a:rPr lang="en-US"/>
              <a:pPr>
                <a:defRPr/>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0EC25D1-75DE-4393-A1C1-48F72E80DCE6}" type="datetimeFigureOut">
              <a:rPr lang="en-US"/>
              <a:pPr>
                <a:defRPr/>
              </a:pPr>
              <a:t>14/2/14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9BBFAEE-958C-4E12-B714-6990C5693D55}" type="slidenum">
              <a:rPr lang="en-US"/>
              <a:pPr>
                <a:defRPr/>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92BB555-4FE7-4929-A02B-F5835FB36D90}" type="datetimeFigureOut">
              <a:rPr lang="en-US"/>
              <a:pPr>
                <a:defRPr/>
              </a:pPr>
              <a:t>14/2/14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06729D2-11C7-401A-B133-B21E8AA006FD}" type="slidenum">
              <a:rPr lang="en-US"/>
              <a:pPr>
                <a:defRPr/>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BC17C7C-EF07-4BB5-98F9-25939D6A2756}" type="datetimeFigureOut">
              <a:rPr lang="en-US"/>
              <a:pPr>
                <a:defRPr/>
              </a:pPr>
              <a:t>14/2/14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5836BB-FE3E-4D1F-AC9D-BE30A3B59877}" type="slidenum">
              <a:rPr lang="en-US"/>
              <a:pPr>
                <a:defRPr/>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C82565-6F86-4FC9-85AE-6C3A2B344C65}" type="datetimeFigureOut">
              <a:rPr lang="en-US"/>
              <a:pPr>
                <a:defRPr/>
              </a:pPr>
              <a:t>14/2/14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2E914C-AEA2-44C7-9F98-79525E37147A}" type="slidenum">
              <a:rPr lang="en-US"/>
              <a:pPr>
                <a:defRPr/>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87B3B95-5F9D-4EFC-A1C6-68305ACF0552}" type="datetimeFigureOut">
              <a:rPr lang="en-US"/>
              <a:pPr>
                <a:defRPr/>
              </a:pPr>
              <a:t>14/2/14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E0BFC18-007D-4280-B536-CBCFDC47FAFB}" type="slidenum">
              <a:rPr lang="en-US"/>
              <a:pPr>
                <a:defRPr/>
              </a:pPr>
              <a:t>‹Nr.›</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2123728" y="1711349"/>
            <a:ext cx="6768752" cy="4525963"/>
          </a:xfrm>
        </p:spPr>
        <p:txBody>
          <a:bodyPr/>
          <a:lstStyle/>
          <a:p>
            <a:r>
              <a:rPr lang="es-ES_tradnl" sz="2800" dirty="0" smtClean="0"/>
              <a:t>“Si he hecho descubrimientos invaluables ha sido más por tener paciencia que cualquier otro talento.” (Sir Isaac Newton)</a:t>
            </a:r>
          </a:p>
          <a:p>
            <a:r>
              <a:rPr lang="es-ES_tradnl" sz="2800" dirty="0" smtClean="0"/>
              <a:t>“La paciencia tiene más poder que la fuerza.” (Plutarco)</a:t>
            </a:r>
          </a:p>
          <a:p>
            <a:r>
              <a:rPr lang="es-ES_tradnl" sz="2800" dirty="0" smtClean="0"/>
              <a:t>“La paciencia es el camino a la comprensión y la comprensión es la clave de un corazón feliz.” (tomado de </a:t>
            </a:r>
            <a:r>
              <a:rPr lang="es-ES_tradnl" sz="2800" i="1" dirty="0" err="1" smtClean="0"/>
              <a:t>Friends</a:t>
            </a:r>
            <a:r>
              <a:rPr lang="es-ES_tradnl" sz="2800" dirty="0" smtClean="0"/>
              <a:t> serie norteamericana 1994-2004)</a:t>
            </a:r>
            <a:endParaRPr lang="en-US" sz="2800" dirty="0" smtClean="0"/>
          </a:p>
          <a:p>
            <a:endParaRPr 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2133600" y="1676400"/>
            <a:ext cx="4191000" cy="3124200"/>
          </a:xfrm>
        </p:spPr>
        <p:txBody>
          <a:bodyPr/>
          <a:lstStyle/>
          <a:p>
            <a:r>
              <a:rPr lang="es-ES_tradnl" sz="3000" dirty="0" smtClean="0"/>
              <a:t>La paciencia es una virtud que permite esperar un bien que no llega soportando las dificultades actuales.</a:t>
            </a:r>
            <a:endParaRPr lang="es-PE" sz="3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4 Marcador de contenido"/>
          <p:cNvSpPr>
            <a:spLocks noGrp="1"/>
          </p:cNvSpPr>
          <p:nvPr>
            <p:ph idx="1"/>
          </p:nvPr>
        </p:nvSpPr>
        <p:spPr>
          <a:xfrm>
            <a:off x="762000" y="1862118"/>
            <a:ext cx="5143536" cy="4614882"/>
          </a:xfrm>
        </p:spPr>
        <p:txBody>
          <a:bodyPr/>
          <a:lstStyle/>
          <a:p>
            <a:pPr>
              <a:buNone/>
            </a:pPr>
            <a:r>
              <a:rPr lang="es-ES_tradnl" sz="2600" dirty="0" smtClean="0"/>
              <a:t>	Para empezar a cambiar, es necesario darnos cuenta de cuáles son nuestros principales defectos y virtudes. En cuanto a la paciencia, por ejemplo, ¿cuáles son los errores más frecuentes que cometemos en clase o en casa? Por otro lado, ¿en qué se nota que poseo la virtud de la paciencia? </a:t>
            </a:r>
            <a:endParaRPr lang="es-PE" sz="2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a:xfrm>
            <a:off x="533400" y="152400"/>
            <a:ext cx="8229600" cy="944562"/>
          </a:xfrm>
        </p:spPr>
        <p:txBody>
          <a:bodyPr/>
          <a:lstStyle/>
          <a:p>
            <a:r>
              <a:rPr lang="es-PE" sz="4000" dirty="0" smtClean="0"/>
              <a:t>Quien es paciente…</a:t>
            </a:r>
            <a:endParaRPr lang="en-US" sz="4000" dirty="0" smtClean="0"/>
          </a:p>
        </p:txBody>
      </p:sp>
      <p:graphicFrame>
        <p:nvGraphicFramePr>
          <p:cNvPr id="4" name="Content Placeholder 3"/>
          <p:cNvGraphicFramePr>
            <a:graphicFrameLocks noGrp="1"/>
          </p:cNvGraphicFramePr>
          <p:nvPr>
            <p:ph idx="1"/>
          </p:nvPr>
        </p:nvGraphicFramePr>
        <p:xfrm>
          <a:off x="762000" y="1124744"/>
          <a:ext cx="7696200" cy="5001419"/>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123728" y="1484784"/>
            <a:ext cx="5760640" cy="3962400"/>
          </a:xfrm>
        </p:spPr>
        <p:txBody>
          <a:bodyPr/>
          <a:lstStyle/>
          <a:p>
            <a:pPr lvl="0" eaLnBrk="1" hangingPunct="1"/>
            <a:r>
              <a:rPr lang="es-ES_tradnl" sz="2500" dirty="0" smtClean="0">
                <a:latin typeface="Calibri" pitchFamily="34" charset="0"/>
                <a:ea typeface="MS Mincho" pitchFamily="49" charset="-128"/>
                <a:cs typeface="Calibri" pitchFamily="34" charset="0"/>
              </a:rPr>
              <a:t>Escucha a esa persona que se te acerca para hablarte y que no te provoca escuchar. Atiende con delicadeza a quien no te cae bien. Pon la mejor cara cuando sientes que ya estás harta. Piensa que los demás hacen lo mismo contigo y te tratan bien a pesar de que tus defectos les incomoden.</a:t>
            </a:r>
            <a:endParaRPr lang="es-ES_tradnl" sz="25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123728" y="1196752"/>
            <a:ext cx="5760640" cy="3962400"/>
          </a:xfrm>
        </p:spPr>
        <p:txBody>
          <a:bodyPr/>
          <a:lstStyle/>
          <a:p>
            <a:r>
              <a:rPr lang="es-ES_tradnl" sz="2400" dirty="0" smtClean="0"/>
              <a:t>Paciencia con tus amigos si no van al ritmo tuyo, si no comprenden las cosas tan rápido como lo haces tú, si no juegan tan bien como tú, si se demoran en reaccionar como lo haces siempre. Sé paciente con todos y verás que, además de ser mejor, vivirás más tranquilo y tus amistades se multiplicarán.</a:t>
            </a:r>
            <a:endParaRPr lang="es-PE"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4 Rectángulo"/>
          <p:cNvSpPr/>
          <p:nvPr/>
        </p:nvSpPr>
        <p:spPr>
          <a:xfrm>
            <a:off x="474295" y="357166"/>
            <a:ext cx="8212505" cy="646331"/>
          </a:xfrm>
          <a:prstGeom prst="rect">
            <a:avLst/>
          </a:prstGeom>
        </p:spPr>
        <p:txBody>
          <a:bodyPr wrap="none">
            <a:spAutoFit/>
          </a:bodyPr>
          <a:lstStyle/>
          <a:p>
            <a:r>
              <a:rPr lang="es-PE" sz="3600" dirty="0" smtClean="0"/>
              <a:t>Quien posee la virtud de la paciencia…</a:t>
            </a:r>
            <a:endParaRPr lang="es-PE" sz="3600" dirty="0"/>
          </a:p>
        </p:txBody>
      </p:sp>
      <p:graphicFrame>
        <p:nvGraphicFramePr>
          <p:cNvPr id="7" name="6 Diagrama"/>
          <p:cNvGraphicFramePr/>
          <p:nvPr/>
        </p:nvGraphicFramePr>
        <p:xfrm>
          <a:off x="428596" y="1285860"/>
          <a:ext cx="8286808" cy="5072098"/>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3 Marcador de contenido"/>
          <p:cNvSpPr>
            <a:spLocks noGrp="1"/>
          </p:cNvSpPr>
          <p:nvPr>
            <p:ph idx="1"/>
          </p:nvPr>
        </p:nvSpPr>
        <p:spPr>
          <a:xfrm>
            <a:off x="838200" y="1981200"/>
            <a:ext cx="5105400" cy="4038600"/>
          </a:xfrm>
        </p:spPr>
        <p:txBody>
          <a:bodyPr/>
          <a:lstStyle/>
          <a:p>
            <a:pPr>
              <a:buNone/>
            </a:pPr>
            <a:r>
              <a:rPr lang="es-ES_tradnl" sz="2600" dirty="0" smtClean="0"/>
              <a:t>	Muchas personas reaccionan a las circunstancias difíciles de la vida con ira o enojo, porque en realidad son débiles, se desesperan y no logran nada. Quienes son pacientes responden con calma e integridad que les permiten pensar en soluciones y tomar mejores decisiones.</a:t>
            </a:r>
            <a:endParaRPr lang="es-PE" sz="2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4 Marcador de contenido"/>
          <p:cNvSpPr>
            <a:spLocks noGrp="1"/>
          </p:cNvSpPr>
          <p:nvPr>
            <p:ph idx="1"/>
          </p:nvPr>
        </p:nvSpPr>
        <p:spPr>
          <a:xfrm>
            <a:off x="609600" y="1752600"/>
            <a:ext cx="5334000" cy="4591072"/>
          </a:xfrm>
        </p:spPr>
        <p:txBody>
          <a:bodyPr/>
          <a:lstStyle/>
          <a:p>
            <a:pPr>
              <a:buNone/>
            </a:pPr>
            <a:r>
              <a:rPr lang="es-ES_tradnl" dirty="0" smtClean="0"/>
              <a:t>	</a:t>
            </a:r>
            <a:r>
              <a:rPr lang="es-ES_tradnl" sz="2400" dirty="0" smtClean="0"/>
              <a:t>Pedro Suárez </a:t>
            </a:r>
            <a:r>
              <a:rPr lang="es-ES_tradnl" sz="2400" dirty="0" err="1" smtClean="0"/>
              <a:t>Vértiz</a:t>
            </a:r>
            <a:r>
              <a:rPr lang="es-ES_tradnl" sz="2400" dirty="0" smtClean="0"/>
              <a:t> lo tenía todo: una carrera internacional, su música se vendía bien, una familia feliz…pero de pronto un día ya no pudo hablar y menos cantar: Un mal neuromuscular le quitó esas posibilidades.</a:t>
            </a:r>
          </a:p>
          <a:p>
            <a:pPr>
              <a:buNone/>
            </a:pPr>
            <a:r>
              <a:rPr lang="es-ES_tradnl" sz="2400" dirty="0" smtClean="0"/>
              <a:t>	Lejos de amilanarse Pedro ha seguido comunicando con su público, escribiendo vía una revista y redes sociales. Acaba de lanzar su libro y ha aceptado con calma su condición.</a:t>
            </a:r>
            <a:endParaRPr lang="es-PE"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531</Words>
  <Application>Microsoft Office PowerPoint</Application>
  <PresentationFormat>Presentación en pantalla (4:3)</PresentationFormat>
  <Paragraphs>36</Paragraphs>
  <Slides>11</Slides>
  <Notes>11</Notes>
  <HiddenSlides>0</HiddenSlides>
  <MMClips>0</MMClips>
  <ScaleCrop>false</ScaleCrop>
  <HeadingPairs>
    <vt:vector size="4" baseType="variant">
      <vt:variant>
        <vt:lpstr>Plantilla de diseño</vt:lpstr>
      </vt:variant>
      <vt:variant>
        <vt:i4>1</vt:i4>
      </vt:variant>
      <vt:variant>
        <vt:lpstr>Títulos de diapositiva</vt:lpstr>
      </vt:variant>
      <vt:variant>
        <vt:i4>11</vt:i4>
      </vt:variant>
    </vt:vector>
  </HeadingPairs>
  <TitlesOfParts>
    <vt:vector size="12" baseType="lpstr">
      <vt:lpstr>Office Theme</vt:lpstr>
      <vt:lpstr>Diapositiva 1</vt:lpstr>
      <vt:lpstr>La paciencia es una virtud que permite esperar un bien que no llega soportando las dificultades actuales.</vt:lpstr>
      <vt:lpstr>Diapositiva 3</vt:lpstr>
      <vt:lpstr>Quien es paciente…</vt:lpstr>
      <vt:lpstr>Escucha a esa persona que se te acerca para hablarte y que no te provoca escuchar. Atiende con delicadeza a quien no te cae bien. Pon la mejor cara cuando sientes que ya estás harta. Piensa que los demás hacen lo mismo contigo y te tratan bien a pesar de que tus defectos les incomoden.</vt:lpstr>
      <vt:lpstr>Paciencia con tus amigos si no van al ritmo tuyo, si no comprenden las cosas tan rápido como lo haces tú, si no juegan tan bien como tú, si se demoran en reaccionar como lo haces siempre. Sé paciente con todos y verás que, además de ser mejor, vivirás más tranquilo y tus amistades se multiplicarán.</vt:lpstr>
      <vt:lpstr>Diapositiva 7</vt:lpstr>
      <vt:lpstr>Diapositiva 8</vt:lpstr>
      <vt:lpstr>Diapositiva 9</vt:lpstr>
      <vt:lpstr>Diapositiva 10</vt:lpstr>
      <vt:lpstr>Diapositiva 11</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Libro 4 Vivo con Optimismo</dc:title>
  <dc:creator>Cristina</dc:creator>
  <cp:lastModifiedBy>DB3</cp:lastModifiedBy>
  <cp:revision>88</cp:revision>
  <dcterms:created xsi:type="dcterms:W3CDTF">2014-02-15T01:28:48Z</dcterms:created>
  <dcterms:modified xsi:type="dcterms:W3CDTF">2014-02-15T01:51:08Z</dcterms:modified>
</cp:coreProperties>
</file>