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diagrams/quickStyle5.xml" ContentType="application/vnd.openxmlformats-officedocument.drawingml.diagramStyl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4" r:id="rId3"/>
    <p:sldId id="285" r:id="rId4"/>
    <p:sldId id="286" r:id="rId5"/>
    <p:sldId id="283" r:id="rId6"/>
    <p:sldId id="294" r:id="rId7"/>
    <p:sldId id="284" r:id="rId8"/>
    <p:sldId id="292" r:id="rId9"/>
    <p:sldId id="293" r:id="rId10"/>
    <p:sldId id="282" r:id="rId11"/>
    <p:sldId id="29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7AED3"/>
    <a:srgbClr val="AFA3D6"/>
    <a:srgbClr val="FFCA51"/>
    <a:srgbClr val="6FB8E7"/>
    <a:srgbClr val="00C7B3"/>
    <a:srgbClr val="8AD7ED"/>
    <a:srgbClr val="FAA44A"/>
    <a:srgbClr val="FD9641"/>
    <a:srgbClr val="CBE725"/>
    <a:srgbClr val="EBD8D7"/>
  </p:clrMru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433" autoAdjust="0"/>
    <p:restoredTop sz="94660"/>
  </p:normalViewPr>
  <p:slideViewPr>
    <p:cSldViewPr>
      <p:cViewPr>
        <p:scale>
          <a:sx n="100" d="100"/>
          <a:sy n="100" d="100"/>
        </p:scale>
        <p:origin x="-2704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79106-6754-4AA6-83C7-ED9CAADB5DB9}" type="doc">
      <dgm:prSet loTypeId="urn:microsoft.com/office/officeart/2005/8/layout/default#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6494C-25D8-40D3-8FE3-429B36C37763}">
      <dgm:prSet/>
      <dgm:spPr>
        <a:solidFill>
          <a:srgbClr val="FAA44A"/>
        </a:solidFill>
      </dgm:spPr>
      <dgm:t>
        <a:bodyPr/>
        <a:lstStyle/>
        <a:p>
          <a:r>
            <a:rPr lang="es-ES_tradnl" dirty="0" smtClean="0"/>
            <a:t>No se aprovecha de los demás.</a:t>
          </a:r>
          <a:endParaRPr lang="en-US" dirty="0"/>
        </a:p>
      </dgm:t>
    </dgm:pt>
    <dgm:pt modelId="{40BCBEC3-DFD5-4C9C-8C2D-1E5C1C022917}" type="parTrans" cxnId="{01F27912-F65C-4E26-9048-1DC31C450605}">
      <dgm:prSet/>
      <dgm:spPr/>
      <dgm:t>
        <a:bodyPr/>
        <a:lstStyle/>
        <a:p>
          <a:endParaRPr lang="en-US"/>
        </a:p>
      </dgm:t>
    </dgm:pt>
    <dgm:pt modelId="{A618E6DB-6B80-4FD0-B2B0-3EF7554EB9B9}" type="sibTrans" cxnId="{01F27912-F65C-4E26-9048-1DC31C450605}">
      <dgm:prSet/>
      <dgm:spPr/>
      <dgm:t>
        <a:bodyPr/>
        <a:lstStyle/>
        <a:p>
          <a:endParaRPr lang="en-US"/>
        </a:p>
      </dgm:t>
    </dgm:pt>
    <dgm:pt modelId="{C808444B-D415-46A1-AEB7-0F5F1C77FD93}">
      <dgm:prSet/>
      <dgm:spPr>
        <a:solidFill>
          <a:srgbClr val="8AD7ED"/>
        </a:solidFill>
      </dgm:spPr>
      <dgm:t>
        <a:bodyPr/>
        <a:lstStyle/>
        <a:p>
          <a:r>
            <a:rPr lang="es-ES_tradnl" dirty="0" smtClean="0"/>
            <a:t>Ajusta su comportamiento a lo que es correcto.</a:t>
          </a:r>
          <a:endParaRPr lang="en-US" dirty="0"/>
        </a:p>
      </dgm:t>
    </dgm:pt>
    <dgm:pt modelId="{015E0DD4-45E5-4C55-B76B-5B1842ED1B84}" type="parTrans" cxnId="{9AC20E64-1310-4BB8-8BF4-3DD860B11F85}">
      <dgm:prSet/>
      <dgm:spPr/>
      <dgm:t>
        <a:bodyPr/>
        <a:lstStyle/>
        <a:p>
          <a:endParaRPr lang="en-US"/>
        </a:p>
      </dgm:t>
    </dgm:pt>
    <dgm:pt modelId="{F6CAAAE7-96E1-46B0-B453-37EA64214DDA}" type="sibTrans" cxnId="{9AC20E64-1310-4BB8-8BF4-3DD860B11F85}">
      <dgm:prSet/>
      <dgm:spPr/>
      <dgm:t>
        <a:bodyPr/>
        <a:lstStyle/>
        <a:p>
          <a:endParaRPr lang="en-US"/>
        </a:p>
      </dgm:t>
    </dgm:pt>
    <dgm:pt modelId="{2EC7A1D8-F6E3-47BE-A52A-C6BF969B67D5}">
      <dgm:prSet/>
      <dgm:spPr>
        <a:solidFill>
          <a:srgbClr val="00C7B3"/>
        </a:solidFill>
      </dgm:spPr>
      <dgm:t>
        <a:bodyPr/>
        <a:lstStyle/>
        <a:p>
          <a:r>
            <a:rPr lang="es-ES_tradnl" dirty="0" smtClean="0"/>
            <a:t>Vive su realidad sin avergonzarse de ella.</a:t>
          </a:r>
          <a:endParaRPr lang="en-US" dirty="0"/>
        </a:p>
      </dgm:t>
    </dgm:pt>
    <dgm:pt modelId="{04BC917F-7A51-4C6A-AD4E-C0DA28FDBFFB}" type="parTrans" cxnId="{4D8D6554-98EB-4BF3-834B-B7160E89F0AB}">
      <dgm:prSet/>
      <dgm:spPr/>
      <dgm:t>
        <a:bodyPr/>
        <a:lstStyle/>
        <a:p>
          <a:endParaRPr lang="en-US"/>
        </a:p>
      </dgm:t>
    </dgm:pt>
    <dgm:pt modelId="{2B1C4346-F747-4235-8CC7-EE7278017998}" type="sibTrans" cxnId="{4D8D6554-98EB-4BF3-834B-B7160E89F0AB}">
      <dgm:prSet/>
      <dgm:spPr/>
      <dgm:t>
        <a:bodyPr/>
        <a:lstStyle/>
        <a:p>
          <a:endParaRPr lang="en-US"/>
        </a:p>
      </dgm:t>
    </dgm:pt>
    <dgm:pt modelId="{D309F2A1-8D6C-4CEB-A2C8-3F23E540FFFE}">
      <dgm:prSet/>
      <dgm:spPr>
        <a:solidFill>
          <a:srgbClr val="6FB8E7"/>
        </a:solidFill>
      </dgm:spPr>
      <dgm:t>
        <a:bodyPr/>
        <a:lstStyle/>
        <a:p>
          <a:r>
            <a:rPr lang="es-ES_tradnl" dirty="0" smtClean="0"/>
            <a:t>No busca pretextos para actuar mal.</a:t>
          </a:r>
          <a:endParaRPr lang="en-US" dirty="0"/>
        </a:p>
      </dgm:t>
    </dgm:pt>
    <dgm:pt modelId="{D5FB47B4-6312-4192-864D-0DBAF3CE12E7}" type="parTrans" cxnId="{158ACBB4-C01E-40CA-96B2-D103649AFC10}">
      <dgm:prSet/>
      <dgm:spPr/>
      <dgm:t>
        <a:bodyPr/>
        <a:lstStyle/>
        <a:p>
          <a:endParaRPr lang="en-US"/>
        </a:p>
      </dgm:t>
    </dgm:pt>
    <dgm:pt modelId="{50CBD93C-1124-4FD4-B8AB-72CBF5480D01}" type="sibTrans" cxnId="{158ACBB4-C01E-40CA-96B2-D103649AFC10}">
      <dgm:prSet/>
      <dgm:spPr/>
      <dgm:t>
        <a:bodyPr/>
        <a:lstStyle/>
        <a:p>
          <a:endParaRPr lang="en-US"/>
        </a:p>
      </dgm:t>
    </dgm:pt>
    <dgm:pt modelId="{96592349-2A71-4F92-9ECE-36E81EC77DFB}">
      <dgm:prSet/>
      <dgm:spPr>
        <a:solidFill>
          <a:srgbClr val="CBE725"/>
        </a:solidFill>
      </dgm:spPr>
      <dgm:t>
        <a:bodyPr/>
        <a:lstStyle/>
        <a:p>
          <a:r>
            <a:rPr lang="es-ES_tradnl" dirty="0" smtClean="0"/>
            <a:t>Es sincero consigo mismo.</a:t>
          </a:r>
          <a:endParaRPr lang="en-US" dirty="0"/>
        </a:p>
      </dgm:t>
    </dgm:pt>
    <dgm:pt modelId="{10E33537-0370-4CD3-97A3-4D0320DBF2B1}" type="parTrans" cxnId="{A671D7FF-2A37-4C00-AE5B-261011631952}">
      <dgm:prSet/>
      <dgm:spPr/>
      <dgm:t>
        <a:bodyPr/>
        <a:lstStyle/>
        <a:p>
          <a:endParaRPr lang="en-US"/>
        </a:p>
      </dgm:t>
    </dgm:pt>
    <dgm:pt modelId="{C7E59627-45E4-4B8F-B0B2-F4414E1B12E2}" type="sibTrans" cxnId="{A671D7FF-2A37-4C00-AE5B-261011631952}">
      <dgm:prSet/>
      <dgm:spPr/>
      <dgm:t>
        <a:bodyPr/>
        <a:lstStyle/>
        <a:p>
          <a:endParaRPr lang="en-US"/>
        </a:p>
      </dgm:t>
    </dgm:pt>
    <dgm:pt modelId="{7D3239E7-06D5-4A33-917B-F9FC9DF22086}">
      <dgm:prSet/>
      <dgm:spPr>
        <a:solidFill>
          <a:srgbClr val="F7AED3"/>
        </a:solidFill>
      </dgm:spPr>
      <dgm:t>
        <a:bodyPr/>
        <a:lstStyle/>
        <a:p>
          <a:r>
            <a:rPr lang="es-ES_tradnl" dirty="0" smtClean="0"/>
            <a:t>Es objetivo con sus virtudes y con sus defectos.</a:t>
          </a:r>
          <a:endParaRPr lang="en-US" dirty="0"/>
        </a:p>
      </dgm:t>
    </dgm:pt>
    <dgm:pt modelId="{2B8B021C-B99D-44C3-A578-D938E7D240D7}" type="parTrans" cxnId="{314083BA-6D9E-477C-B3B9-7DE11E994E31}">
      <dgm:prSet/>
      <dgm:spPr/>
      <dgm:t>
        <a:bodyPr/>
        <a:lstStyle/>
        <a:p>
          <a:endParaRPr lang="en-US"/>
        </a:p>
      </dgm:t>
    </dgm:pt>
    <dgm:pt modelId="{D0C310B2-A9DB-44E8-BC2F-A173232337D4}" type="sibTrans" cxnId="{314083BA-6D9E-477C-B3B9-7DE11E994E31}">
      <dgm:prSet/>
      <dgm:spPr/>
      <dgm:t>
        <a:bodyPr/>
        <a:lstStyle/>
        <a:p>
          <a:endParaRPr lang="en-US"/>
        </a:p>
      </dgm:t>
    </dgm:pt>
    <dgm:pt modelId="{E76BD9B8-C1A3-47E6-A08A-8C4F3959C894}">
      <dgm:prSet/>
      <dgm:spPr>
        <a:solidFill>
          <a:srgbClr val="FFCA51"/>
        </a:solidFill>
      </dgm:spPr>
      <dgm:t>
        <a:bodyPr/>
        <a:lstStyle/>
        <a:p>
          <a:r>
            <a:rPr lang="es-ES_tradnl" dirty="0" smtClean="0"/>
            <a:t>Paga sus deudas, </a:t>
          </a:r>
          <a:r>
            <a:rPr lang="es-ES_tradnl" dirty="0" err="1" smtClean="0"/>
            <a:t>comple</a:t>
          </a:r>
          <a:r>
            <a:rPr lang="es-ES_tradnl" dirty="0" smtClean="0"/>
            <a:t> sus compromisos.</a:t>
          </a:r>
          <a:endParaRPr lang="en-US" dirty="0"/>
        </a:p>
      </dgm:t>
    </dgm:pt>
    <dgm:pt modelId="{2952B5A2-694A-4506-B97B-97AD1FE6181A}" type="parTrans" cxnId="{4AD27B6B-E702-4DBF-A6D4-F5DD6B319DC7}">
      <dgm:prSet/>
      <dgm:spPr/>
      <dgm:t>
        <a:bodyPr/>
        <a:lstStyle/>
        <a:p>
          <a:endParaRPr lang="en-US"/>
        </a:p>
      </dgm:t>
    </dgm:pt>
    <dgm:pt modelId="{AAC609EE-1C24-43E4-B6FE-667CEBA78422}" type="sibTrans" cxnId="{4AD27B6B-E702-4DBF-A6D4-F5DD6B319DC7}">
      <dgm:prSet/>
      <dgm:spPr/>
      <dgm:t>
        <a:bodyPr/>
        <a:lstStyle/>
        <a:p>
          <a:endParaRPr lang="en-US"/>
        </a:p>
      </dgm:t>
    </dgm:pt>
    <dgm:pt modelId="{D27CDDA0-342E-465B-B902-39ADD9A80B8E}">
      <dgm:prSet/>
      <dgm:spPr>
        <a:solidFill>
          <a:srgbClr val="AFA3D6"/>
        </a:solidFill>
      </dgm:spPr>
      <dgm:t>
        <a:bodyPr/>
        <a:lstStyle/>
        <a:p>
          <a:r>
            <a:rPr lang="es-ES_tradnl" dirty="0" smtClean="0"/>
            <a:t>Persigue hacer lo justo aunque se perjudique.</a:t>
          </a:r>
          <a:endParaRPr lang="en-US" dirty="0"/>
        </a:p>
      </dgm:t>
    </dgm:pt>
    <dgm:pt modelId="{29D9A32B-C54F-490B-BE5B-5C490CBEB698}" type="parTrans" cxnId="{F783F521-A1A1-4F53-B5E9-1584DEB1DAA8}">
      <dgm:prSet/>
      <dgm:spPr/>
      <dgm:t>
        <a:bodyPr/>
        <a:lstStyle/>
        <a:p>
          <a:endParaRPr lang="en-US"/>
        </a:p>
      </dgm:t>
    </dgm:pt>
    <dgm:pt modelId="{C682C806-0E71-45E9-A417-45EC10EACBE5}" type="sibTrans" cxnId="{F783F521-A1A1-4F53-B5E9-1584DEB1DAA8}">
      <dgm:prSet/>
      <dgm:spPr/>
      <dgm:t>
        <a:bodyPr/>
        <a:lstStyle/>
        <a:p>
          <a:endParaRPr lang="en-US"/>
        </a:p>
      </dgm:t>
    </dgm:pt>
    <dgm:pt modelId="{4ABEDE10-0C0F-46F0-9FA3-FDB91EC302F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Se </a:t>
          </a:r>
          <a:r>
            <a:rPr lang="en-US" dirty="0" err="1" smtClean="0"/>
            <a:t>arrepiente</a:t>
          </a:r>
          <a:r>
            <a:rPr lang="en-US" dirty="0" smtClean="0"/>
            <a:t> y </a:t>
          </a:r>
          <a:r>
            <a:rPr lang="en-US" dirty="0" err="1" smtClean="0"/>
            <a:t>corrige</a:t>
          </a:r>
          <a:r>
            <a:rPr lang="en-US" dirty="0" smtClean="0"/>
            <a:t> </a:t>
          </a:r>
          <a:r>
            <a:rPr lang="en-US" dirty="0" err="1" smtClean="0"/>
            <a:t>cuando</a:t>
          </a:r>
          <a:r>
            <a:rPr lang="en-US" dirty="0" smtClean="0"/>
            <a:t> no </a:t>
          </a:r>
          <a:r>
            <a:rPr lang="en-US" dirty="0" err="1" smtClean="0"/>
            <a:t>actúa</a:t>
          </a:r>
          <a:r>
            <a:rPr lang="en-US" dirty="0" smtClean="0"/>
            <a:t> </a:t>
          </a:r>
          <a:r>
            <a:rPr lang="en-US" dirty="0" err="1" smtClean="0"/>
            <a:t>correctamente</a:t>
          </a:r>
          <a:r>
            <a:rPr lang="en-US" dirty="0" smtClean="0"/>
            <a:t>.</a:t>
          </a:r>
          <a:endParaRPr lang="en-US" dirty="0"/>
        </a:p>
      </dgm:t>
    </dgm:pt>
    <dgm:pt modelId="{435C120F-C28D-4BC5-8E2C-339319CE11ED}" type="parTrans" cxnId="{637D6FE4-F499-4DF1-9F56-B72F340C8F3B}">
      <dgm:prSet/>
      <dgm:spPr/>
      <dgm:t>
        <a:bodyPr/>
        <a:lstStyle/>
        <a:p>
          <a:endParaRPr lang="es-ES_tradnl"/>
        </a:p>
      </dgm:t>
    </dgm:pt>
    <dgm:pt modelId="{91B35225-F7FF-4DE7-96A1-20B98AE03584}" type="sibTrans" cxnId="{637D6FE4-F499-4DF1-9F56-B72F340C8F3B}">
      <dgm:prSet/>
      <dgm:spPr/>
      <dgm:t>
        <a:bodyPr/>
        <a:lstStyle/>
        <a:p>
          <a:endParaRPr lang="es-ES_tradnl"/>
        </a:p>
      </dgm:t>
    </dgm:pt>
    <dgm:pt modelId="{7605409F-03EF-4A6E-8B60-36738A0EAA22}" type="pres">
      <dgm:prSet presAssocID="{04B79106-6754-4AA6-83C7-ED9CAADB5D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22958D-BC1C-4590-A28E-4834F360119F}" type="pres">
      <dgm:prSet presAssocID="{DE66494C-25D8-40D3-8FE3-429B36C3776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22E62-BAED-4CB5-B251-DBE2435EFDD6}" type="pres">
      <dgm:prSet presAssocID="{A618E6DB-6B80-4FD0-B2B0-3EF7554EB9B9}" presName="sibTrans" presStyleCnt="0"/>
      <dgm:spPr/>
      <dgm:t>
        <a:bodyPr/>
        <a:lstStyle/>
        <a:p>
          <a:endParaRPr lang="es-PE"/>
        </a:p>
      </dgm:t>
    </dgm:pt>
    <dgm:pt modelId="{480ABE11-5A61-49FA-9834-456D2D898957}" type="pres">
      <dgm:prSet presAssocID="{C808444B-D415-46A1-AEB7-0F5F1C77FD93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9D1B5-D051-46BF-91F4-B8AB523FCE7E}" type="pres">
      <dgm:prSet presAssocID="{F6CAAAE7-96E1-46B0-B453-37EA64214DDA}" presName="sibTrans" presStyleCnt="0"/>
      <dgm:spPr/>
      <dgm:t>
        <a:bodyPr/>
        <a:lstStyle/>
        <a:p>
          <a:endParaRPr lang="es-PE"/>
        </a:p>
      </dgm:t>
    </dgm:pt>
    <dgm:pt modelId="{AD5D219F-2369-4B56-8A31-72070642C119}" type="pres">
      <dgm:prSet presAssocID="{2EC7A1D8-F6E3-47BE-A52A-C6BF969B67D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6BCF3-DFF9-4FC2-9A69-250922391B60}" type="pres">
      <dgm:prSet presAssocID="{2B1C4346-F747-4235-8CC7-EE7278017998}" presName="sibTrans" presStyleCnt="0"/>
      <dgm:spPr/>
      <dgm:t>
        <a:bodyPr/>
        <a:lstStyle/>
        <a:p>
          <a:endParaRPr lang="es-PE"/>
        </a:p>
      </dgm:t>
    </dgm:pt>
    <dgm:pt modelId="{9B896141-6CBF-4A4D-883E-E937717AE144}" type="pres">
      <dgm:prSet presAssocID="{D309F2A1-8D6C-4CEB-A2C8-3F23E540FFF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CFDCB-1051-4BFE-B6E7-9F492B1AD0D4}" type="pres">
      <dgm:prSet presAssocID="{50CBD93C-1124-4FD4-B8AB-72CBF5480D01}" presName="sibTrans" presStyleCnt="0"/>
      <dgm:spPr/>
      <dgm:t>
        <a:bodyPr/>
        <a:lstStyle/>
        <a:p>
          <a:endParaRPr lang="es-PE"/>
        </a:p>
      </dgm:t>
    </dgm:pt>
    <dgm:pt modelId="{71D347B5-7D88-40DC-B2AB-D295DDF41E8B}" type="pres">
      <dgm:prSet presAssocID="{96592349-2A71-4F92-9ECE-36E81EC77DF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9A14E-22D9-4BC2-963F-E180EA48D562}" type="pres">
      <dgm:prSet presAssocID="{C7E59627-45E4-4B8F-B0B2-F4414E1B12E2}" presName="sibTrans" presStyleCnt="0"/>
      <dgm:spPr/>
      <dgm:t>
        <a:bodyPr/>
        <a:lstStyle/>
        <a:p>
          <a:endParaRPr lang="es-PE"/>
        </a:p>
      </dgm:t>
    </dgm:pt>
    <dgm:pt modelId="{F97A0DB4-E947-4A7B-AAE2-040667C4FCBF}" type="pres">
      <dgm:prSet presAssocID="{7D3239E7-06D5-4A33-917B-F9FC9DF2208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5B298-AC3D-4F35-81BA-FAFFA9983E1E}" type="pres">
      <dgm:prSet presAssocID="{D0C310B2-A9DB-44E8-BC2F-A173232337D4}" presName="sibTrans" presStyleCnt="0"/>
      <dgm:spPr/>
      <dgm:t>
        <a:bodyPr/>
        <a:lstStyle/>
        <a:p>
          <a:endParaRPr lang="es-PE"/>
        </a:p>
      </dgm:t>
    </dgm:pt>
    <dgm:pt modelId="{1EA5496A-39FD-44E0-88F2-52E7EBF2A5DC}" type="pres">
      <dgm:prSet presAssocID="{E76BD9B8-C1A3-47E6-A08A-8C4F3959C89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6F510-AE29-4350-9542-657CB88F0789}" type="pres">
      <dgm:prSet presAssocID="{AAC609EE-1C24-43E4-B6FE-667CEBA78422}" presName="sibTrans" presStyleCnt="0"/>
      <dgm:spPr/>
      <dgm:t>
        <a:bodyPr/>
        <a:lstStyle/>
        <a:p>
          <a:endParaRPr lang="es-PE"/>
        </a:p>
      </dgm:t>
    </dgm:pt>
    <dgm:pt modelId="{C1F789D4-F9E2-4E8B-98F4-844C90C43082}" type="pres">
      <dgm:prSet presAssocID="{D27CDDA0-342E-465B-B902-39ADD9A80B8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E8AFE-73C5-441F-9E92-056EAC9DE800}" type="pres">
      <dgm:prSet presAssocID="{C682C806-0E71-45E9-A417-45EC10EACBE5}" presName="sibTrans" presStyleCnt="0"/>
      <dgm:spPr/>
      <dgm:t>
        <a:bodyPr/>
        <a:lstStyle/>
        <a:p>
          <a:endParaRPr lang="es-PE"/>
        </a:p>
      </dgm:t>
    </dgm:pt>
    <dgm:pt modelId="{2A4086D2-48A6-415E-9204-A0674D676C31}" type="pres">
      <dgm:prSet presAssocID="{4ABEDE10-0C0F-46F0-9FA3-FDB91EC302F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F8387F-F3B4-49EB-B523-0D690B28A2B4}" type="presOf" srcId="{96592349-2A71-4F92-9ECE-36E81EC77DFB}" destId="{71D347B5-7D88-40DC-B2AB-D295DDF41E8B}" srcOrd="0" destOrd="0" presId="urn:microsoft.com/office/officeart/2005/8/layout/default#4"/>
    <dgm:cxn modelId="{538FB879-CC75-4F0D-9B13-EC0CE5417DA1}" type="presOf" srcId="{E76BD9B8-C1A3-47E6-A08A-8C4F3959C894}" destId="{1EA5496A-39FD-44E0-88F2-52E7EBF2A5DC}" srcOrd="0" destOrd="0" presId="urn:microsoft.com/office/officeart/2005/8/layout/default#4"/>
    <dgm:cxn modelId="{A671D7FF-2A37-4C00-AE5B-261011631952}" srcId="{04B79106-6754-4AA6-83C7-ED9CAADB5DB9}" destId="{96592349-2A71-4F92-9ECE-36E81EC77DFB}" srcOrd="4" destOrd="0" parTransId="{10E33537-0370-4CD3-97A3-4D0320DBF2B1}" sibTransId="{C7E59627-45E4-4B8F-B0B2-F4414E1B12E2}"/>
    <dgm:cxn modelId="{36FA3DB2-6AF8-42A5-B96C-257EB96E0881}" type="presOf" srcId="{D309F2A1-8D6C-4CEB-A2C8-3F23E540FFFE}" destId="{9B896141-6CBF-4A4D-883E-E937717AE144}" srcOrd="0" destOrd="0" presId="urn:microsoft.com/office/officeart/2005/8/layout/default#4"/>
    <dgm:cxn modelId="{9AC20E64-1310-4BB8-8BF4-3DD860B11F85}" srcId="{04B79106-6754-4AA6-83C7-ED9CAADB5DB9}" destId="{C808444B-D415-46A1-AEB7-0F5F1C77FD93}" srcOrd="1" destOrd="0" parTransId="{015E0DD4-45E5-4C55-B76B-5B1842ED1B84}" sibTransId="{F6CAAAE7-96E1-46B0-B453-37EA64214DDA}"/>
    <dgm:cxn modelId="{637D6FE4-F499-4DF1-9F56-B72F340C8F3B}" srcId="{04B79106-6754-4AA6-83C7-ED9CAADB5DB9}" destId="{4ABEDE10-0C0F-46F0-9FA3-FDB91EC302F0}" srcOrd="8" destOrd="0" parTransId="{435C120F-C28D-4BC5-8E2C-339319CE11ED}" sibTransId="{91B35225-F7FF-4DE7-96A1-20B98AE03584}"/>
    <dgm:cxn modelId="{7BC99D75-EFED-45E4-B794-DDFCD7D1DCED}" type="presOf" srcId="{D27CDDA0-342E-465B-B902-39ADD9A80B8E}" destId="{C1F789D4-F9E2-4E8B-98F4-844C90C43082}" srcOrd="0" destOrd="0" presId="urn:microsoft.com/office/officeart/2005/8/layout/default#4"/>
    <dgm:cxn modelId="{F783F521-A1A1-4F53-B5E9-1584DEB1DAA8}" srcId="{04B79106-6754-4AA6-83C7-ED9CAADB5DB9}" destId="{D27CDDA0-342E-465B-B902-39ADD9A80B8E}" srcOrd="7" destOrd="0" parTransId="{29D9A32B-C54F-490B-BE5B-5C490CBEB698}" sibTransId="{C682C806-0E71-45E9-A417-45EC10EACBE5}"/>
    <dgm:cxn modelId="{06EBD156-4D40-46ED-BE3A-256EF29FC104}" type="presOf" srcId="{2EC7A1D8-F6E3-47BE-A52A-C6BF969B67D5}" destId="{AD5D219F-2369-4B56-8A31-72070642C119}" srcOrd="0" destOrd="0" presId="urn:microsoft.com/office/officeart/2005/8/layout/default#4"/>
    <dgm:cxn modelId="{01F27912-F65C-4E26-9048-1DC31C450605}" srcId="{04B79106-6754-4AA6-83C7-ED9CAADB5DB9}" destId="{DE66494C-25D8-40D3-8FE3-429B36C37763}" srcOrd="0" destOrd="0" parTransId="{40BCBEC3-DFD5-4C9C-8C2D-1E5C1C022917}" sibTransId="{A618E6DB-6B80-4FD0-B2B0-3EF7554EB9B9}"/>
    <dgm:cxn modelId="{FF0534FE-0600-4D86-964E-027211A962BE}" type="presOf" srcId="{DE66494C-25D8-40D3-8FE3-429B36C37763}" destId="{1222958D-BC1C-4590-A28E-4834F360119F}" srcOrd="0" destOrd="0" presId="urn:microsoft.com/office/officeart/2005/8/layout/default#4"/>
    <dgm:cxn modelId="{79560510-563C-4A3B-B765-9E6AA63E6FC1}" type="presOf" srcId="{04B79106-6754-4AA6-83C7-ED9CAADB5DB9}" destId="{7605409F-03EF-4A6E-8B60-36738A0EAA22}" srcOrd="0" destOrd="0" presId="urn:microsoft.com/office/officeart/2005/8/layout/default#4"/>
    <dgm:cxn modelId="{4D8D6554-98EB-4BF3-834B-B7160E89F0AB}" srcId="{04B79106-6754-4AA6-83C7-ED9CAADB5DB9}" destId="{2EC7A1D8-F6E3-47BE-A52A-C6BF969B67D5}" srcOrd="2" destOrd="0" parTransId="{04BC917F-7A51-4C6A-AD4E-C0DA28FDBFFB}" sibTransId="{2B1C4346-F747-4235-8CC7-EE7278017998}"/>
    <dgm:cxn modelId="{4AD27B6B-E702-4DBF-A6D4-F5DD6B319DC7}" srcId="{04B79106-6754-4AA6-83C7-ED9CAADB5DB9}" destId="{E76BD9B8-C1A3-47E6-A08A-8C4F3959C894}" srcOrd="6" destOrd="0" parTransId="{2952B5A2-694A-4506-B97B-97AD1FE6181A}" sibTransId="{AAC609EE-1C24-43E4-B6FE-667CEBA78422}"/>
    <dgm:cxn modelId="{158ACBB4-C01E-40CA-96B2-D103649AFC10}" srcId="{04B79106-6754-4AA6-83C7-ED9CAADB5DB9}" destId="{D309F2A1-8D6C-4CEB-A2C8-3F23E540FFFE}" srcOrd="3" destOrd="0" parTransId="{D5FB47B4-6312-4192-864D-0DBAF3CE12E7}" sibTransId="{50CBD93C-1124-4FD4-B8AB-72CBF5480D01}"/>
    <dgm:cxn modelId="{314083BA-6D9E-477C-B3B9-7DE11E994E31}" srcId="{04B79106-6754-4AA6-83C7-ED9CAADB5DB9}" destId="{7D3239E7-06D5-4A33-917B-F9FC9DF22086}" srcOrd="5" destOrd="0" parTransId="{2B8B021C-B99D-44C3-A578-D938E7D240D7}" sibTransId="{D0C310B2-A9DB-44E8-BC2F-A173232337D4}"/>
    <dgm:cxn modelId="{BC5A35CD-A08A-43AC-8150-A649B4EA7F78}" type="presOf" srcId="{7D3239E7-06D5-4A33-917B-F9FC9DF22086}" destId="{F97A0DB4-E947-4A7B-AAE2-040667C4FCBF}" srcOrd="0" destOrd="0" presId="urn:microsoft.com/office/officeart/2005/8/layout/default#4"/>
    <dgm:cxn modelId="{9702641A-8089-434D-BBEE-B2090391FECA}" type="presOf" srcId="{4ABEDE10-0C0F-46F0-9FA3-FDB91EC302F0}" destId="{2A4086D2-48A6-415E-9204-A0674D676C31}" srcOrd="0" destOrd="0" presId="urn:microsoft.com/office/officeart/2005/8/layout/default#4"/>
    <dgm:cxn modelId="{FC7828FC-6202-4449-BFE4-4EC1212115D0}" type="presOf" srcId="{C808444B-D415-46A1-AEB7-0F5F1C77FD93}" destId="{480ABE11-5A61-49FA-9834-456D2D898957}" srcOrd="0" destOrd="0" presId="urn:microsoft.com/office/officeart/2005/8/layout/default#4"/>
    <dgm:cxn modelId="{84CE72B4-91F7-4338-80B2-CB2DE2A40D3E}" type="presParOf" srcId="{7605409F-03EF-4A6E-8B60-36738A0EAA22}" destId="{1222958D-BC1C-4590-A28E-4834F360119F}" srcOrd="0" destOrd="0" presId="urn:microsoft.com/office/officeart/2005/8/layout/default#4"/>
    <dgm:cxn modelId="{7CDE83F7-C0D1-4CCE-AB60-64B299A62DDB}" type="presParOf" srcId="{7605409F-03EF-4A6E-8B60-36738A0EAA22}" destId="{3CD22E62-BAED-4CB5-B251-DBE2435EFDD6}" srcOrd="1" destOrd="0" presId="urn:microsoft.com/office/officeart/2005/8/layout/default#4"/>
    <dgm:cxn modelId="{DEC35159-A6C3-44F2-A8BE-E1FD339CE2CE}" type="presParOf" srcId="{7605409F-03EF-4A6E-8B60-36738A0EAA22}" destId="{480ABE11-5A61-49FA-9834-456D2D898957}" srcOrd="2" destOrd="0" presId="urn:microsoft.com/office/officeart/2005/8/layout/default#4"/>
    <dgm:cxn modelId="{A0A3C360-B2A1-4039-86CA-0A34D14034E9}" type="presParOf" srcId="{7605409F-03EF-4A6E-8B60-36738A0EAA22}" destId="{67F9D1B5-D051-46BF-91F4-B8AB523FCE7E}" srcOrd="3" destOrd="0" presId="urn:microsoft.com/office/officeart/2005/8/layout/default#4"/>
    <dgm:cxn modelId="{2BAF66D6-953B-4DB1-9D07-0FFB6C1DB66A}" type="presParOf" srcId="{7605409F-03EF-4A6E-8B60-36738A0EAA22}" destId="{AD5D219F-2369-4B56-8A31-72070642C119}" srcOrd="4" destOrd="0" presId="urn:microsoft.com/office/officeart/2005/8/layout/default#4"/>
    <dgm:cxn modelId="{5F7DADAD-1D03-46B4-B1D8-D578DBC27EC7}" type="presParOf" srcId="{7605409F-03EF-4A6E-8B60-36738A0EAA22}" destId="{80D6BCF3-DFF9-4FC2-9A69-250922391B60}" srcOrd="5" destOrd="0" presId="urn:microsoft.com/office/officeart/2005/8/layout/default#4"/>
    <dgm:cxn modelId="{9C93DCDB-8239-4AE1-BFE3-B2E8B0FDD5AB}" type="presParOf" srcId="{7605409F-03EF-4A6E-8B60-36738A0EAA22}" destId="{9B896141-6CBF-4A4D-883E-E937717AE144}" srcOrd="6" destOrd="0" presId="urn:microsoft.com/office/officeart/2005/8/layout/default#4"/>
    <dgm:cxn modelId="{5CB5E246-B29D-4C20-96BE-22460E41A19F}" type="presParOf" srcId="{7605409F-03EF-4A6E-8B60-36738A0EAA22}" destId="{FCECFDCB-1051-4BFE-B6E7-9F492B1AD0D4}" srcOrd="7" destOrd="0" presId="urn:microsoft.com/office/officeart/2005/8/layout/default#4"/>
    <dgm:cxn modelId="{CC725F5E-6AD9-4108-AB41-EBFD5409FCCE}" type="presParOf" srcId="{7605409F-03EF-4A6E-8B60-36738A0EAA22}" destId="{71D347B5-7D88-40DC-B2AB-D295DDF41E8B}" srcOrd="8" destOrd="0" presId="urn:microsoft.com/office/officeart/2005/8/layout/default#4"/>
    <dgm:cxn modelId="{A1F3E978-3C17-44AA-A82F-719CA56C1EFC}" type="presParOf" srcId="{7605409F-03EF-4A6E-8B60-36738A0EAA22}" destId="{D569A14E-22D9-4BC2-963F-E180EA48D562}" srcOrd="9" destOrd="0" presId="urn:microsoft.com/office/officeart/2005/8/layout/default#4"/>
    <dgm:cxn modelId="{629E5D27-955B-4583-B601-B56F27A950E4}" type="presParOf" srcId="{7605409F-03EF-4A6E-8B60-36738A0EAA22}" destId="{F97A0DB4-E947-4A7B-AAE2-040667C4FCBF}" srcOrd="10" destOrd="0" presId="urn:microsoft.com/office/officeart/2005/8/layout/default#4"/>
    <dgm:cxn modelId="{816DF516-AC99-4A23-BE70-677099122F00}" type="presParOf" srcId="{7605409F-03EF-4A6E-8B60-36738A0EAA22}" destId="{E9C5B298-AC3D-4F35-81BA-FAFFA9983E1E}" srcOrd="11" destOrd="0" presId="urn:microsoft.com/office/officeart/2005/8/layout/default#4"/>
    <dgm:cxn modelId="{219B1A71-AC7D-4006-B80E-136E15870E32}" type="presParOf" srcId="{7605409F-03EF-4A6E-8B60-36738A0EAA22}" destId="{1EA5496A-39FD-44E0-88F2-52E7EBF2A5DC}" srcOrd="12" destOrd="0" presId="urn:microsoft.com/office/officeart/2005/8/layout/default#4"/>
    <dgm:cxn modelId="{B8201389-10DC-4E45-8712-4C206F8153B1}" type="presParOf" srcId="{7605409F-03EF-4A6E-8B60-36738A0EAA22}" destId="{52C6F510-AE29-4350-9542-657CB88F0789}" srcOrd="13" destOrd="0" presId="urn:microsoft.com/office/officeart/2005/8/layout/default#4"/>
    <dgm:cxn modelId="{F5F0B302-1297-4F39-BBA4-3C42D0783A77}" type="presParOf" srcId="{7605409F-03EF-4A6E-8B60-36738A0EAA22}" destId="{C1F789D4-F9E2-4E8B-98F4-844C90C43082}" srcOrd="14" destOrd="0" presId="urn:microsoft.com/office/officeart/2005/8/layout/default#4"/>
    <dgm:cxn modelId="{6965B8E9-A8E6-48D6-9C1D-C10C22B2EA65}" type="presParOf" srcId="{7605409F-03EF-4A6E-8B60-36738A0EAA22}" destId="{CEDE8AFE-73C5-441F-9E92-056EAC9DE800}" srcOrd="15" destOrd="0" presId="urn:microsoft.com/office/officeart/2005/8/layout/default#4"/>
    <dgm:cxn modelId="{2CA74C40-8812-4409-8B73-6947D1DBD2CF}" type="presParOf" srcId="{7605409F-03EF-4A6E-8B60-36738A0EAA22}" destId="{2A4086D2-48A6-415E-9204-A0674D676C31}" srcOrd="16" destOrd="0" presId="urn:microsoft.com/office/officeart/2005/8/layout/default#4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3D60EE-7536-4B92-B7E0-112C0AFC4399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B73CE-BAA2-448E-AE9B-AF37910244DF}">
      <dgm:prSet custT="1"/>
      <dgm:spPr/>
      <dgm:t>
        <a:bodyPr/>
        <a:lstStyle/>
        <a:p>
          <a:r>
            <a:rPr lang="es-ES_tradnl" sz="1550" dirty="0" smtClean="0"/>
            <a:t>Recuerda las promesas que has hecho, si hay alguna pendiente cúmplela.</a:t>
          </a:r>
          <a:endParaRPr lang="en-US" sz="1550" dirty="0"/>
        </a:p>
      </dgm:t>
    </dgm:pt>
    <dgm:pt modelId="{E793F793-A688-4655-BFFE-C235FD29E204}" type="parTrans" cxnId="{95640CA5-FD52-4E0E-AE9C-A1FDB885E133}">
      <dgm:prSet/>
      <dgm:spPr/>
      <dgm:t>
        <a:bodyPr/>
        <a:lstStyle/>
        <a:p>
          <a:endParaRPr lang="en-US"/>
        </a:p>
      </dgm:t>
    </dgm:pt>
    <dgm:pt modelId="{76128FF9-8A11-45B8-A09A-B2EA45FEC4E8}" type="sibTrans" cxnId="{95640CA5-FD52-4E0E-AE9C-A1FDB885E133}">
      <dgm:prSet/>
      <dgm:spPr/>
      <dgm:t>
        <a:bodyPr/>
        <a:lstStyle/>
        <a:p>
          <a:endParaRPr lang="en-US"/>
        </a:p>
      </dgm:t>
    </dgm:pt>
    <dgm:pt modelId="{9DC0358F-6B84-4C1D-B380-96D14AD9B2FC}">
      <dgm:prSet/>
      <dgm:spPr/>
      <dgm:t>
        <a:bodyPr/>
        <a:lstStyle/>
        <a:p>
          <a:r>
            <a:rPr lang="es-ES_tradnl" dirty="0" smtClean="0"/>
            <a:t>Si cometiste un error acéptalo delante de los demás.</a:t>
          </a:r>
          <a:endParaRPr lang="en-US" dirty="0"/>
        </a:p>
      </dgm:t>
    </dgm:pt>
    <dgm:pt modelId="{B4015C16-EF64-47D5-8202-E1013315F529}" type="parTrans" cxnId="{FA106A56-A65C-4B2E-936D-595D2C50DEDB}">
      <dgm:prSet/>
      <dgm:spPr/>
      <dgm:t>
        <a:bodyPr/>
        <a:lstStyle/>
        <a:p>
          <a:endParaRPr lang="en-US"/>
        </a:p>
      </dgm:t>
    </dgm:pt>
    <dgm:pt modelId="{108FD128-C867-437F-8C03-21470526155D}" type="sibTrans" cxnId="{FA106A56-A65C-4B2E-936D-595D2C50DEDB}">
      <dgm:prSet/>
      <dgm:spPr/>
      <dgm:t>
        <a:bodyPr/>
        <a:lstStyle/>
        <a:p>
          <a:endParaRPr lang="en-US"/>
        </a:p>
      </dgm:t>
    </dgm:pt>
    <dgm:pt modelId="{7A63866F-E878-44B3-85B1-BA9D6FD161B3}">
      <dgm:prSet/>
      <dgm:spPr/>
      <dgm:t>
        <a:bodyPr/>
        <a:lstStyle/>
        <a:p>
          <a:r>
            <a:rPr lang="es-ES_tradnl" dirty="0" smtClean="0"/>
            <a:t>No te apropies de nada por medios indebidos</a:t>
          </a:r>
          <a:endParaRPr lang="en-US" dirty="0"/>
        </a:p>
      </dgm:t>
    </dgm:pt>
    <dgm:pt modelId="{3DCFC661-1F0B-41C5-BE93-A8F6EB68BC6E}" type="parTrans" cxnId="{DBA0EC6E-8470-4A11-A379-E7E295EAD947}">
      <dgm:prSet/>
      <dgm:spPr/>
      <dgm:t>
        <a:bodyPr/>
        <a:lstStyle/>
        <a:p>
          <a:endParaRPr lang="en-US"/>
        </a:p>
      </dgm:t>
    </dgm:pt>
    <dgm:pt modelId="{4E8EBE68-2673-402B-BB13-08BBC5D84450}" type="sibTrans" cxnId="{DBA0EC6E-8470-4A11-A379-E7E295EAD947}">
      <dgm:prSet/>
      <dgm:spPr/>
      <dgm:t>
        <a:bodyPr/>
        <a:lstStyle/>
        <a:p>
          <a:endParaRPr lang="en-US"/>
        </a:p>
      </dgm:t>
    </dgm:pt>
    <dgm:pt modelId="{F354C565-D9D7-467A-8490-FE8911752ACF}">
      <dgm:prSet custT="1"/>
      <dgm:spPr/>
      <dgm:t>
        <a:bodyPr/>
        <a:lstStyle/>
        <a:p>
          <a:r>
            <a:rPr lang="es-ES_tradnl" sz="1600" dirty="0" smtClean="0"/>
            <a:t>Si te prestaron algo hace mucho tiempo devuélvelo ahora mismo,</a:t>
          </a:r>
          <a:endParaRPr lang="en-US" sz="1600" dirty="0"/>
        </a:p>
      </dgm:t>
    </dgm:pt>
    <dgm:pt modelId="{6D69267D-8E9E-4FEC-91DC-9814918B9E26}" type="parTrans" cxnId="{8EB7B9A8-9FEA-4A41-86E6-C6503883105A}">
      <dgm:prSet/>
      <dgm:spPr/>
      <dgm:t>
        <a:bodyPr/>
        <a:lstStyle/>
        <a:p>
          <a:endParaRPr lang="en-US"/>
        </a:p>
      </dgm:t>
    </dgm:pt>
    <dgm:pt modelId="{BD513DB1-666C-4F3C-83CE-F77603F8E162}" type="sibTrans" cxnId="{8EB7B9A8-9FEA-4A41-86E6-C6503883105A}">
      <dgm:prSet/>
      <dgm:spPr/>
      <dgm:t>
        <a:bodyPr/>
        <a:lstStyle/>
        <a:p>
          <a:endParaRPr lang="en-US"/>
        </a:p>
      </dgm:t>
    </dgm:pt>
    <dgm:pt modelId="{3B4457E4-35A9-4EE1-846D-EE1A4F0064C7}">
      <dgm:prSet custT="1"/>
      <dgm:spPr/>
      <dgm:t>
        <a:bodyPr/>
        <a:lstStyle/>
        <a:p>
          <a:r>
            <a:rPr lang="es-ES_tradnl" sz="1600" dirty="0" smtClean="0"/>
            <a:t>Reconoce lo que sientes.</a:t>
          </a:r>
          <a:endParaRPr lang="en-US" sz="1600" dirty="0"/>
        </a:p>
      </dgm:t>
    </dgm:pt>
    <dgm:pt modelId="{FBF7D208-6D17-422E-AD4A-09268DE09958}" type="parTrans" cxnId="{66BCFBB2-598F-4ABF-90A1-85EAA1F3DDA8}">
      <dgm:prSet/>
      <dgm:spPr/>
      <dgm:t>
        <a:bodyPr/>
        <a:lstStyle/>
        <a:p>
          <a:endParaRPr lang="en-US"/>
        </a:p>
      </dgm:t>
    </dgm:pt>
    <dgm:pt modelId="{E0A43671-D779-438C-A857-5B8A1BD20716}" type="sibTrans" cxnId="{66BCFBB2-598F-4ABF-90A1-85EAA1F3DDA8}">
      <dgm:prSet/>
      <dgm:spPr/>
      <dgm:t>
        <a:bodyPr/>
        <a:lstStyle/>
        <a:p>
          <a:endParaRPr lang="en-US"/>
        </a:p>
      </dgm:t>
    </dgm:pt>
    <dgm:pt modelId="{A4F391D4-1051-44AB-A87F-151DC69F5E20}" type="pres">
      <dgm:prSet presAssocID="{EB3D60EE-7536-4B92-B7E0-112C0AFC439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33FA00-C497-4FAA-AE24-5988BCE500FC}" type="pres">
      <dgm:prSet presAssocID="{EB3D60EE-7536-4B92-B7E0-112C0AFC4399}" presName="wedge1" presStyleLbl="node1" presStyleIdx="0" presStyleCnt="5"/>
      <dgm:spPr/>
      <dgm:t>
        <a:bodyPr/>
        <a:lstStyle/>
        <a:p>
          <a:endParaRPr lang="en-US"/>
        </a:p>
      </dgm:t>
    </dgm:pt>
    <dgm:pt modelId="{E94E0705-BE7F-4E7A-92B7-AD380FC9B53A}" type="pres">
      <dgm:prSet presAssocID="{EB3D60EE-7536-4B92-B7E0-112C0AFC4399}" presName="dummy1a" presStyleCnt="0"/>
      <dgm:spPr/>
      <dgm:t>
        <a:bodyPr/>
        <a:lstStyle/>
        <a:p>
          <a:endParaRPr lang="es-PE"/>
        </a:p>
      </dgm:t>
    </dgm:pt>
    <dgm:pt modelId="{9E0764B0-24AC-42A2-AA3E-3FFE97656043}" type="pres">
      <dgm:prSet presAssocID="{EB3D60EE-7536-4B92-B7E0-112C0AFC4399}" presName="dummy1b" presStyleCnt="0"/>
      <dgm:spPr/>
      <dgm:t>
        <a:bodyPr/>
        <a:lstStyle/>
        <a:p>
          <a:endParaRPr lang="es-PE"/>
        </a:p>
      </dgm:t>
    </dgm:pt>
    <dgm:pt modelId="{370F9DFF-AF10-41DF-9CA4-582C8452EA56}" type="pres">
      <dgm:prSet presAssocID="{EB3D60EE-7536-4B92-B7E0-112C0AFC439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0FCBF-4105-49FE-8C2B-B4C0410056D5}" type="pres">
      <dgm:prSet presAssocID="{EB3D60EE-7536-4B92-B7E0-112C0AFC4399}" presName="wedge2" presStyleLbl="node1" presStyleIdx="1" presStyleCnt="5"/>
      <dgm:spPr/>
      <dgm:t>
        <a:bodyPr/>
        <a:lstStyle/>
        <a:p>
          <a:endParaRPr lang="en-US"/>
        </a:p>
      </dgm:t>
    </dgm:pt>
    <dgm:pt modelId="{51412597-9AAB-4F1B-8C2A-8C849BDDDCBF}" type="pres">
      <dgm:prSet presAssocID="{EB3D60EE-7536-4B92-B7E0-112C0AFC4399}" presName="dummy2a" presStyleCnt="0"/>
      <dgm:spPr/>
      <dgm:t>
        <a:bodyPr/>
        <a:lstStyle/>
        <a:p>
          <a:endParaRPr lang="es-PE"/>
        </a:p>
      </dgm:t>
    </dgm:pt>
    <dgm:pt modelId="{47158860-B57E-4E1A-9C3D-5CED83B8DB12}" type="pres">
      <dgm:prSet presAssocID="{EB3D60EE-7536-4B92-B7E0-112C0AFC4399}" presName="dummy2b" presStyleCnt="0"/>
      <dgm:spPr/>
      <dgm:t>
        <a:bodyPr/>
        <a:lstStyle/>
        <a:p>
          <a:endParaRPr lang="es-PE"/>
        </a:p>
      </dgm:t>
    </dgm:pt>
    <dgm:pt modelId="{B0316D26-0C95-4916-9AD2-F17FF9D26E90}" type="pres">
      <dgm:prSet presAssocID="{EB3D60EE-7536-4B92-B7E0-112C0AFC439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69B43-3876-4DD9-B7F0-DE84C7D24DEB}" type="pres">
      <dgm:prSet presAssocID="{EB3D60EE-7536-4B92-B7E0-112C0AFC4399}" presName="wedge3" presStyleLbl="node1" presStyleIdx="2" presStyleCnt="5"/>
      <dgm:spPr/>
      <dgm:t>
        <a:bodyPr/>
        <a:lstStyle/>
        <a:p>
          <a:endParaRPr lang="en-US"/>
        </a:p>
      </dgm:t>
    </dgm:pt>
    <dgm:pt modelId="{0FE07F08-1E71-40D7-A7E1-4BAC1A50C887}" type="pres">
      <dgm:prSet presAssocID="{EB3D60EE-7536-4B92-B7E0-112C0AFC4399}" presName="dummy3a" presStyleCnt="0"/>
      <dgm:spPr/>
      <dgm:t>
        <a:bodyPr/>
        <a:lstStyle/>
        <a:p>
          <a:endParaRPr lang="es-PE"/>
        </a:p>
      </dgm:t>
    </dgm:pt>
    <dgm:pt modelId="{84215B74-9AAC-482C-8EC0-A0D0C90F52A4}" type="pres">
      <dgm:prSet presAssocID="{EB3D60EE-7536-4B92-B7E0-112C0AFC4399}" presName="dummy3b" presStyleCnt="0"/>
      <dgm:spPr/>
      <dgm:t>
        <a:bodyPr/>
        <a:lstStyle/>
        <a:p>
          <a:endParaRPr lang="es-PE"/>
        </a:p>
      </dgm:t>
    </dgm:pt>
    <dgm:pt modelId="{BFF1314E-266F-473B-9912-CDCDC41B4E4F}" type="pres">
      <dgm:prSet presAssocID="{EB3D60EE-7536-4B92-B7E0-112C0AFC439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EE613-3852-4FC4-9C11-5423ED78A2B8}" type="pres">
      <dgm:prSet presAssocID="{EB3D60EE-7536-4B92-B7E0-112C0AFC4399}" presName="wedge4" presStyleLbl="node1" presStyleIdx="3" presStyleCnt="5"/>
      <dgm:spPr/>
      <dgm:t>
        <a:bodyPr/>
        <a:lstStyle/>
        <a:p>
          <a:endParaRPr lang="en-US"/>
        </a:p>
      </dgm:t>
    </dgm:pt>
    <dgm:pt modelId="{34008AFB-DA8E-4567-9445-823AE04C2C06}" type="pres">
      <dgm:prSet presAssocID="{EB3D60EE-7536-4B92-B7E0-112C0AFC4399}" presName="dummy4a" presStyleCnt="0"/>
      <dgm:spPr/>
      <dgm:t>
        <a:bodyPr/>
        <a:lstStyle/>
        <a:p>
          <a:endParaRPr lang="es-PE"/>
        </a:p>
      </dgm:t>
    </dgm:pt>
    <dgm:pt modelId="{BEE15A6C-FD4A-4662-8B4D-BE55D4EDD470}" type="pres">
      <dgm:prSet presAssocID="{EB3D60EE-7536-4B92-B7E0-112C0AFC4399}" presName="dummy4b" presStyleCnt="0"/>
      <dgm:spPr/>
      <dgm:t>
        <a:bodyPr/>
        <a:lstStyle/>
        <a:p>
          <a:endParaRPr lang="es-PE"/>
        </a:p>
      </dgm:t>
    </dgm:pt>
    <dgm:pt modelId="{1EE13178-80B7-44DE-8814-8C8F5C290AFD}" type="pres">
      <dgm:prSet presAssocID="{EB3D60EE-7536-4B92-B7E0-112C0AFC439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CA2E7-5C92-41E8-AA43-A2F61CC3A03A}" type="pres">
      <dgm:prSet presAssocID="{EB3D60EE-7536-4B92-B7E0-112C0AFC4399}" presName="wedge5" presStyleLbl="node1" presStyleIdx="4" presStyleCnt="5"/>
      <dgm:spPr/>
      <dgm:t>
        <a:bodyPr/>
        <a:lstStyle/>
        <a:p>
          <a:endParaRPr lang="en-US"/>
        </a:p>
      </dgm:t>
    </dgm:pt>
    <dgm:pt modelId="{477C25F4-D16A-444C-901B-027A0D8FE19A}" type="pres">
      <dgm:prSet presAssocID="{EB3D60EE-7536-4B92-B7E0-112C0AFC4399}" presName="dummy5a" presStyleCnt="0"/>
      <dgm:spPr/>
      <dgm:t>
        <a:bodyPr/>
        <a:lstStyle/>
        <a:p>
          <a:endParaRPr lang="es-PE"/>
        </a:p>
      </dgm:t>
    </dgm:pt>
    <dgm:pt modelId="{E9532422-6953-43BB-8EDA-4202947AE7F9}" type="pres">
      <dgm:prSet presAssocID="{EB3D60EE-7536-4B92-B7E0-112C0AFC4399}" presName="dummy5b" presStyleCnt="0"/>
      <dgm:spPr/>
      <dgm:t>
        <a:bodyPr/>
        <a:lstStyle/>
        <a:p>
          <a:endParaRPr lang="es-PE"/>
        </a:p>
      </dgm:t>
    </dgm:pt>
    <dgm:pt modelId="{3C5FD996-EC25-483D-BCB0-77D097864AC9}" type="pres">
      <dgm:prSet presAssocID="{EB3D60EE-7536-4B92-B7E0-112C0AFC439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6DA65-61DD-4D2F-A2B8-AB7407697675}" type="pres">
      <dgm:prSet presAssocID="{76128FF9-8A11-45B8-A09A-B2EA45FEC4E8}" presName="arrowWedge1" presStyleLbl="fgSibTrans2D1" presStyleIdx="0" presStyleCnt="5"/>
      <dgm:spPr/>
      <dgm:t>
        <a:bodyPr/>
        <a:lstStyle/>
        <a:p>
          <a:endParaRPr lang="es-PE"/>
        </a:p>
      </dgm:t>
    </dgm:pt>
    <dgm:pt modelId="{99A94A8D-EB60-4366-B2DB-68FB560F0766}" type="pres">
      <dgm:prSet presAssocID="{108FD128-C867-437F-8C03-21470526155D}" presName="arrowWedge2" presStyleLbl="fgSibTrans2D1" presStyleIdx="1" presStyleCnt="5"/>
      <dgm:spPr/>
      <dgm:t>
        <a:bodyPr/>
        <a:lstStyle/>
        <a:p>
          <a:endParaRPr lang="es-PE"/>
        </a:p>
      </dgm:t>
    </dgm:pt>
    <dgm:pt modelId="{15E46295-0F78-4373-BF53-E4C147DE2236}" type="pres">
      <dgm:prSet presAssocID="{4E8EBE68-2673-402B-BB13-08BBC5D84450}" presName="arrowWedge3" presStyleLbl="fgSibTrans2D1" presStyleIdx="2" presStyleCnt="5"/>
      <dgm:spPr/>
      <dgm:t>
        <a:bodyPr/>
        <a:lstStyle/>
        <a:p>
          <a:endParaRPr lang="es-PE"/>
        </a:p>
      </dgm:t>
    </dgm:pt>
    <dgm:pt modelId="{5E33987A-7BB3-4C5D-9790-B0C483E803AF}" type="pres">
      <dgm:prSet presAssocID="{BD513DB1-666C-4F3C-83CE-F77603F8E162}" presName="arrowWedge4" presStyleLbl="fgSibTrans2D1" presStyleIdx="3" presStyleCnt="5"/>
      <dgm:spPr/>
      <dgm:t>
        <a:bodyPr/>
        <a:lstStyle/>
        <a:p>
          <a:endParaRPr lang="es-PE"/>
        </a:p>
      </dgm:t>
    </dgm:pt>
    <dgm:pt modelId="{802E5EE3-709E-484D-9908-1E09ED1E680F}" type="pres">
      <dgm:prSet presAssocID="{E0A43671-D779-438C-A857-5B8A1BD20716}" presName="arrowWedge5" presStyleLbl="fgSibTrans2D1" presStyleIdx="4" presStyleCnt="5"/>
      <dgm:spPr/>
      <dgm:t>
        <a:bodyPr/>
        <a:lstStyle/>
        <a:p>
          <a:endParaRPr lang="es-PE"/>
        </a:p>
      </dgm:t>
    </dgm:pt>
  </dgm:ptLst>
  <dgm:cxnLst>
    <dgm:cxn modelId="{95640CA5-FD52-4E0E-AE9C-A1FDB885E133}" srcId="{EB3D60EE-7536-4B92-B7E0-112C0AFC4399}" destId="{667B73CE-BAA2-448E-AE9B-AF37910244DF}" srcOrd="0" destOrd="0" parTransId="{E793F793-A688-4655-BFFE-C235FD29E204}" sibTransId="{76128FF9-8A11-45B8-A09A-B2EA45FEC4E8}"/>
    <dgm:cxn modelId="{75363713-96FB-41AE-A036-C12A9F9F7BC7}" type="presOf" srcId="{F354C565-D9D7-467A-8490-FE8911752ACF}" destId="{086EE613-3852-4FC4-9C11-5423ED78A2B8}" srcOrd="0" destOrd="0" presId="urn:microsoft.com/office/officeart/2005/8/layout/cycle8"/>
    <dgm:cxn modelId="{00C390BB-5475-4FC0-9619-9D0FF1A42871}" type="presOf" srcId="{7A63866F-E878-44B3-85B1-BA9D6FD161B3}" destId="{BFF1314E-266F-473B-9912-CDCDC41B4E4F}" srcOrd="1" destOrd="0" presId="urn:microsoft.com/office/officeart/2005/8/layout/cycle8"/>
    <dgm:cxn modelId="{F561224E-8B76-4EEC-AD9C-EEE4B6878FEF}" type="presOf" srcId="{EB3D60EE-7536-4B92-B7E0-112C0AFC4399}" destId="{A4F391D4-1051-44AB-A87F-151DC69F5E20}" srcOrd="0" destOrd="0" presId="urn:microsoft.com/office/officeart/2005/8/layout/cycle8"/>
    <dgm:cxn modelId="{F8B592BC-4E45-4360-937A-920531607754}" type="presOf" srcId="{F354C565-D9D7-467A-8490-FE8911752ACF}" destId="{1EE13178-80B7-44DE-8814-8C8F5C290AFD}" srcOrd="1" destOrd="0" presId="urn:microsoft.com/office/officeart/2005/8/layout/cycle8"/>
    <dgm:cxn modelId="{89FE16FE-53C9-4279-A513-6C1BDFE80931}" type="presOf" srcId="{667B73CE-BAA2-448E-AE9B-AF37910244DF}" destId="{370F9DFF-AF10-41DF-9CA4-582C8452EA56}" srcOrd="1" destOrd="0" presId="urn:microsoft.com/office/officeart/2005/8/layout/cycle8"/>
    <dgm:cxn modelId="{FA106A56-A65C-4B2E-936D-595D2C50DEDB}" srcId="{EB3D60EE-7536-4B92-B7E0-112C0AFC4399}" destId="{9DC0358F-6B84-4C1D-B380-96D14AD9B2FC}" srcOrd="1" destOrd="0" parTransId="{B4015C16-EF64-47D5-8202-E1013315F529}" sibTransId="{108FD128-C867-437F-8C03-21470526155D}"/>
    <dgm:cxn modelId="{5E1E96FF-5035-483D-9854-933F318A513E}" type="presOf" srcId="{7A63866F-E878-44B3-85B1-BA9D6FD161B3}" destId="{32D69B43-3876-4DD9-B7F0-DE84C7D24DEB}" srcOrd="0" destOrd="0" presId="urn:microsoft.com/office/officeart/2005/8/layout/cycle8"/>
    <dgm:cxn modelId="{BC0BA7ED-1BEB-453B-853D-E34E811441F8}" type="presOf" srcId="{9DC0358F-6B84-4C1D-B380-96D14AD9B2FC}" destId="{B0316D26-0C95-4916-9AD2-F17FF9D26E90}" srcOrd="1" destOrd="0" presId="urn:microsoft.com/office/officeart/2005/8/layout/cycle8"/>
    <dgm:cxn modelId="{284F2A30-3374-4F92-A6D7-FE4665F8ABEA}" type="presOf" srcId="{9DC0358F-6B84-4C1D-B380-96D14AD9B2FC}" destId="{D670FCBF-4105-49FE-8C2B-B4C0410056D5}" srcOrd="0" destOrd="0" presId="urn:microsoft.com/office/officeart/2005/8/layout/cycle8"/>
    <dgm:cxn modelId="{F12F0642-323C-4CA2-87B4-6E16832D0C96}" type="presOf" srcId="{3B4457E4-35A9-4EE1-846D-EE1A4F0064C7}" destId="{3C5FD996-EC25-483D-BCB0-77D097864AC9}" srcOrd="1" destOrd="0" presId="urn:microsoft.com/office/officeart/2005/8/layout/cycle8"/>
    <dgm:cxn modelId="{7052CA4C-7605-4F82-90AD-512FFA44082A}" type="presOf" srcId="{667B73CE-BAA2-448E-AE9B-AF37910244DF}" destId="{FF33FA00-C497-4FAA-AE24-5988BCE500FC}" srcOrd="0" destOrd="0" presId="urn:microsoft.com/office/officeart/2005/8/layout/cycle8"/>
    <dgm:cxn modelId="{1BE2E868-1096-406F-B441-E3D79AC22C09}" type="presOf" srcId="{3B4457E4-35A9-4EE1-846D-EE1A4F0064C7}" destId="{E15CA2E7-5C92-41E8-AA43-A2F61CC3A03A}" srcOrd="0" destOrd="0" presId="urn:microsoft.com/office/officeart/2005/8/layout/cycle8"/>
    <dgm:cxn modelId="{66BCFBB2-598F-4ABF-90A1-85EAA1F3DDA8}" srcId="{EB3D60EE-7536-4B92-B7E0-112C0AFC4399}" destId="{3B4457E4-35A9-4EE1-846D-EE1A4F0064C7}" srcOrd="4" destOrd="0" parTransId="{FBF7D208-6D17-422E-AD4A-09268DE09958}" sibTransId="{E0A43671-D779-438C-A857-5B8A1BD20716}"/>
    <dgm:cxn modelId="{DBA0EC6E-8470-4A11-A379-E7E295EAD947}" srcId="{EB3D60EE-7536-4B92-B7E0-112C0AFC4399}" destId="{7A63866F-E878-44B3-85B1-BA9D6FD161B3}" srcOrd="2" destOrd="0" parTransId="{3DCFC661-1F0B-41C5-BE93-A8F6EB68BC6E}" sibTransId="{4E8EBE68-2673-402B-BB13-08BBC5D84450}"/>
    <dgm:cxn modelId="{8EB7B9A8-9FEA-4A41-86E6-C6503883105A}" srcId="{EB3D60EE-7536-4B92-B7E0-112C0AFC4399}" destId="{F354C565-D9D7-467A-8490-FE8911752ACF}" srcOrd="3" destOrd="0" parTransId="{6D69267D-8E9E-4FEC-91DC-9814918B9E26}" sibTransId="{BD513DB1-666C-4F3C-83CE-F77603F8E162}"/>
    <dgm:cxn modelId="{B64D2B39-A810-42F2-A933-7D7976271CF8}" type="presParOf" srcId="{A4F391D4-1051-44AB-A87F-151DC69F5E20}" destId="{FF33FA00-C497-4FAA-AE24-5988BCE500FC}" srcOrd="0" destOrd="0" presId="urn:microsoft.com/office/officeart/2005/8/layout/cycle8"/>
    <dgm:cxn modelId="{FCEDBF96-75C2-4497-9FDE-12BF829BDF1B}" type="presParOf" srcId="{A4F391D4-1051-44AB-A87F-151DC69F5E20}" destId="{E94E0705-BE7F-4E7A-92B7-AD380FC9B53A}" srcOrd="1" destOrd="0" presId="urn:microsoft.com/office/officeart/2005/8/layout/cycle8"/>
    <dgm:cxn modelId="{FB541ECB-45AF-45A9-BD56-36CBE239FA1F}" type="presParOf" srcId="{A4F391D4-1051-44AB-A87F-151DC69F5E20}" destId="{9E0764B0-24AC-42A2-AA3E-3FFE97656043}" srcOrd="2" destOrd="0" presId="urn:microsoft.com/office/officeart/2005/8/layout/cycle8"/>
    <dgm:cxn modelId="{507A5A57-326F-47A2-A302-2872892BA267}" type="presParOf" srcId="{A4F391D4-1051-44AB-A87F-151DC69F5E20}" destId="{370F9DFF-AF10-41DF-9CA4-582C8452EA56}" srcOrd="3" destOrd="0" presId="urn:microsoft.com/office/officeart/2005/8/layout/cycle8"/>
    <dgm:cxn modelId="{3A378A8B-5DBC-4EC7-A717-CF71FD973647}" type="presParOf" srcId="{A4F391D4-1051-44AB-A87F-151DC69F5E20}" destId="{D670FCBF-4105-49FE-8C2B-B4C0410056D5}" srcOrd="4" destOrd="0" presId="urn:microsoft.com/office/officeart/2005/8/layout/cycle8"/>
    <dgm:cxn modelId="{AFFCA47B-B7AF-4ED7-8321-DBB5F13AE15E}" type="presParOf" srcId="{A4F391D4-1051-44AB-A87F-151DC69F5E20}" destId="{51412597-9AAB-4F1B-8C2A-8C849BDDDCBF}" srcOrd="5" destOrd="0" presId="urn:microsoft.com/office/officeart/2005/8/layout/cycle8"/>
    <dgm:cxn modelId="{7852FCCC-D546-4D97-9D93-A08E1A0F4B90}" type="presParOf" srcId="{A4F391D4-1051-44AB-A87F-151DC69F5E20}" destId="{47158860-B57E-4E1A-9C3D-5CED83B8DB12}" srcOrd="6" destOrd="0" presId="urn:microsoft.com/office/officeart/2005/8/layout/cycle8"/>
    <dgm:cxn modelId="{93549292-BC77-4926-9B28-BEC59ED52031}" type="presParOf" srcId="{A4F391D4-1051-44AB-A87F-151DC69F5E20}" destId="{B0316D26-0C95-4916-9AD2-F17FF9D26E90}" srcOrd="7" destOrd="0" presId="urn:microsoft.com/office/officeart/2005/8/layout/cycle8"/>
    <dgm:cxn modelId="{2E5620F0-369E-4228-B7F3-50F31A756FC7}" type="presParOf" srcId="{A4F391D4-1051-44AB-A87F-151DC69F5E20}" destId="{32D69B43-3876-4DD9-B7F0-DE84C7D24DEB}" srcOrd="8" destOrd="0" presId="urn:microsoft.com/office/officeart/2005/8/layout/cycle8"/>
    <dgm:cxn modelId="{39E30607-3F5C-47DA-AF0B-550FAF94B764}" type="presParOf" srcId="{A4F391D4-1051-44AB-A87F-151DC69F5E20}" destId="{0FE07F08-1E71-40D7-A7E1-4BAC1A50C887}" srcOrd="9" destOrd="0" presId="urn:microsoft.com/office/officeart/2005/8/layout/cycle8"/>
    <dgm:cxn modelId="{E56A5C46-B0D8-454B-BEEC-F0C29EA2A978}" type="presParOf" srcId="{A4F391D4-1051-44AB-A87F-151DC69F5E20}" destId="{84215B74-9AAC-482C-8EC0-A0D0C90F52A4}" srcOrd="10" destOrd="0" presId="urn:microsoft.com/office/officeart/2005/8/layout/cycle8"/>
    <dgm:cxn modelId="{912D6DCF-3DB9-49F8-9FFB-AC225D084C11}" type="presParOf" srcId="{A4F391D4-1051-44AB-A87F-151DC69F5E20}" destId="{BFF1314E-266F-473B-9912-CDCDC41B4E4F}" srcOrd="11" destOrd="0" presId="urn:microsoft.com/office/officeart/2005/8/layout/cycle8"/>
    <dgm:cxn modelId="{AED23B3F-F541-4D14-8C27-D61F82E16D21}" type="presParOf" srcId="{A4F391D4-1051-44AB-A87F-151DC69F5E20}" destId="{086EE613-3852-4FC4-9C11-5423ED78A2B8}" srcOrd="12" destOrd="0" presId="urn:microsoft.com/office/officeart/2005/8/layout/cycle8"/>
    <dgm:cxn modelId="{B89252E9-7B25-4B8F-A0AC-DAE2F527A372}" type="presParOf" srcId="{A4F391D4-1051-44AB-A87F-151DC69F5E20}" destId="{34008AFB-DA8E-4567-9445-823AE04C2C06}" srcOrd="13" destOrd="0" presId="urn:microsoft.com/office/officeart/2005/8/layout/cycle8"/>
    <dgm:cxn modelId="{87FC4A34-2660-46BD-AB63-D4A67A6FC8F7}" type="presParOf" srcId="{A4F391D4-1051-44AB-A87F-151DC69F5E20}" destId="{BEE15A6C-FD4A-4662-8B4D-BE55D4EDD470}" srcOrd="14" destOrd="0" presId="urn:microsoft.com/office/officeart/2005/8/layout/cycle8"/>
    <dgm:cxn modelId="{0C6895D0-301A-4D42-9982-458501C0DEFD}" type="presParOf" srcId="{A4F391D4-1051-44AB-A87F-151DC69F5E20}" destId="{1EE13178-80B7-44DE-8814-8C8F5C290AFD}" srcOrd="15" destOrd="0" presId="urn:microsoft.com/office/officeart/2005/8/layout/cycle8"/>
    <dgm:cxn modelId="{74D793A3-7039-484E-BF4F-345DE72A9594}" type="presParOf" srcId="{A4F391D4-1051-44AB-A87F-151DC69F5E20}" destId="{E15CA2E7-5C92-41E8-AA43-A2F61CC3A03A}" srcOrd="16" destOrd="0" presId="urn:microsoft.com/office/officeart/2005/8/layout/cycle8"/>
    <dgm:cxn modelId="{2CD0EAD9-B9AE-4667-AEE8-E98F4E52622A}" type="presParOf" srcId="{A4F391D4-1051-44AB-A87F-151DC69F5E20}" destId="{477C25F4-D16A-444C-901B-027A0D8FE19A}" srcOrd="17" destOrd="0" presId="urn:microsoft.com/office/officeart/2005/8/layout/cycle8"/>
    <dgm:cxn modelId="{B0825FDC-8A1D-4D73-A363-8603BC4316F9}" type="presParOf" srcId="{A4F391D4-1051-44AB-A87F-151DC69F5E20}" destId="{E9532422-6953-43BB-8EDA-4202947AE7F9}" srcOrd="18" destOrd="0" presId="urn:microsoft.com/office/officeart/2005/8/layout/cycle8"/>
    <dgm:cxn modelId="{5A964B9E-B325-40C3-8D2A-576E73719663}" type="presParOf" srcId="{A4F391D4-1051-44AB-A87F-151DC69F5E20}" destId="{3C5FD996-EC25-483D-BCB0-77D097864AC9}" srcOrd="19" destOrd="0" presId="urn:microsoft.com/office/officeart/2005/8/layout/cycle8"/>
    <dgm:cxn modelId="{7957398F-B8C2-4E47-BD36-A37FA3300BDB}" type="presParOf" srcId="{A4F391D4-1051-44AB-A87F-151DC69F5E20}" destId="{00D6DA65-61DD-4D2F-A2B8-AB7407697675}" srcOrd="20" destOrd="0" presId="urn:microsoft.com/office/officeart/2005/8/layout/cycle8"/>
    <dgm:cxn modelId="{4A2A2FCC-DD84-493B-B0B3-11231F4FE1DB}" type="presParOf" srcId="{A4F391D4-1051-44AB-A87F-151DC69F5E20}" destId="{99A94A8D-EB60-4366-B2DB-68FB560F0766}" srcOrd="21" destOrd="0" presId="urn:microsoft.com/office/officeart/2005/8/layout/cycle8"/>
    <dgm:cxn modelId="{4D3644B3-CCBF-4995-9B46-E0DDFAC70A28}" type="presParOf" srcId="{A4F391D4-1051-44AB-A87F-151DC69F5E20}" destId="{15E46295-0F78-4373-BF53-E4C147DE2236}" srcOrd="22" destOrd="0" presId="urn:microsoft.com/office/officeart/2005/8/layout/cycle8"/>
    <dgm:cxn modelId="{0679A590-0B84-48BC-8B8A-9DA52DF49B21}" type="presParOf" srcId="{A4F391D4-1051-44AB-A87F-151DC69F5E20}" destId="{5E33987A-7BB3-4C5D-9790-B0C483E803AF}" srcOrd="23" destOrd="0" presId="urn:microsoft.com/office/officeart/2005/8/layout/cycle8"/>
    <dgm:cxn modelId="{868375B6-13BD-47DE-AA56-ABFBFABF2026}" type="presParOf" srcId="{A4F391D4-1051-44AB-A87F-151DC69F5E20}" destId="{802E5EE3-709E-484D-9908-1E09ED1E680F}" srcOrd="24" destOrd="0" presId="urn:microsoft.com/office/officeart/2005/8/layout/cycle8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B7F83F-4AF1-4AEC-9325-8540A59EF658}" type="doc">
      <dgm:prSet loTypeId="urn:microsoft.com/office/officeart/2005/8/layout/hProcess7#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91D2E598-E2E7-49BB-BBF0-C612EB33EA2B}">
      <dgm:prSet phldrT="[Texto]"/>
      <dgm:spPr>
        <a:solidFill>
          <a:srgbClr val="F7AED3"/>
        </a:solidFill>
      </dgm:spPr>
      <dgm:t>
        <a:bodyPr/>
        <a:lstStyle/>
        <a:p>
          <a:r>
            <a:rPr lang="es-PE" dirty="0" smtClean="0"/>
            <a:t>I</a:t>
          </a:r>
          <a:endParaRPr lang="es-PE" dirty="0"/>
        </a:p>
      </dgm:t>
    </dgm:pt>
    <dgm:pt modelId="{E67DC2B8-D441-4539-BE89-CFD220CF264E}" type="parTrans" cxnId="{4E38C3E8-788D-4A96-9444-0650926F982E}">
      <dgm:prSet/>
      <dgm:spPr/>
      <dgm:t>
        <a:bodyPr/>
        <a:lstStyle/>
        <a:p>
          <a:endParaRPr lang="es-PE"/>
        </a:p>
      </dgm:t>
    </dgm:pt>
    <dgm:pt modelId="{E39956F2-971C-451D-AF9F-E8C8921EC63A}" type="sibTrans" cxnId="{4E38C3E8-788D-4A96-9444-0650926F982E}">
      <dgm:prSet/>
      <dgm:spPr/>
      <dgm:t>
        <a:bodyPr/>
        <a:lstStyle/>
        <a:p>
          <a:endParaRPr lang="es-PE"/>
        </a:p>
      </dgm:t>
    </dgm:pt>
    <dgm:pt modelId="{F524BD7A-D640-47A2-87C0-0504E1834C22}">
      <dgm:prSet phldrT="[Texto]"/>
      <dgm:spPr/>
      <dgm:t>
        <a:bodyPr/>
        <a:lstStyle/>
        <a:p>
          <a:r>
            <a:rPr lang="es-PE" dirty="0" smtClean="0"/>
            <a:t>Actúa con hipocresía para aparentar en todo momento algo que no es.</a:t>
          </a:r>
          <a:endParaRPr lang="es-PE" dirty="0"/>
        </a:p>
      </dgm:t>
    </dgm:pt>
    <dgm:pt modelId="{1A6004AE-C0F9-47E2-918D-B2DAA577C61A}" type="parTrans" cxnId="{D2645006-4E5B-4C62-9F87-EF72C59B2794}">
      <dgm:prSet/>
      <dgm:spPr/>
      <dgm:t>
        <a:bodyPr/>
        <a:lstStyle/>
        <a:p>
          <a:endParaRPr lang="es-PE"/>
        </a:p>
      </dgm:t>
    </dgm:pt>
    <dgm:pt modelId="{7076CEAE-C22F-40E5-9E15-FDAE04A4C331}" type="sibTrans" cxnId="{D2645006-4E5B-4C62-9F87-EF72C59B2794}">
      <dgm:prSet/>
      <dgm:spPr/>
      <dgm:t>
        <a:bodyPr/>
        <a:lstStyle/>
        <a:p>
          <a:endParaRPr lang="es-PE"/>
        </a:p>
      </dgm:t>
    </dgm:pt>
    <dgm:pt modelId="{459FE38B-0252-414C-B37A-8A7FD031688D}">
      <dgm:prSet phldrT="[Texto]"/>
      <dgm:spPr>
        <a:solidFill>
          <a:srgbClr val="FFCA51"/>
        </a:solidFill>
      </dgm:spPr>
      <dgm:t>
        <a:bodyPr/>
        <a:lstStyle/>
        <a:p>
          <a:r>
            <a:rPr lang="es-PE" dirty="0" smtClean="0"/>
            <a:t>II</a:t>
          </a:r>
          <a:endParaRPr lang="es-PE" dirty="0"/>
        </a:p>
      </dgm:t>
    </dgm:pt>
    <dgm:pt modelId="{AD20936F-C081-4BEB-BC86-D1E7CFA78F40}" type="parTrans" cxnId="{4B924126-9E27-428A-BE77-7E9577468A47}">
      <dgm:prSet/>
      <dgm:spPr/>
      <dgm:t>
        <a:bodyPr/>
        <a:lstStyle/>
        <a:p>
          <a:endParaRPr lang="es-PE"/>
        </a:p>
      </dgm:t>
    </dgm:pt>
    <dgm:pt modelId="{EFFF46D4-2FF4-488E-8C27-37D31042A905}" type="sibTrans" cxnId="{4B924126-9E27-428A-BE77-7E9577468A47}">
      <dgm:prSet/>
      <dgm:spPr/>
      <dgm:t>
        <a:bodyPr/>
        <a:lstStyle/>
        <a:p>
          <a:endParaRPr lang="es-PE"/>
        </a:p>
      </dgm:t>
    </dgm:pt>
    <dgm:pt modelId="{791BA93F-BBD1-4403-ABF5-D463ADCD6BCD}">
      <dgm:prSet phldrT="[Texto]"/>
      <dgm:spPr/>
      <dgm:t>
        <a:bodyPr/>
        <a:lstStyle/>
        <a:p>
          <a:r>
            <a:rPr lang="es-PE" dirty="0" smtClean="0"/>
            <a:t>Miente continuamente para quedar bien y para que no le descubran sus falsedades.</a:t>
          </a:r>
          <a:endParaRPr lang="es-PE" dirty="0"/>
        </a:p>
      </dgm:t>
    </dgm:pt>
    <dgm:pt modelId="{81A37368-903B-47CB-88F9-1F19BF1AFA7B}" type="parTrans" cxnId="{A4F60162-A50F-4FAD-8C48-3F8D35030369}">
      <dgm:prSet/>
      <dgm:spPr/>
      <dgm:t>
        <a:bodyPr/>
        <a:lstStyle/>
        <a:p>
          <a:endParaRPr lang="es-PE"/>
        </a:p>
      </dgm:t>
    </dgm:pt>
    <dgm:pt modelId="{1D524036-5876-4106-B037-4731F44BC4F2}" type="sibTrans" cxnId="{A4F60162-A50F-4FAD-8C48-3F8D35030369}">
      <dgm:prSet/>
      <dgm:spPr/>
      <dgm:t>
        <a:bodyPr/>
        <a:lstStyle/>
        <a:p>
          <a:endParaRPr lang="es-PE"/>
        </a:p>
      </dgm:t>
    </dgm:pt>
    <dgm:pt modelId="{C14A2D92-50B6-4DE1-8A55-183A8CD6FCD1}">
      <dgm:prSet phldrT="[Texto]"/>
      <dgm:spPr/>
      <dgm:t>
        <a:bodyPr/>
        <a:lstStyle/>
        <a:p>
          <a:r>
            <a:rPr lang="es-PE" dirty="0" smtClean="0"/>
            <a:t>III</a:t>
          </a:r>
          <a:endParaRPr lang="es-PE" dirty="0"/>
        </a:p>
      </dgm:t>
    </dgm:pt>
    <dgm:pt modelId="{ED0623B8-31C7-42BB-B29E-6F5BD3C371EE}" type="parTrans" cxnId="{76259644-7CA7-4B58-9830-6919B28F1065}">
      <dgm:prSet/>
      <dgm:spPr/>
      <dgm:t>
        <a:bodyPr/>
        <a:lstStyle/>
        <a:p>
          <a:endParaRPr lang="es-PE"/>
        </a:p>
      </dgm:t>
    </dgm:pt>
    <dgm:pt modelId="{D97FC684-D38E-438E-9C65-61422AA50920}" type="sibTrans" cxnId="{76259644-7CA7-4B58-9830-6919B28F1065}">
      <dgm:prSet/>
      <dgm:spPr/>
      <dgm:t>
        <a:bodyPr/>
        <a:lstStyle/>
        <a:p>
          <a:endParaRPr lang="es-PE"/>
        </a:p>
      </dgm:t>
    </dgm:pt>
    <dgm:pt modelId="{9F60475B-D136-480A-8E8C-FB29DC98735C}">
      <dgm:prSet phldrT="[Texto]"/>
      <dgm:spPr/>
      <dgm:t>
        <a:bodyPr/>
        <a:lstStyle/>
        <a:p>
          <a:r>
            <a:rPr lang="es-PE" dirty="0" smtClean="0"/>
            <a:t>Es incapaz de guardar un secreto o un asunto por el que se prometió guardar silencio.</a:t>
          </a:r>
          <a:endParaRPr lang="es-PE" dirty="0"/>
        </a:p>
      </dgm:t>
    </dgm:pt>
    <dgm:pt modelId="{19DAF5D1-1E49-40ED-BB79-F83EBD96AB44}" type="parTrans" cxnId="{855F5F87-DFC1-4190-9D95-5D4346A8E802}">
      <dgm:prSet/>
      <dgm:spPr/>
      <dgm:t>
        <a:bodyPr/>
        <a:lstStyle/>
        <a:p>
          <a:endParaRPr lang="es-PE"/>
        </a:p>
      </dgm:t>
    </dgm:pt>
    <dgm:pt modelId="{1FA5C642-4CDE-4C09-A4B3-83D71EF6642F}" type="sibTrans" cxnId="{855F5F87-DFC1-4190-9D95-5D4346A8E802}">
      <dgm:prSet/>
      <dgm:spPr/>
      <dgm:t>
        <a:bodyPr/>
        <a:lstStyle/>
        <a:p>
          <a:endParaRPr lang="es-PE"/>
        </a:p>
      </dgm:t>
    </dgm:pt>
    <dgm:pt modelId="{D57E8322-3718-48DC-8D08-D01B603534E1}" type="pres">
      <dgm:prSet presAssocID="{80B7F83F-4AF1-4AEC-9325-8540A59EF6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F3CC51-B303-40FE-A1A2-574B88733C50}" type="pres">
      <dgm:prSet presAssocID="{91D2E598-E2E7-49BB-BBF0-C612EB33EA2B}" presName="compositeNode" presStyleCnt="0">
        <dgm:presLayoutVars>
          <dgm:bulletEnabled val="1"/>
        </dgm:presLayoutVars>
      </dgm:prSet>
      <dgm:spPr/>
    </dgm:pt>
    <dgm:pt modelId="{29452D31-892B-40DC-BABB-62B77E6ECEA7}" type="pres">
      <dgm:prSet presAssocID="{91D2E598-E2E7-49BB-BBF0-C612EB33EA2B}" presName="bgRect" presStyleLbl="node1" presStyleIdx="0" presStyleCnt="3"/>
      <dgm:spPr/>
      <dgm:t>
        <a:bodyPr/>
        <a:lstStyle/>
        <a:p>
          <a:endParaRPr lang="es-PE"/>
        </a:p>
      </dgm:t>
    </dgm:pt>
    <dgm:pt modelId="{5196F44D-D67F-44DA-B294-FBEB395C42A2}" type="pres">
      <dgm:prSet presAssocID="{91D2E598-E2E7-49BB-BBF0-C612EB33EA2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29F03AB-2470-4C27-80FF-136E790A0BDF}" type="pres">
      <dgm:prSet presAssocID="{91D2E598-E2E7-49BB-BBF0-C612EB33EA2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B5812A6-B98E-4FE2-99BD-E6C4257AD2BB}" type="pres">
      <dgm:prSet presAssocID="{E39956F2-971C-451D-AF9F-E8C8921EC63A}" presName="hSp" presStyleCnt="0"/>
      <dgm:spPr/>
    </dgm:pt>
    <dgm:pt modelId="{CF58CBCE-0F00-4BF5-95B9-6BD39C2888DA}" type="pres">
      <dgm:prSet presAssocID="{E39956F2-971C-451D-AF9F-E8C8921EC63A}" presName="vProcSp" presStyleCnt="0"/>
      <dgm:spPr/>
    </dgm:pt>
    <dgm:pt modelId="{ED1FD9A4-A30A-4204-B8EF-AEA84ACF0932}" type="pres">
      <dgm:prSet presAssocID="{E39956F2-971C-451D-AF9F-E8C8921EC63A}" presName="vSp1" presStyleCnt="0"/>
      <dgm:spPr/>
    </dgm:pt>
    <dgm:pt modelId="{27C138FF-8BB6-425A-9E76-3309D88615A0}" type="pres">
      <dgm:prSet presAssocID="{E39956F2-971C-451D-AF9F-E8C8921EC63A}" presName="simulatedConn" presStyleLbl="solidFgAcc1" presStyleIdx="0" presStyleCnt="2"/>
      <dgm:spPr/>
    </dgm:pt>
    <dgm:pt modelId="{59E2D069-2D88-48AE-8EA5-58F91FEFEEBC}" type="pres">
      <dgm:prSet presAssocID="{E39956F2-971C-451D-AF9F-E8C8921EC63A}" presName="vSp2" presStyleCnt="0"/>
      <dgm:spPr/>
    </dgm:pt>
    <dgm:pt modelId="{7DB0AB73-ECB5-4CDA-B737-9CEC760778A3}" type="pres">
      <dgm:prSet presAssocID="{E39956F2-971C-451D-AF9F-E8C8921EC63A}" presName="sibTrans" presStyleCnt="0"/>
      <dgm:spPr/>
    </dgm:pt>
    <dgm:pt modelId="{1917548E-869A-4EB7-9EF1-541BC3EBA167}" type="pres">
      <dgm:prSet presAssocID="{459FE38B-0252-414C-B37A-8A7FD031688D}" presName="compositeNode" presStyleCnt="0">
        <dgm:presLayoutVars>
          <dgm:bulletEnabled val="1"/>
        </dgm:presLayoutVars>
      </dgm:prSet>
      <dgm:spPr/>
    </dgm:pt>
    <dgm:pt modelId="{5FA2F2E5-575E-4EEA-B469-44A5D0A96F97}" type="pres">
      <dgm:prSet presAssocID="{459FE38B-0252-414C-B37A-8A7FD031688D}" presName="bgRect" presStyleLbl="node1" presStyleIdx="1" presStyleCnt="3"/>
      <dgm:spPr/>
      <dgm:t>
        <a:bodyPr/>
        <a:lstStyle/>
        <a:p>
          <a:endParaRPr lang="en-US"/>
        </a:p>
      </dgm:t>
    </dgm:pt>
    <dgm:pt modelId="{0E08BD17-9BEE-41CE-A3AE-54305D18692D}" type="pres">
      <dgm:prSet presAssocID="{459FE38B-0252-414C-B37A-8A7FD031688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7D15B-A7A6-4563-82CA-507FD8635FE0}" type="pres">
      <dgm:prSet presAssocID="{459FE38B-0252-414C-B37A-8A7FD031688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A54DBAF-76CC-4008-B4C0-538F5851B1EB}" type="pres">
      <dgm:prSet presAssocID="{EFFF46D4-2FF4-488E-8C27-37D31042A905}" presName="hSp" presStyleCnt="0"/>
      <dgm:spPr/>
    </dgm:pt>
    <dgm:pt modelId="{2A542FE4-9479-475F-B3DD-9696407D587C}" type="pres">
      <dgm:prSet presAssocID="{EFFF46D4-2FF4-488E-8C27-37D31042A905}" presName="vProcSp" presStyleCnt="0"/>
      <dgm:spPr/>
    </dgm:pt>
    <dgm:pt modelId="{F26AB363-D8A1-44CE-B2D7-26F6473818B9}" type="pres">
      <dgm:prSet presAssocID="{EFFF46D4-2FF4-488E-8C27-37D31042A905}" presName="vSp1" presStyleCnt="0"/>
      <dgm:spPr/>
    </dgm:pt>
    <dgm:pt modelId="{DD492A0D-DC19-4534-93D1-00DDC0019E04}" type="pres">
      <dgm:prSet presAssocID="{EFFF46D4-2FF4-488E-8C27-37D31042A905}" presName="simulatedConn" presStyleLbl="solidFgAcc1" presStyleIdx="1" presStyleCnt="2"/>
      <dgm:spPr/>
    </dgm:pt>
    <dgm:pt modelId="{4897B367-BDBB-4171-9084-13218C051B15}" type="pres">
      <dgm:prSet presAssocID="{EFFF46D4-2FF4-488E-8C27-37D31042A905}" presName="vSp2" presStyleCnt="0"/>
      <dgm:spPr/>
    </dgm:pt>
    <dgm:pt modelId="{F7D1D34A-D1D3-4CBA-9497-D7A1615728D8}" type="pres">
      <dgm:prSet presAssocID="{EFFF46D4-2FF4-488E-8C27-37D31042A905}" presName="sibTrans" presStyleCnt="0"/>
      <dgm:spPr/>
    </dgm:pt>
    <dgm:pt modelId="{DC514547-6829-4D2E-8FA9-3F2754079D4E}" type="pres">
      <dgm:prSet presAssocID="{C14A2D92-50B6-4DE1-8A55-183A8CD6FCD1}" presName="compositeNode" presStyleCnt="0">
        <dgm:presLayoutVars>
          <dgm:bulletEnabled val="1"/>
        </dgm:presLayoutVars>
      </dgm:prSet>
      <dgm:spPr/>
    </dgm:pt>
    <dgm:pt modelId="{F7A26139-7126-4080-8D59-D893867EAB68}" type="pres">
      <dgm:prSet presAssocID="{C14A2D92-50B6-4DE1-8A55-183A8CD6FCD1}" presName="bgRect" presStyleLbl="node1" presStyleIdx="2" presStyleCnt="3"/>
      <dgm:spPr/>
      <dgm:t>
        <a:bodyPr/>
        <a:lstStyle/>
        <a:p>
          <a:endParaRPr lang="en-US"/>
        </a:p>
      </dgm:t>
    </dgm:pt>
    <dgm:pt modelId="{FBAC159C-A009-49A4-ABC9-96F260736414}" type="pres">
      <dgm:prSet presAssocID="{C14A2D92-50B6-4DE1-8A55-183A8CD6FCD1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47675-8AB0-4D8C-803B-75E890B66C90}" type="pres">
      <dgm:prSet presAssocID="{C14A2D92-50B6-4DE1-8A55-183A8CD6FCD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55F5F87-DFC1-4190-9D95-5D4346A8E802}" srcId="{C14A2D92-50B6-4DE1-8A55-183A8CD6FCD1}" destId="{9F60475B-D136-480A-8E8C-FB29DC98735C}" srcOrd="0" destOrd="0" parTransId="{19DAF5D1-1E49-40ED-BB79-F83EBD96AB44}" sibTransId="{1FA5C642-4CDE-4C09-A4B3-83D71EF6642F}"/>
    <dgm:cxn modelId="{B7EC5538-BD70-48D4-B138-7A1EA23724E0}" type="presOf" srcId="{791BA93F-BBD1-4403-ABF5-D463ADCD6BCD}" destId="{9277D15B-A7A6-4563-82CA-507FD8635FE0}" srcOrd="0" destOrd="0" presId="urn:microsoft.com/office/officeart/2005/8/layout/hProcess7#1"/>
    <dgm:cxn modelId="{4B924126-9E27-428A-BE77-7E9577468A47}" srcId="{80B7F83F-4AF1-4AEC-9325-8540A59EF658}" destId="{459FE38B-0252-414C-B37A-8A7FD031688D}" srcOrd="1" destOrd="0" parTransId="{AD20936F-C081-4BEB-BC86-D1E7CFA78F40}" sibTransId="{EFFF46D4-2FF4-488E-8C27-37D31042A905}"/>
    <dgm:cxn modelId="{D20910DC-A45F-4434-8C5A-620E809BC227}" type="presOf" srcId="{459FE38B-0252-414C-B37A-8A7FD031688D}" destId="{5FA2F2E5-575E-4EEA-B469-44A5D0A96F97}" srcOrd="0" destOrd="0" presId="urn:microsoft.com/office/officeart/2005/8/layout/hProcess7#1"/>
    <dgm:cxn modelId="{4E38C3E8-788D-4A96-9444-0650926F982E}" srcId="{80B7F83F-4AF1-4AEC-9325-8540A59EF658}" destId="{91D2E598-E2E7-49BB-BBF0-C612EB33EA2B}" srcOrd="0" destOrd="0" parTransId="{E67DC2B8-D441-4539-BE89-CFD220CF264E}" sibTransId="{E39956F2-971C-451D-AF9F-E8C8921EC63A}"/>
    <dgm:cxn modelId="{8330C649-CDE0-478C-8A75-EBC4F79EC994}" type="presOf" srcId="{459FE38B-0252-414C-B37A-8A7FD031688D}" destId="{0E08BD17-9BEE-41CE-A3AE-54305D18692D}" srcOrd="1" destOrd="0" presId="urn:microsoft.com/office/officeart/2005/8/layout/hProcess7#1"/>
    <dgm:cxn modelId="{C9096989-6716-4941-88CF-35E9A448AEBF}" type="presOf" srcId="{C14A2D92-50B6-4DE1-8A55-183A8CD6FCD1}" destId="{FBAC159C-A009-49A4-ABC9-96F260736414}" srcOrd="1" destOrd="0" presId="urn:microsoft.com/office/officeart/2005/8/layout/hProcess7#1"/>
    <dgm:cxn modelId="{CB6A6D58-A15A-4345-8B7A-457B8F23E6CE}" type="presOf" srcId="{C14A2D92-50B6-4DE1-8A55-183A8CD6FCD1}" destId="{F7A26139-7126-4080-8D59-D893867EAB68}" srcOrd="0" destOrd="0" presId="urn:microsoft.com/office/officeart/2005/8/layout/hProcess7#1"/>
    <dgm:cxn modelId="{D2645006-4E5B-4C62-9F87-EF72C59B2794}" srcId="{91D2E598-E2E7-49BB-BBF0-C612EB33EA2B}" destId="{F524BD7A-D640-47A2-87C0-0504E1834C22}" srcOrd="0" destOrd="0" parTransId="{1A6004AE-C0F9-47E2-918D-B2DAA577C61A}" sibTransId="{7076CEAE-C22F-40E5-9E15-FDAE04A4C331}"/>
    <dgm:cxn modelId="{76259644-7CA7-4B58-9830-6919B28F1065}" srcId="{80B7F83F-4AF1-4AEC-9325-8540A59EF658}" destId="{C14A2D92-50B6-4DE1-8A55-183A8CD6FCD1}" srcOrd="2" destOrd="0" parTransId="{ED0623B8-31C7-42BB-B29E-6F5BD3C371EE}" sibTransId="{D97FC684-D38E-438E-9C65-61422AA50920}"/>
    <dgm:cxn modelId="{A4F60162-A50F-4FAD-8C48-3F8D35030369}" srcId="{459FE38B-0252-414C-B37A-8A7FD031688D}" destId="{791BA93F-BBD1-4403-ABF5-D463ADCD6BCD}" srcOrd="0" destOrd="0" parTransId="{81A37368-903B-47CB-88F9-1F19BF1AFA7B}" sibTransId="{1D524036-5876-4106-B037-4731F44BC4F2}"/>
    <dgm:cxn modelId="{3968DFB4-7F55-4C9B-A427-D0BF6D34B31E}" type="presOf" srcId="{91D2E598-E2E7-49BB-BBF0-C612EB33EA2B}" destId="{5196F44D-D67F-44DA-B294-FBEB395C42A2}" srcOrd="1" destOrd="0" presId="urn:microsoft.com/office/officeart/2005/8/layout/hProcess7#1"/>
    <dgm:cxn modelId="{96E68AE3-9930-452B-B93F-F15EDBBABE81}" type="presOf" srcId="{91D2E598-E2E7-49BB-BBF0-C612EB33EA2B}" destId="{29452D31-892B-40DC-BABB-62B77E6ECEA7}" srcOrd="0" destOrd="0" presId="urn:microsoft.com/office/officeart/2005/8/layout/hProcess7#1"/>
    <dgm:cxn modelId="{8FBE8F6B-E27C-4044-91CE-CAD4DC317AFB}" type="presOf" srcId="{80B7F83F-4AF1-4AEC-9325-8540A59EF658}" destId="{D57E8322-3718-48DC-8D08-D01B603534E1}" srcOrd="0" destOrd="0" presId="urn:microsoft.com/office/officeart/2005/8/layout/hProcess7#1"/>
    <dgm:cxn modelId="{5E67F677-65DD-442B-B941-522D0F09814D}" type="presOf" srcId="{F524BD7A-D640-47A2-87C0-0504E1834C22}" destId="{229F03AB-2470-4C27-80FF-136E790A0BDF}" srcOrd="0" destOrd="0" presId="urn:microsoft.com/office/officeart/2005/8/layout/hProcess7#1"/>
    <dgm:cxn modelId="{CB45687A-2696-452F-8043-49FA1526C353}" type="presOf" srcId="{9F60475B-D136-480A-8E8C-FB29DC98735C}" destId="{92547675-8AB0-4D8C-803B-75E890B66C90}" srcOrd="0" destOrd="0" presId="urn:microsoft.com/office/officeart/2005/8/layout/hProcess7#1"/>
    <dgm:cxn modelId="{07FAB31F-D4D2-473F-B143-A1862CFE8A34}" type="presParOf" srcId="{D57E8322-3718-48DC-8D08-D01B603534E1}" destId="{62F3CC51-B303-40FE-A1A2-574B88733C50}" srcOrd="0" destOrd="0" presId="urn:microsoft.com/office/officeart/2005/8/layout/hProcess7#1"/>
    <dgm:cxn modelId="{D0761148-E8E9-4628-9302-EED7F72BAA22}" type="presParOf" srcId="{62F3CC51-B303-40FE-A1A2-574B88733C50}" destId="{29452D31-892B-40DC-BABB-62B77E6ECEA7}" srcOrd="0" destOrd="0" presId="urn:microsoft.com/office/officeart/2005/8/layout/hProcess7#1"/>
    <dgm:cxn modelId="{49DF7CD0-0277-428F-AF67-FDCADD86C7EB}" type="presParOf" srcId="{62F3CC51-B303-40FE-A1A2-574B88733C50}" destId="{5196F44D-D67F-44DA-B294-FBEB395C42A2}" srcOrd="1" destOrd="0" presId="urn:microsoft.com/office/officeart/2005/8/layout/hProcess7#1"/>
    <dgm:cxn modelId="{6A76E44D-B83E-4A0F-AA3B-406A1ED75D9B}" type="presParOf" srcId="{62F3CC51-B303-40FE-A1A2-574B88733C50}" destId="{229F03AB-2470-4C27-80FF-136E790A0BDF}" srcOrd="2" destOrd="0" presId="urn:microsoft.com/office/officeart/2005/8/layout/hProcess7#1"/>
    <dgm:cxn modelId="{7A1B57E0-2CB9-4AEF-9F79-A6B6EB2CEBFB}" type="presParOf" srcId="{D57E8322-3718-48DC-8D08-D01B603534E1}" destId="{4B5812A6-B98E-4FE2-99BD-E6C4257AD2BB}" srcOrd="1" destOrd="0" presId="urn:microsoft.com/office/officeart/2005/8/layout/hProcess7#1"/>
    <dgm:cxn modelId="{633A4797-5C38-4273-99EB-F24B9C221A6E}" type="presParOf" srcId="{D57E8322-3718-48DC-8D08-D01B603534E1}" destId="{CF58CBCE-0F00-4BF5-95B9-6BD39C2888DA}" srcOrd="2" destOrd="0" presId="urn:microsoft.com/office/officeart/2005/8/layout/hProcess7#1"/>
    <dgm:cxn modelId="{435C4986-499D-426C-B79F-5C93FBDAED8F}" type="presParOf" srcId="{CF58CBCE-0F00-4BF5-95B9-6BD39C2888DA}" destId="{ED1FD9A4-A30A-4204-B8EF-AEA84ACF0932}" srcOrd="0" destOrd="0" presId="urn:microsoft.com/office/officeart/2005/8/layout/hProcess7#1"/>
    <dgm:cxn modelId="{CDD0C44D-F167-4153-A8C1-6576070DD197}" type="presParOf" srcId="{CF58CBCE-0F00-4BF5-95B9-6BD39C2888DA}" destId="{27C138FF-8BB6-425A-9E76-3309D88615A0}" srcOrd="1" destOrd="0" presId="urn:microsoft.com/office/officeart/2005/8/layout/hProcess7#1"/>
    <dgm:cxn modelId="{D96E42D8-1F57-4F5D-AF3B-15EC9CCA85A6}" type="presParOf" srcId="{CF58CBCE-0F00-4BF5-95B9-6BD39C2888DA}" destId="{59E2D069-2D88-48AE-8EA5-58F91FEFEEBC}" srcOrd="2" destOrd="0" presId="urn:microsoft.com/office/officeart/2005/8/layout/hProcess7#1"/>
    <dgm:cxn modelId="{818C286A-53A7-4BE3-BD1C-45776258058E}" type="presParOf" srcId="{D57E8322-3718-48DC-8D08-D01B603534E1}" destId="{7DB0AB73-ECB5-4CDA-B737-9CEC760778A3}" srcOrd="3" destOrd="0" presId="urn:microsoft.com/office/officeart/2005/8/layout/hProcess7#1"/>
    <dgm:cxn modelId="{5CEB5219-EB28-4731-8D17-5DE3036C77F1}" type="presParOf" srcId="{D57E8322-3718-48DC-8D08-D01B603534E1}" destId="{1917548E-869A-4EB7-9EF1-541BC3EBA167}" srcOrd="4" destOrd="0" presId="urn:microsoft.com/office/officeart/2005/8/layout/hProcess7#1"/>
    <dgm:cxn modelId="{41904F02-B809-4D04-A153-F685D8FA13BA}" type="presParOf" srcId="{1917548E-869A-4EB7-9EF1-541BC3EBA167}" destId="{5FA2F2E5-575E-4EEA-B469-44A5D0A96F97}" srcOrd="0" destOrd="0" presId="urn:microsoft.com/office/officeart/2005/8/layout/hProcess7#1"/>
    <dgm:cxn modelId="{EEE7075E-128A-46AF-BE54-F82E2A4FDBF5}" type="presParOf" srcId="{1917548E-869A-4EB7-9EF1-541BC3EBA167}" destId="{0E08BD17-9BEE-41CE-A3AE-54305D18692D}" srcOrd="1" destOrd="0" presId="urn:microsoft.com/office/officeart/2005/8/layout/hProcess7#1"/>
    <dgm:cxn modelId="{D5F73C7C-56C1-442E-99E4-C1DBB60E2CE8}" type="presParOf" srcId="{1917548E-869A-4EB7-9EF1-541BC3EBA167}" destId="{9277D15B-A7A6-4563-82CA-507FD8635FE0}" srcOrd="2" destOrd="0" presId="urn:microsoft.com/office/officeart/2005/8/layout/hProcess7#1"/>
    <dgm:cxn modelId="{9E9A9958-1B09-4EB9-93C1-FE8E3DC49DE2}" type="presParOf" srcId="{D57E8322-3718-48DC-8D08-D01B603534E1}" destId="{BA54DBAF-76CC-4008-B4C0-538F5851B1EB}" srcOrd="5" destOrd="0" presId="urn:microsoft.com/office/officeart/2005/8/layout/hProcess7#1"/>
    <dgm:cxn modelId="{0144ADF3-A4DC-499F-915D-FA7DD97D990C}" type="presParOf" srcId="{D57E8322-3718-48DC-8D08-D01B603534E1}" destId="{2A542FE4-9479-475F-B3DD-9696407D587C}" srcOrd="6" destOrd="0" presId="urn:microsoft.com/office/officeart/2005/8/layout/hProcess7#1"/>
    <dgm:cxn modelId="{ED1883BD-FC0A-4EA3-8B82-F051D700FB83}" type="presParOf" srcId="{2A542FE4-9479-475F-B3DD-9696407D587C}" destId="{F26AB363-D8A1-44CE-B2D7-26F6473818B9}" srcOrd="0" destOrd="0" presId="urn:microsoft.com/office/officeart/2005/8/layout/hProcess7#1"/>
    <dgm:cxn modelId="{A843DEE1-ED19-4A8B-859C-83F04E27ACD3}" type="presParOf" srcId="{2A542FE4-9479-475F-B3DD-9696407D587C}" destId="{DD492A0D-DC19-4534-93D1-00DDC0019E04}" srcOrd="1" destOrd="0" presId="urn:microsoft.com/office/officeart/2005/8/layout/hProcess7#1"/>
    <dgm:cxn modelId="{5AA63DEF-2C11-44C7-BB7B-2E5DCD04B677}" type="presParOf" srcId="{2A542FE4-9479-475F-B3DD-9696407D587C}" destId="{4897B367-BDBB-4171-9084-13218C051B15}" srcOrd="2" destOrd="0" presId="urn:microsoft.com/office/officeart/2005/8/layout/hProcess7#1"/>
    <dgm:cxn modelId="{95F4C65E-40DC-461E-8507-0DF053FBD903}" type="presParOf" srcId="{D57E8322-3718-48DC-8D08-D01B603534E1}" destId="{F7D1D34A-D1D3-4CBA-9497-D7A1615728D8}" srcOrd="7" destOrd="0" presId="urn:microsoft.com/office/officeart/2005/8/layout/hProcess7#1"/>
    <dgm:cxn modelId="{1DB35248-BB91-4BF9-97AA-C02D953BD491}" type="presParOf" srcId="{D57E8322-3718-48DC-8D08-D01B603534E1}" destId="{DC514547-6829-4D2E-8FA9-3F2754079D4E}" srcOrd="8" destOrd="0" presId="urn:microsoft.com/office/officeart/2005/8/layout/hProcess7#1"/>
    <dgm:cxn modelId="{D33D9668-0404-4730-8159-4CBC61C4E108}" type="presParOf" srcId="{DC514547-6829-4D2E-8FA9-3F2754079D4E}" destId="{F7A26139-7126-4080-8D59-D893867EAB68}" srcOrd="0" destOrd="0" presId="urn:microsoft.com/office/officeart/2005/8/layout/hProcess7#1"/>
    <dgm:cxn modelId="{979F5FE9-2E69-4A03-92A5-DFDA0B8CB7A4}" type="presParOf" srcId="{DC514547-6829-4D2E-8FA9-3F2754079D4E}" destId="{FBAC159C-A009-49A4-ABC9-96F260736414}" srcOrd="1" destOrd="0" presId="urn:microsoft.com/office/officeart/2005/8/layout/hProcess7#1"/>
    <dgm:cxn modelId="{D15E03B4-C5AF-417F-9395-720939537244}" type="presParOf" srcId="{DC514547-6829-4D2E-8FA9-3F2754079D4E}" destId="{92547675-8AB0-4D8C-803B-75E890B66C90}" srcOrd="2" destOrd="0" presId="urn:microsoft.com/office/officeart/2005/8/layout/hProcess7#1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54BB2F-991C-43C9-A3BC-310DF23A3D4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6B6E22-B45E-4CDB-B0A9-1D40AA7D5926}">
      <dgm:prSet phldrT="[Text]" custT="1"/>
      <dgm:spPr/>
      <dgm:t>
        <a:bodyPr/>
        <a:lstStyle/>
        <a:p>
          <a:r>
            <a:rPr lang="es-PE" sz="4500" dirty="0" smtClean="0"/>
            <a:t>NO</a:t>
          </a:r>
          <a:endParaRPr lang="en-US" sz="4500" dirty="0"/>
        </a:p>
      </dgm:t>
    </dgm:pt>
    <dgm:pt modelId="{EE9DC3B4-85D4-4606-ACEA-DEF91B0775FE}" type="parTrans" cxnId="{02BEF3E6-68DF-41E3-BC80-16570173E10D}">
      <dgm:prSet/>
      <dgm:spPr/>
      <dgm:t>
        <a:bodyPr/>
        <a:lstStyle/>
        <a:p>
          <a:endParaRPr lang="en-US"/>
        </a:p>
      </dgm:t>
    </dgm:pt>
    <dgm:pt modelId="{4F1FFCCE-0193-4CB2-B174-4E050A158E66}" type="sibTrans" cxnId="{02BEF3E6-68DF-41E3-BC80-16570173E10D}">
      <dgm:prSet/>
      <dgm:spPr/>
      <dgm:t>
        <a:bodyPr/>
        <a:lstStyle/>
        <a:p>
          <a:endParaRPr lang="en-US"/>
        </a:p>
      </dgm:t>
    </dgm:pt>
    <dgm:pt modelId="{74774BEB-C1E0-45EB-AAF6-DE35D113FDC3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500" dirty="0" smtClean="0"/>
            <a:t>Te </a:t>
          </a:r>
          <a:r>
            <a:rPr lang="en-US" sz="2500" dirty="0" err="1" smtClean="0"/>
            <a:t>muestres</a:t>
          </a:r>
          <a:r>
            <a:rPr lang="en-US" sz="2500" dirty="0" smtClean="0"/>
            <a:t> </a:t>
          </a:r>
          <a:r>
            <a:rPr lang="en-US" sz="2500" dirty="0" err="1" smtClean="0"/>
            <a:t>como</a:t>
          </a:r>
          <a:r>
            <a:rPr lang="en-US" sz="2500" dirty="0" smtClean="0"/>
            <a:t> no </a:t>
          </a:r>
          <a:r>
            <a:rPr lang="en-US" sz="2500" dirty="0" err="1" smtClean="0"/>
            <a:t>eres</a:t>
          </a:r>
          <a:r>
            <a:rPr lang="en-US" sz="2500" dirty="0" smtClean="0"/>
            <a:t>.</a:t>
          </a:r>
          <a:endParaRPr lang="en-US" sz="2500" dirty="0"/>
        </a:p>
      </dgm:t>
    </dgm:pt>
    <dgm:pt modelId="{9D263834-CFC7-4AEE-841B-9E336C078602}" type="parTrans" cxnId="{E3AD2C33-9ECE-4C5E-B80B-8DF5A1E84A99}">
      <dgm:prSet/>
      <dgm:spPr/>
      <dgm:t>
        <a:bodyPr/>
        <a:lstStyle/>
        <a:p>
          <a:endParaRPr lang="en-US"/>
        </a:p>
      </dgm:t>
    </dgm:pt>
    <dgm:pt modelId="{C39E9C99-43D2-4CDC-8400-55EEAD21E882}" type="sibTrans" cxnId="{E3AD2C33-9ECE-4C5E-B80B-8DF5A1E84A99}">
      <dgm:prSet/>
      <dgm:spPr/>
      <dgm:t>
        <a:bodyPr/>
        <a:lstStyle/>
        <a:p>
          <a:endParaRPr lang="en-US"/>
        </a:p>
      </dgm:t>
    </dgm:pt>
    <dgm:pt modelId="{8B8AB534-D2D0-4F85-8282-444719F7F16C}">
      <dgm:prSet phldrT="[Text]" custT="1"/>
      <dgm:spPr/>
      <dgm:t>
        <a:bodyPr/>
        <a:lstStyle/>
        <a:p>
          <a:r>
            <a:rPr lang="es-PE" sz="4500" dirty="0" smtClean="0"/>
            <a:t>NO</a:t>
          </a:r>
          <a:endParaRPr lang="en-US" sz="4500" dirty="0"/>
        </a:p>
      </dgm:t>
    </dgm:pt>
    <dgm:pt modelId="{F7447757-7B4A-426A-B5AC-E41AD1A9C703}" type="parTrans" cxnId="{1695CBAB-D936-46C7-A4D7-F74192D7BC35}">
      <dgm:prSet/>
      <dgm:spPr/>
      <dgm:t>
        <a:bodyPr/>
        <a:lstStyle/>
        <a:p>
          <a:endParaRPr lang="en-US"/>
        </a:p>
      </dgm:t>
    </dgm:pt>
    <dgm:pt modelId="{E069943C-468F-4769-B400-28CADCEB48F3}" type="sibTrans" cxnId="{1695CBAB-D936-46C7-A4D7-F74192D7BC35}">
      <dgm:prSet/>
      <dgm:spPr/>
      <dgm:t>
        <a:bodyPr/>
        <a:lstStyle/>
        <a:p>
          <a:endParaRPr lang="en-US"/>
        </a:p>
      </dgm:t>
    </dgm:pt>
    <dgm:pt modelId="{F601A70B-84BE-43B7-A284-D8D4E88342FA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500" dirty="0" smtClean="0"/>
            <a:t>Confundas cuidar tu imagen con deshonestidad.</a:t>
          </a:r>
          <a:endParaRPr lang="en-US" sz="2500" dirty="0"/>
        </a:p>
      </dgm:t>
    </dgm:pt>
    <dgm:pt modelId="{06D4796F-CE70-41D6-975B-0E91E364042B}" type="parTrans" cxnId="{ACC00BE3-6EA6-4236-AC46-DC0392991B0D}">
      <dgm:prSet/>
      <dgm:spPr/>
      <dgm:t>
        <a:bodyPr/>
        <a:lstStyle/>
        <a:p>
          <a:endParaRPr lang="en-US"/>
        </a:p>
      </dgm:t>
    </dgm:pt>
    <dgm:pt modelId="{8D6060A1-55ED-443D-B557-7A2A4F6AB84B}" type="sibTrans" cxnId="{ACC00BE3-6EA6-4236-AC46-DC0392991B0D}">
      <dgm:prSet/>
      <dgm:spPr/>
      <dgm:t>
        <a:bodyPr/>
        <a:lstStyle/>
        <a:p>
          <a:endParaRPr lang="en-US"/>
        </a:p>
      </dgm:t>
    </dgm:pt>
    <dgm:pt modelId="{51D49BE2-F537-4CE5-9F03-CD250B0275FB}">
      <dgm:prSet phldrT="[Text]" custT="1"/>
      <dgm:spPr/>
      <dgm:t>
        <a:bodyPr/>
        <a:lstStyle/>
        <a:p>
          <a:r>
            <a:rPr lang="en-US" sz="4500" dirty="0" smtClean="0"/>
            <a:t>SÉ</a:t>
          </a:r>
          <a:endParaRPr lang="en-US" sz="4500" dirty="0"/>
        </a:p>
      </dgm:t>
    </dgm:pt>
    <dgm:pt modelId="{52374A45-2100-4A17-90C1-076FCF1AD95B}" type="parTrans" cxnId="{79770C61-3888-4020-B413-D085F8B68FB6}">
      <dgm:prSet/>
      <dgm:spPr/>
      <dgm:t>
        <a:bodyPr/>
        <a:lstStyle/>
        <a:p>
          <a:endParaRPr lang="en-US"/>
        </a:p>
      </dgm:t>
    </dgm:pt>
    <dgm:pt modelId="{D2C2AA8D-9F80-4A27-A1CA-BB04E989881F}" type="sibTrans" cxnId="{79770C61-3888-4020-B413-D085F8B68FB6}">
      <dgm:prSet/>
      <dgm:spPr/>
      <dgm:t>
        <a:bodyPr/>
        <a:lstStyle/>
        <a:p>
          <a:endParaRPr lang="en-US"/>
        </a:p>
      </dgm:t>
    </dgm:pt>
    <dgm:pt modelId="{96E70ED1-499B-4F64-A699-F502504ADE9A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500" dirty="0" smtClean="0"/>
            <a:t>Elegante y simpática, pero con la verdad.</a:t>
          </a:r>
          <a:endParaRPr lang="en-US" sz="2500" dirty="0"/>
        </a:p>
      </dgm:t>
    </dgm:pt>
    <dgm:pt modelId="{1F861291-2772-43CC-AFC3-A6E610C3FC1B}" type="parTrans" cxnId="{4CF06AC7-BDD1-42E2-BCC0-9C1DE61C5F38}">
      <dgm:prSet/>
      <dgm:spPr/>
      <dgm:t>
        <a:bodyPr/>
        <a:lstStyle/>
        <a:p>
          <a:endParaRPr lang="en-US"/>
        </a:p>
      </dgm:t>
    </dgm:pt>
    <dgm:pt modelId="{076BEF5E-B113-4852-95A1-53438D05391F}" type="sibTrans" cxnId="{4CF06AC7-BDD1-42E2-BCC0-9C1DE61C5F38}">
      <dgm:prSet/>
      <dgm:spPr/>
      <dgm:t>
        <a:bodyPr/>
        <a:lstStyle/>
        <a:p>
          <a:endParaRPr lang="en-US"/>
        </a:p>
      </dgm:t>
    </dgm:pt>
    <dgm:pt modelId="{8C070876-1D7A-4A2F-8D7A-591264884FEC}" type="pres">
      <dgm:prSet presAssocID="{2754BB2F-991C-43C9-A3BC-310DF23A3D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9B0CF-D420-4F00-BB81-5B6301E24EDC}" type="pres">
      <dgm:prSet presAssocID="{346B6E22-B45E-4CDB-B0A9-1D40AA7D5926}" presName="linNode" presStyleCnt="0"/>
      <dgm:spPr/>
    </dgm:pt>
    <dgm:pt modelId="{9036FE63-C4C3-4EBC-878F-A9FDB6C49011}" type="pres">
      <dgm:prSet presAssocID="{346B6E22-B45E-4CDB-B0A9-1D40AA7D5926}" presName="parentText" presStyleLbl="node1" presStyleIdx="0" presStyleCnt="3" custScaleX="783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D7C02-5D9A-419B-A7CF-46A75D41B66D}" type="pres">
      <dgm:prSet presAssocID="{346B6E22-B45E-4CDB-B0A9-1D40AA7D5926}" presName="descendantText" presStyleLbl="alignAccFollowNode1" presStyleIdx="0" presStyleCnt="3" custScaleX="1144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C66F9-48C6-44FC-8238-1220D6067160}" type="pres">
      <dgm:prSet presAssocID="{4F1FFCCE-0193-4CB2-B174-4E050A158E66}" presName="sp" presStyleCnt="0"/>
      <dgm:spPr/>
    </dgm:pt>
    <dgm:pt modelId="{E8382A0D-F086-4ECC-B0FB-C63C235B2A07}" type="pres">
      <dgm:prSet presAssocID="{8B8AB534-D2D0-4F85-8282-444719F7F16C}" presName="linNode" presStyleCnt="0"/>
      <dgm:spPr/>
    </dgm:pt>
    <dgm:pt modelId="{7DD77CED-0D83-46A0-ADBC-CFE0A78D7613}" type="pres">
      <dgm:prSet presAssocID="{8B8AB534-D2D0-4F85-8282-444719F7F16C}" presName="parentText" presStyleLbl="node1" presStyleIdx="1" presStyleCnt="3" custScaleX="794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4B5BB-026B-486E-9CE9-9ECD15CA3757}" type="pres">
      <dgm:prSet presAssocID="{8B8AB534-D2D0-4F85-8282-444719F7F16C}" presName="descendantText" presStyleLbl="alignAccFollowNode1" presStyleIdx="1" presStyleCnt="3" custScaleX="126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2DD0-176A-4B0E-8079-A1A6CE1F78D1}" type="pres">
      <dgm:prSet presAssocID="{E069943C-468F-4769-B400-28CADCEB48F3}" presName="sp" presStyleCnt="0"/>
      <dgm:spPr/>
    </dgm:pt>
    <dgm:pt modelId="{38ACBFB5-C62E-40E4-B1C9-0A8C502D0B71}" type="pres">
      <dgm:prSet presAssocID="{51D49BE2-F537-4CE5-9F03-CD250B0275FB}" presName="linNode" presStyleCnt="0"/>
      <dgm:spPr/>
    </dgm:pt>
    <dgm:pt modelId="{1459EFBF-E821-4A55-9499-0B24942C469B}" type="pres">
      <dgm:prSet presAssocID="{51D49BE2-F537-4CE5-9F03-CD250B0275FB}" presName="parentText" presStyleLbl="node1" presStyleIdx="2" presStyleCnt="3" custScaleX="794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E0F8C-66D6-4230-BBDA-C17E8A46193C}" type="pres">
      <dgm:prSet presAssocID="{51D49BE2-F537-4CE5-9F03-CD250B0275FB}" presName="descendantText" presStyleLbl="alignAccFollowNode1" presStyleIdx="2" presStyleCnt="3" custScaleX="1441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EF3E6-68DF-41E3-BC80-16570173E10D}" srcId="{2754BB2F-991C-43C9-A3BC-310DF23A3D4F}" destId="{346B6E22-B45E-4CDB-B0A9-1D40AA7D5926}" srcOrd="0" destOrd="0" parTransId="{EE9DC3B4-85D4-4606-ACEA-DEF91B0775FE}" sibTransId="{4F1FFCCE-0193-4CB2-B174-4E050A158E66}"/>
    <dgm:cxn modelId="{893A453C-8E26-4550-A359-62C7A667CA82}" type="presOf" srcId="{2754BB2F-991C-43C9-A3BC-310DF23A3D4F}" destId="{8C070876-1D7A-4A2F-8D7A-591264884FEC}" srcOrd="0" destOrd="0" presId="urn:microsoft.com/office/officeart/2005/8/layout/vList5"/>
    <dgm:cxn modelId="{2F3A92F1-FC81-4510-97E6-726D49B5B35A}" type="presOf" srcId="{8B8AB534-D2D0-4F85-8282-444719F7F16C}" destId="{7DD77CED-0D83-46A0-ADBC-CFE0A78D7613}" srcOrd="0" destOrd="0" presId="urn:microsoft.com/office/officeart/2005/8/layout/vList5"/>
    <dgm:cxn modelId="{E3AD2C33-9ECE-4C5E-B80B-8DF5A1E84A99}" srcId="{346B6E22-B45E-4CDB-B0A9-1D40AA7D5926}" destId="{74774BEB-C1E0-45EB-AAF6-DE35D113FDC3}" srcOrd="0" destOrd="0" parTransId="{9D263834-CFC7-4AEE-841B-9E336C078602}" sibTransId="{C39E9C99-43D2-4CDC-8400-55EEAD21E882}"/>
    <dgm:cxn modelId="{5D0AB6E0-B4DC-404D-AC37-A4B04364110C}" type="presOf" srcId="{F601A70B-84BE-43B7-A284-D8D4E88342FA}" destId="{B524B5BB-026B-486E-9CE9-9ECD15CA3757}" srcOrd="0" destOrd="0" presId="urn:microsoft.com/office/officeart/2005/8/layout/vList5"/>
    <dgm:cxn modelId="{67EA3EB9-BDAA-407A-8DCC-540BD1090448}" type="presOf" srcId="{74774BEB-C1E0-45EB-AAF6-DE35D113FDC3}" destId="{31BD7C02-5D9A-419B-A7CF-46A75D41B66D}" srcOrd="0" destOrd="0" presId="urn:microsoft.com/office/officeart/2005/8/layout/vList5"/>
    <dgm:cxn modelId="{9525613E-FA97-407D-B79F-2876F27404EA}" type="presOf" srcId="{96E70ED1-499B-4F64-A699-F502504ADE9A}" destId="{05FE0F8C-66D6-4230-BBDA-C17E8A46193C}" srcOrd="0" destOrd="0" presId="urn:microsoft.com/office/officeart/2005/8/layout/vList5"/>
    <dgm:cxn modelId="{649806DD-F0C5-4254-AFCD-625117AEFE0C}" type="presOf" srcId="{51D49BE2-F537-4CE5-9F03-CD250B0275FB}" destId="{1459EFBF-E821-4A55-9499-0B24942C469B}" srcOrd="0" destOrd="0" presId="urn:microsoft.com/office/officeart/2005/8/layout/vList5"/>
    <dgm:cxn modelId="{ACC00BE3-6EA6-4236-AC46-DC0392991B0D}" srcId="{8B8AB534-D2D0-4F85-8282-444719F7F16C}" destId="{F601A70B-84BE-43B7-A284-D8D4E88342FA}" srcOrd="0" destOrd="0" parTransId="{06D4796F-CE70-41D6-975B-0E91E364042B}" sibTransId="{8D6060A1-55ED-443D-B557-7A2A4F6AB84B}"/>
    <dgm:cxn modelId="{1695CBAB-D936-46C7-A4D7-F74192D7BC35}" srcId="{2754BB2F-991C-43C9-A3BC-310DF23A3D4F}" destId="{8B8AB534-D2D0-4F85-8282-444719F7F16C}" srcOrd="1" destOrd="0" parTransId="{F7447757-7B4A-426A-B5AC-E41AD1A9C703}" sibTransId="{E069943C-468F-4769-B400-28CADCEB48F3}"/>
    <dgm:cxn modelId="{4CF06AC7-BDD1-42E2-BCC0-9C1DE61C5F38}" srcId="{51D49BE2-F537-4CE5-9F03-CD250B0275FB}" destId="{96E70ED1-499B-4F64-A699-F502504ADE9A}" srcOrd="0" destOrd="0" parTransId="{1F861291-2772-43CC-AFC3-A6E610C3FC1B}" sibTransId="{076BEF5E-B113-4852-95A1-53438D05391F}"/>
    <dgm:cxn modelId="{79770C61-3888-4020-B413-D085F8B68FB6}" srcId="{2754BB2F-991C-43C9-A3BC-310DF23A3D4F}" destId="{51D49BE2-F537-4CE5-9F03-CD250B0275FB}" srcOrd="2" destOrd="0" parTransId="{52374A45-2100-4A17-90C1-076FCF1AD95B}" sibTransId="{D2C2AA8D-9F80-4A27-A1CA-BB04E989881F}"/>
    <dgm:cxn modelId="{A34B63AB-334E-46D0-B03F-146867A2B155}" type="presOf" srcId="{346B6E22-B45E-4CDB-B0A9-1D40AA7D5926}" destId="{9036FE63-C4C3-4EBC-878F-A9FDB6C49011}" srcOrd="0" destOrd="0" presId="urn:microsoft.com/office/officeart/2005/8/layout/vList5"/>
    <dgm:cxn modelId="{52F19A41-A829-4F61-8D41-316A33BE97E2}" type="presParOf" srcId="{8C070876-1D7A-4A2F-8D7A-591264884FEC}" destId="{2DD9B0CF-D420-4F00-BB81-5B6301E24EDC}" srcOrd="0" destOrd="0" presId="urn:microsoft.com/office/officeart/2005/8/layout/vList5"/>
    <dgm:cxn modelId="{DC4F6435-D105-4427-A4E0-E21C7EEA94F4}" type="presParOf" srcId="{2DD9B0CF-D420-4F00-BB81-5B6301E24EDC}" destId="{9036FE63-C4C3-4EBC-878F-A9FDB6C49011}" srcOrd="0" destOrd="0" presId="urn:microsoft.com/office/officeart/2005/8/layout/vList5"/>
    <dgm:cxn modelId="{0E92E4E7-BB95-4A60-ADC2-369CC4037FA4}" type="presParOf" srcId="{2DD9B0CF-D420-4F00-BB81-5B6301E24EDC}" destId="{31BD7C02-5D9A-419B-A7CF-46A75D41B66D}" srcOrd="1" destOrd="0" presId="urn:microsoft.com/office/officeart/2005/8/layout/vList5"/>
    <dgm:cxn modelId="{43A93FDA-1D28-4934-B78A-C8E936B85E2C}" type="presParOf" srcId="{8C070876-1D7A-4A2F-8D7A-591264884FEC}" destId="{AD4C66F9-48C6-44FC-8238-1220D6067160}" srcOrd="1" destOrd="0" presId="urn:microsoft.com/office/officeart/2005/8/layout/vList5"/>
    <dgm:cxn modelId="{AD7C4725-78D6-4BC4-8ADF-1C7096692C1A}" type="presParOf" srcId="{8C070876-1D7A-4A2F-8D7A-591264884FEC}" destId="{E8382A0D-F086-4ECC-B0FB-C63C235B2A07}" srcOrd="2" destOrd="0" presId="urn:microsoft.com/office/officeart/2005/8/layout/vList5"/>
    <dgm:cxn modelId="{A525631B-94C1-4331-86F0-10ECE64546EC}" type="presParOf" srcId="{E8382A0D-F086-4ECC-B0FB-C63C235B2A07}" destId="{7DD77CED-0D83-46A0-ADBC-CFE0A78D7613}" srcOrd="0" destOrd="0" presId="urn:microsoft.com/office/officeart/2005/8/layout/vList5"/>
    <dgm:cxn modelId="{24EC205A-F9F3-48D1-A8BF-D5A34412CDE9}" type="presParOf" srcId="{E8382A0D-F086-4ECC-B0FB-C63C235B2A07}" destId="{B524B5BB-026B-486E-9CE9-9ECD15CA3757}" srcOrd="1" destOrd="0" presId="urn:microsoft.com/office/officeart/2005/8/layout/vList5"/>
    <dgm:cxn modelId="{149CF898-B7A0-4161-862B-65E02A39350B}" type="presParOf" srcId="{8C070876-1D7A-4A2F-8D7A-591264884FEC}" destId="{9A1F2DD0-176A-4B0E-8079-A1A6CE1F78D1}" srcOrd="3" destOrd="0" presId="urn:microsoft.com/office/officeart/2005/8/layout/vList5"/>
    <dgm:cxn modelId="{E45BF5E3-673B-46C0-9898-4A1B52FB50B9}" type="presParOf" srcId="{8C070876-1D7A-4A2F-8D7A-591264884FEC}" destId="{38ACBFB5-C62E-40E4-B1C9-0A8C502D0B71}" srcOrd="4" destOrd="0" presId="urn:microsoft.com/office/officeart/2005/8/layout/vList5"/>
    <dgm:cxn modelId="{BAD242F3-CCB6-42D0-982C-CE7D51E63704}" type="presParOf" srcId="{38ACBFB5-C62E-40E4-B1C9-0A8C502D0B71}" destId="{1459EFBF-E821-4A55-9499-0B24942C469B}" srcOrd="0" destOrd="0" presId="urn:microsoft.com/office/officeart/2005/8/layout/vList5"/>
    <dgm:cxn modelId="{5E90ADF6-0138-4C20-ADD1-75B165572E68}" type="presParOf" srcId="{38ACBFB5-C62E-40E4-B1C9-0A8C502D0B71}" destId="{05FE0F8C-66D6-4230-BBDA-C17E8A46193C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54BB2F-991C-43C9-A3BC-310DF23A3D4F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46B6E22-B45E-4CDB-B0A9-1D40AA7D5926}">
      <dgm:prSet phldrT="[Text]" custT="1"/>
      <dgm:spPr/>
      <dgm:t>
        <a:bodyPr/>
        <a:lstStyle/>
        <a:p>
          <a:r>
            <a:rPr lang="es-PE" sz="4500" dirty="0" smtClean="0"/>
            <a:t>NO</a:t>
          </a:r>
          <a:endParaRPr lang="en-US" sz="4500" dirty="0"/>
        </a:p>
      </dgm:t>
    </dgm:pt>
    <dgm:pt modelId="{EE9DC3B4-85D4-4606-ACEA-DEF91B0775FE}" type="parTrans" cxnId="{02BEF3E6-68DF-41E3-BC80-16570173E10D}">
      <dgm:prSet/>
      <dgm:spPr/>
      <dgm:t>
        <a:bodyPr/>
        <a:lstStyle/>
        <a:p>
          <a:endParaRPr lang="en-US"/>
        </a:p>
      </dgm:t>
    </dgm:pt>
    <dgm:pt modelId="{4F1FFCCE-0193-4CB2-B174-4E050A158E66}" type="sibTrans" cxnId="{02BEF3E6-68DF-41E3-BC80-16570173E10D}">
      <dgm:prSet/>
      <dgm:spPr/>
      <dgm:t>
        <a:bodyPr/>
        <a:lstStyle/>
        <a:p>
          <a:endParaRPr lang="en-US"/>
        </a:p>
      </dgm:t>
    </dgm:pt>
    <dgm:pt modelId="{74774BEB-C1E0-45EB-AAF6-DE35D113FDC3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500" dirty="0" smtClean="0"/>
            <a:t>Prometas lo que no vas a cumplir.</a:t>
          </a:r>
          <a:endParaRPr lang="en-US" sz="2500" dirty="0"/>
        </a:p>
      </dgm:t>
    </dgm:pt>
    <dgm:pt modelId="{9D263834-CFC7-4AEE-841B-9E336C078602}" type="parTrans" cxnId="{E3AD2C33-9ECE-4C5E-B80B-8DF5A1E84A99}">
      <dgm:prSet/>
      <dgm:spPr/>
      <dgm:t>
        <a:bodyPr/>
        <a:lstStyle/>
        <a:p>
          <a:endParaRPr lang="en-US"/>
        </a:p>
      </dgm:t>
    </dgm:pt>
    <dgm:pt modelId="{C39E9C99-43D2-4CDC-8400-55EEAD21E882}" type="sibTrans" cxnId="{E3AD2C33-9ECE-4C5E-B80B-8DF5A1E84A99}">
      <dgm:prSet/>
      <dgm:spPr/>
      <dgm:t>
        <a:bodyPr/>
        <a:lstStyle/>
        <a:p>
          <a:endParaRPr lang="en-US"/>
        </a:p>
      </dgm:t>
    </dgm:pt>
    <dgm:pt modelId="{8B8AB534-D2D0-4F85-8282-444719F7F16C}">
      <dgm:prSet phldrT="[Text]" custT="1"/>
      <dgm:spPr/>
      <dgm:t>
        <a:bodyPr/>
        <a:lstStyle/>
        <a:p>
          <a:r>
            <a:rPr lang="es-PE" sz="4500" dirty="0" smtClean="0"/>
            <a:t>NO</a:t>
          </a:r>
          <a:endParaRPr lang="en-US" sz="4500" dirty="0"/>
        </a:p>
      </dgm:t>
    </dgm:pt>
    <dgm:pt modelId="{F7447757-7B4A-426A-B5AC-E41AD1A9C703}" type="parTrans" cxnId="{1695CBAB-D936-46C7-A4D7-F74192D7BC35}">
      <dgm:prSet/>
      <dgm:spPr/>
      <dgm:t>
        <a:bodyPr/>
        <a:lstStyle/>
        <a:p>
          <a:endParaRPr lang="en-US"/>
        </a:p>
      </dgm:t>
    </dgm:pt>
    <dgm:pt modelId="{E069943C-468F-4769-B400-28CADCEB48F3}" type="sibTrans" cxnId="{1695CBAB-D936-46C7-A4D7-F74192D7BC35}">
      <dgm:prSet/>
      <dgm:spPr/>
      <dgm:t>
        <a:bodyPr/>
        <a:lstStyle/>
        <a:p>
          <a:endParaRPr lang="en-US"/>
        </a:p>
      </dgm:t>
    </dgm:pt>
    <dgm:pt modelId="{F601A70B-84BE-43B7-A284-D8D4E88342FA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500" dirty="0" smtClean="0"/>
            <a:t>No ofrezcas cuando sabes que no es verdad.</a:t>
          </a:r>
          <a:endParaRPr lang="en-US" sz="2500" dirty="0"/>
        </a:p>
      </dgm:t>
    </dgm:pt>
    <dgm:pt modelId="{06D4796F-CE70-41D6-975B-0E91E364042B}" type="parTrans" cxnId="{ACC00BE3-6EA6-4236-AC46-DC0392991B0D}">
      <dgm:prSet/>
      <dgm:spPr/>
      <dgm:t>
        <a:bodyPr/>
        <a:lstStyle/>
        <a:p>
          <a:endParaRPr lang="en-US"/>
        </a:p>
      </dgm:t>
    </dgm:pt>
    <dgm:pt modelId="{8D6060A1-55ED-443D-B557-7A2A4F6AB84B}" type="sibTrans" cxnId="{ACC00BE3-6EA6-4236-AC46-DC0392991B0D}">
      <dgm:prSet/>
      <dgm:spPr/>
      <dgm:t>
        <a:bodyPr/>
        <a:lstStyle/>
        <a:p>
          <a:endParaRPr lang="en-US"/>
        </a:p>
      </dgm:t>
    </dgm:pt>
    <dgm:pt modelId="{51D49BE2-F537-4CE5-9F03-CD250B0275FB}">
      <dgm:prSet phldrT="[Text]" custT="1"/>
      <dgm:spPr/>
      <dgm:t>
        <a:bodyPr/>
        <a:lstStyle/>
        <a:p>
          <a:r>
            <a:rPr lang="es-PE" sz="4500" dirty="0" smtClean="0"/>
            <a:t>SÉ</a:t>
          </a:r>
          <a:endParaRPr lang="en-US" sz="4500" dirty="0"/>
        </a:p>
      </dgm:t>
    </dgm:pt>
    <dgm:pt modelId="{52374A45-2100-4A17-90C1-076FCF1AD95B}" type="parTrans" cxnId="{79770C61-3888-4020-B413-D085F8B68FB6}">
      <dgm:prSet/>
      <dgm:spPr/>
      <dgm:t>
        <a:bodyPr/>
        <a:lstStyle/>
        <a:p>
          <a:endParaRPr lang="en-US"/>
        </a:p>
      </dgm:t>
    </dgm:pt>
    <dgm:pt modelId="{D2C2AA8D-9F80-4A27-A1CA-BB04E989881F}" type="sibTrans" cxnId="{79770C61-3888-4020-B413-D085F8B68FB6}">
      <dgm:prSet/>
      <dgm:spPr/>
      <dgm:t>
        <a:bodyPr/>
        <a:lstStyle/>
        <a:p>
          <a:endParaRPr lang="en-US"/>
        </a:p>
      </dgm:t>
    </dgm:pt>
    <dgm:pt modelId="{96E70ED1-499B-4F64-A699-F502504ADE9A}">
      <dgm:prSet phldrT="[Text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es-PE" sz="2500" dirty="0" smtClean="0"/>
            <a:t>Honesto con los demás y contigo mismo.</a:t>
          </a:r>
          <a:endParaRPr lang="en-US" sz="2500" dirty="0"/>
        </a:p>
      </dgm:t>
    </dgm:pt>
    <dgm:pt modelId="{1F861291-2772-43CC-AFC3-A6E610C3FC1B}" type="parTrans" cxnId="{4CF06AC7-BDD1-42E2-BCC0-9C1DE61C5F38}">
      <dgm:prSet/>
      <dgm:spPr/>
      <dgm:t>
        <a:bodyPr/>
        <a:lstStyle/>
        <a:p>
          <a:endParaRPr lang="en-US"/>
        </a:p>
      </dgm:t>
    </dgm:pt>
    <dgm:pt modelId="{076BEF5E-B113-4852-95A1-53438D05391F}" type="sibTrans" cxnId="{4CF06AC7-BDD1-42E2-BCC0-9C1DE61C5F38}">
      <dgm:prSet/>
      <dgm:spPr/>
      <dgm:t>
        <a:bodyPr/>
        <a:lstStyle/>
        <a:p>
          <a:endParaRPr lang="en-US"/>
        </a:p>
      </dgm:t>
    </dgm:pt>
    <dgm:pt modelId="{8C070876-1D7A-4A2F-8D7A-591264884FEC}" type="pres">
      <dgm:prSet presAssocID="{2754BB2F-991C-43C9-A3BC-310DF23A3D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9B0CF-D420-4F00-BB81-5B6301E24EDC}" type="pres">
      <dgm:prSet presAssocID="{346B6E22-B45E-4CDB-B0A9-1D40AA7D5926}" presName="linNode" presStyleCnt="0"/>
      <dgm:spPr/>
    </dgm:pt>
    <dgm:pt modelId="{9036FE63-C4C3-4EBC-878F-A9FDB6C49011}" type="pres">
      <dgm:prSet presAssocID="{346B6E22-B45E-4CDB-B0A9-1D40AA7D592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D7C02-5D9A-419B-A7CF-46A75D41B66D}" type="pres">
      <dgm:prSet presAssocID="{346B6E22-B45E-4CDB-B0A9-1D40AA7D592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C66F9-48C6-44FC-8238-1220D6067160}" type="pres">
      <dgm:prSet presAssocID="{4F1FFCCE-0193-4CB2-B174-4E050A158E66}" presName="sp" presStyleCnt="0"/>
      <dgm:spPr/>
    </dgm:pt>
    <dgm:pt modelId="{E8382A0D-F086-4ECC-B0FB-C63C235B2A07}" type="pres">
      <dgm:prSet presAssocID="{8B8AB534-D2D0-4F85-8282-444719F7F16C}" presName="linNode" presStyleCnt="0"/>
      <dgm:spPr/>
    </dgm:pt>
    <dgm:pt modelId="{7DD77CED-0D83-46A0-ADBC-CFE0A78D7613}" type="pres">
      <dgm:prSet presAssocID="{8B8AB534-D2D0-4F85-8282-444719F7F16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4B5BB-026B-486E-9CE9-9ECD15CA3757}" type="pres">
      <dgm:prSet presAssocID="{8B8AB534-D2D0-4F85-8282-444719F7F16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2DD0-176A-4B0E-8079-A1A6CE1F78D1}" type="pres">
      <dgm:prSet presAssocID="{E069943C-468F-4769-B400-28CADCEB48F3}" presName="sp" presStyleCnt="0"/>
      <dgm:spPr/>
    </dgm:pt>
    <dgm:pt modelId="{38ACBFB5-C62E-40E4-B1C9-0A8C502D0B71}" type="pres">
      <dgm:prSet presAssocID="{51D49BE2-F537-4CE5-9F03-CD250B0275FB}" presName="linNode" presStyleCnt="0"/>
      <dgm:spPr/>
    </dgm:pt>
    <dgm:pt modelId="{1459EFBF-E821-4A55-9499-0B24942C469B}" type="pres">
      <dgm:prSet presAssocID="{51D49BE2-F537-4CE5-9F03-CD250B0275F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E0F8C-66D6-4230-BBDA-C17E8A46193C}" type="pres">
      <dgm:prSet presAssocID="{51D49BE2-F537-4CE5-9F03-CD250B0275F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95CBAB-D936-46C7-A4D7-F74192D7BC35}" srcId="{2754BB2F-991C-43C9-A3BC-310DF23A3D4F}" destId="{8B8AB534-D2D0-4F85-8282-444719F7F16C}" srcOrd="1" destOrd="0" parTransId="{F7447757-7B4A-426A-B5AC-E41AD1A9C703}" sibTransId="{E069943C-468F-4769-B400-28CADCEB48F3}"/>
    <dgm:cxn modelId="{E3AD2C33-9ECE-4C5E-B80B-8DF5A1E84A99}" srcId="{346B6E22-B45E-4CDB-B0A9-1D40AA7D5926}" destId="{74774BEB-C1E0-45EB-AAF6-DE35D113FDC3}" srcOrd="0" destOrd="0" parTransId="{9D263834-CFC7-4AEE-841B-9E336C078602}" sibTransId="{C39E9C99-43D2-4CDC-8400-55EEAD21E882}"/>
    <dgm:cxn modelId="{ACC00BE3-6EA6-4236-AC46-DC0392991B0D}" srcId="{8B8AB534-D2D0-4F85-8282-444719F7F16C}" destId="{F601A70B-84BE-43B7-A284-D8D4E88342FA}" srcOrd="0" destOrd="0" parTransId="{06D4796F-CE70-41D6-975B-0E91E364042B}" sibTransId="{8D6060A1-55ED-443D-B557-7A2A4F6AB84B}"/>
    <dgm:cxn modelId="{79770C61-3888-4020-B413-D085F8B68FB6}" srcId="{2754BB2F-991C-43C9-A3BC-310DF23A3D4F}" destId="{51D49BE2-F537-4CE5-9F03-CD250B0275FB}" srcOrd="2" destOrd="0" parTransId="{52374A45-2100-4A17-90C1-076FCF1AD95B}" sibTransId="{D2C2AA8D-9F80-4A27-A1CA-BB04E989881F}"/>
    <dgm:cxn modelId="{02BEF3E6-68DF-41E3-BC80-16570173E10D}" srcId="{2754BB2F-991C-43C9-A3BC-310DF23A3D4F}" destId="{346B6E22-B45E-4CDB-B0A9-1D40AA7D5926}" srcOrd="0" destOrd="0" parTransId="{EE9DC3B4-85D4-4606-ACEA-DEF91B0775FE}" sibTransId="{4F1FFCCE-0193-4CB2-B174-4E050A158E66}"/>
    <dgm:cxn modelId="{73427CC4-4CB0-4964-91DF-3A9362E6E6E0}" type="presOf" srcId="{51D49BE2-F537-4CE5-9F03-CD250B0275FB}" destId="{1459EFBF-E821-4A55-9499-0B24942C469B}" srcOrd="0" destOrd="0" presId="urn:microsoft.com/office/officeart/2005/8/layout/vList5"/>
    <dgm:cxn modelId="{B2E97F58-96FC-4AEB-B2F4-DEFAD05A6796}" type="presOf" srcId="{96E70ED1-499B-4F64-A699-F502504ADE9A}" destId="{05FE0F8C-66D6-4230-BBDA-C17E8A46193C}" srcOrd="0" destOrd="0" presId="urn:microsoft.com/office/officeart/2005/8/layout/vList5"/>
    <dgm:cxn modelId="{0BE7B806-C0AC-4B5A-8FFB-5375ED99E5E7}" type="presOf" srcId="{2754BB2F-991C-43C9-A3BC-310DF23A3D4F}" destId="{8C070876-1D7A-4A2F-8D7A-591264884FEC}" srcOrd="0" destOrd="0" presId="urn:microsoft.com/office/officeart/2005/8/layout/vList5"/>
    <dgm:cxn modelId="{3557959F-38F0-4EF0-8F5A-96C389AEECB3}" type="presOf" srcId="{F601A70B-84BE-43B7-A284-D8D4E88342FA}" destId="{B524B5BB-026B-486E-9CE9-9ECD15CA3757}" srcOrd="0" destOrd="0" presId="urn:microsoft.com/office/officeart/2005/8/layout/vList5"/>
    <dgm:cxn modelId="{4CF06AC7-BDD1-42E2-BCC0-9C1DE61C5F38}" srcId="{51D49BE2-F537-4CE5-9F03-CD250B0275FB}" destId="{96E70ED1-499B-4F64-A699-F502504ADE9A}" srcOrd="0" destOrd="0" parTransId="{1F861291-2772-43CC-AFC3-A6E610C3FC1B}" sibTransId="{076BEF5E-B113-4852-95A1-53438D05391F}"/>
    <dgm:cxn modelId="{CC8FA04F-C2E2-4BAB-B5FC-508776F8BB7B}" type="presOf" srcId="{346B6E22-B45E-4CDB-B0A9-1D40AA7D5926}" destId="{9036FE63-C4C3-4EBC-878F-A9FDB6C49011}" srcOrd="0" destOrd="0" presId="urn:microsoft.com/office/officeart/2005/8/layout/vList5"/>
    <dgm:cxn modelId="{BB217534-0042-4D8F-B3F2-200AC25192CF}" type="presOf" srcId="{74774BEB-C1E0-45EB-AAF6-DE35D113FDC3}" destId="{31BD7C02-5D9A-419B-A7CF-46A75D41B66D}" srcOrd="0" destOrd="0" presId="urn:microsoft.com/office/officeart/2005/8/layout/vList5"/>
    <dgm:cxn modelId="{737A5C61-5B7B-4173-94CF-C87F3C456C8B}" type="presOf" srcId="{8B8AB534-D2D0-4F85-8282-444719F7F16C}" destId="{7DD77CED-0D83-46A0-ADBC-CFE0A78D7613}" srcOrd="0" destOrd="0" presId="urn:microsoft.com/office/officeart/2005/8/layout/vList5"/>
    <dgm:cxn modelId="{6FBCFE1E-58E8-4403-913E-9867FCABC215}" type="presParOf" srcId="{8C070876-1D7A-4A2F-8D7A-591264884FEC}" destId="{2DD9B0CF-D420-4F00-BB81-5B6301E24EDC}" srcOrd="0" destOrd="0" presId="urn:microsoft.com/office/officeart/2005/8/layout/vList5"/>
    <dgm:cxn modelId="{C4E0B370-B92C-4D57-A57F-73C08E7A78B7}" type="presParOf" srcId="{2DD9B0CF-D420-4F00-BB81-5B6301E24EDC}" destId="{9036FE63-C4C3-4EBC-878F-A9FDB6C49011}" srcOrd="0" destOrd="0" presId="urn:microsoft.com/office/officeart/2005/8/layout/vList5"/>
    <dgm:cxn modelId="{D2D410FA-174D-413D-88A7-B5BD25554E4A}" type="presParOf" srcId="{2DD9B0CF-D420-4F00-BB81-5B6301E24EDC}" destId="{31BD7C02-5D9A-419B-A7CF-46A75D41B66D}" srcOrd="1" destOrd="0" presId="urn:microsoft.com/office/officeart/2005/8/layout/vList5"/>
    <dgm:cxn modelId="{5B1B1367-75A4-4C18-A18E-2D2820DDDEB1}" type="presParOf" srcId="{8C070876-1D7A-4A2F-8D7A-591264884FEC}" destId="{AD4C66F9-48C6-44FC-8238-1220D6067160}" srcOrd="1" destOrd="0" presId="urn:microsoft.com/office/officeart/2005/8/layout/vList5"/>
    <dgm:cxn modelId="{CA5C27C7-C87A-413F-B26B-8D4D33B27194}" type="presParOf" srcId="{8C070876-1D7A-4A2F-8D7A-591264884FEC}" destId="{E8382A0D-F086-4ECC-B0FB-C63C235B2A07}" srcOrd="2" destOrd="0" presId="urn:microsoft.com/office/officeart/2005/8/layout/vList5"/>
    <dgm:cxn modelId="{70753948-7EDB-4A40-81A5-A0FD03F18589}" type="presParOf" srcId="{E8382A0D-F086-4ECC-B0FB-C63C235B2A07}" destId="{7DD77CED-0D83-46A0-ADBC-CFE0A78D7613}" srcOrd="0" destOrd="0" presId="urn:microsoft.com/office/officeart/2005/8/layout/vList5"/>
    <dgm:cxn modelId="{3BB93744-91F3-4267-ADA8-E75A65278B9B}" type="presParOf" srcId="{E8382A0D-F086-4ECC-B0FB-C63C235B2A07}" destId="{B524B5BB-026B-486E-9CE9-9ECD15CA3757}" srcOrd="1" destOrd="0" presId="urn:microsoft.com/office/officeart/2005/8/layout/vList5"/>
    <dgm:cxn modelId="{C37ECBD1-8B68-450F-A164-D554A6D5A81D}" type="presParOf" srcId="{8C070876-1D7A-4A2F-8D7A-591264884FEC}" destId="{9A1F2DD0-176A-4B0E-8079-A1A6CE1F78D1}" srcOrd="3" destOrd="0" presId="urn:microsoft.com/office/officeart/2005/8/layout/vList5"/>
    <dgm:cxn modelId="{855C2CAD-4C04-4DB5-BA89-79D3314EE1E4}" type="presParOf" srcId="{8C070876-1D7A-4A2F-8D7A-591264884FEC}" destId="{38ACBFB5-C62E-40E4-B1C9-0A8C502D0B71}" srcOrd="4" destOrd="0" presId="urn:microsoft.com/office/officeart/2005/8/layout/vList5"/>
    <dgm:cxn modelId="{3A638363-F4B6-46EC-9108-3AA8814E64FC}" type="presParOf" srcId="{38ACBFB5-C62E-40E4-B1C9-0A8C502D0B71}" destId="{1459EFBF-E821-4A55-9499-0B24942C469B}" srcOrd="0" destOrd="0" presId="urn:microsoft.com/office/officeart/2005/8/layout/vList5"/>
    <dgm:cxn modelId="{4DE923D5-ECEC-415B-A42E-69F9411B1792}" type="presParOf" srcId="{38ACBFB5-C62E-40E4-B1C9-0A8C502D0B71}" destId="{05FE0F8C-66D6-4230-BBDA-C17E8A46193C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22958D-BC1C-4590-A28E-4834F360119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No se aprovecha de los demás.</a:t>
          </a:r>
          <a:endParaRPr lang="en-US" sz="2100" kern="1200" dirty="0"/>
        </a:p>
      </dsp:txBody>
      <dsp:txXfrm>
        <a:off x="495061" y="645"/>
        <a:ext cx="2262336" cy="1357401"/>
      </dsp:txXfrm>
    </dsp:sp>
    <dsp:sp modelId="{480ABE11-5A61-49FA-9834-456D2D898957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Ajusta su comportamiento a lo que es correcto.</a:t>
          </a:r>
          <a:endParaRPr lang="en-US" sz="2100" kern="1200" dirty="0"/>
        </a:p>
      </dsp:txBody>
      <dsp:txXfrm>
        <a:off x="2983631" y="645"/>
        <a:ext cx="2262336" cy="1357401"/>
      </dsp:txXfrm>
    </dsp:sp>
    <dsp:sp modelId="{AD5D219F-2369-4B56-8A31-72070642C119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Vive su realidad sin avergonzarse de ella.</a:t>
          </a:r>
          <a:endParaRPr lang="en-US" sz="2100" kern="1200" dirty="0"/>
        </a:p>
      </dsp:txBody>
      <dsp:txXfrm>
        <a:off x="5472201" y="645"/>
        <a:ext cx="2262336" cy="1357401"/>
      </dsp:txXfrm>
    </dsp:sp>
    <dsp:sp modelId="{9B896141-6CBF-4A4D-883E-E937717AE144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No busca pretextos para actuar mal.</a:t>
          </a:r>
          <a:endParaRPr lang="en-US" sz="2100" kern="1200" dirty="0"/>
        </a:p>
      </dsp:txBody>
      <dsp:txXfrm>
        <a:off x="495061" y="1584280"/>
        <a:ext cx="2262336" cy="1357401"/>
      </dsp:txXfrm>
    </dsp:sp>
    <dsp:sp modelId="{71D347B5-7D88-40DC-B2AB-D295DDF41E8B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Es sincero consigo mismo.</a:t>
          </a:r>
          <a:endParaRPr lang="en-US" sz="2100" kern="1200" dirty="0"/>
        </a:p>
      </dsp:txBody>
      <dsp:txXfrm>
        <a:off x="2983631" y="1584280"/>
        <a:ext cx="2262336" cy="1357401"/>
      </dsp:txXfrm>
    </dsp:sp>
    <dsp:sp modelId="{F97A0DB4-E947-4A7B-AAE2-040667C4FCBF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Es objetivo con sus virtudes y con sus defectos.</a:t>
          </a:r>
          <a:endParaRPr lang="en-US" sz="2100" kern="1200" dirty="0"/>
        </a:p>
      </dsp:txBody>
      <dsp:txXfrm>
        <a:off x="5472201" y="1584280"/>
        <a:ext cx="2262336" cy="1357401"/>
      </dsp:txXfrm>
    </dsp:sp>
    <dsp:sp modelId="{1EA5496A-39FD-44E0-88F2-52E7EBF2A5DC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Paga sus deudas, </a:t>
          </a:r>
          <a:r>
            <a:rPr lang="es-ES_tradnl" sz="2100" kern="1200" dirty="0" err="1" smtClean="0"/>
            <a:t>comple</a:t>
          </a:r>
          <a:r>
            <a:rPr lang="es-ES_tradnl" sz="2100" kern="1200" dirty="0" smtClean="0"/>
            <a:t> sus compromisos.</a:t>
          </a:r>
          <a:endParaRPr lang="en-US" sz="2100" kern="1200" dirty="0"/>
        </a:p>
      </dsp:txBody>
      <dsp:txXfrm>
        <a:off x="495061" y="3167916"/>
        <a:ext cx="2262336" cy="1357401"/>
      </dsp:txXfrm>
    </dsp:sp>
    <dsp:sp modelId="{C1F789D4-F9E2-4E8B-98F4-844C90C43082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Persigue hacer lo justo aunque se perjudique.</a:t>
          </a:r>
          <a:endParaRPr lang="en-US" sz="2100" kern="1200" dirty="0"/>
        </a:p>
      </dsp:txBody>
      <dsp:txXfrm>
        <a:off x="2983631" y="3167916"/>
        <a:ext cx="2262336" cy="1357401"/>
      </dsp:txXfrm>
    </dsp:sp>
    <dsp:sp modelId="{2A4086D2-48A6-415E-9204-A0674D676C31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 </a:t>
          </a:r>
          <a:r>
            <a:rPr lang="en-US" sz="2100" kern="1200" dirty="0" err="1" smtClean="0"/>
            <a:t>arrepiente</a:t>
          </a:r>
          <a:r>
            <a:rPr lang="en-US" sz="2100" kern="1200" dirty="0" smtClean="0"/>
            <a:t> y </a:t>
          </a:r>
          <a:r>
            <a:rPr lang="en-US" sz="2100" kern="1200" dirty="0" err="1" smtClean="0"/>
            <a:t>corrige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cuando</a:t>
          </a:r>
          <a:r>
            <a:rPr lang="en-US" sz="2100" kern="1200" dirty="0" smtClean="0"/>
            <a:t> no </a:t>
          </a:r>
          <a:r>
            <a:rPr lang="en-US" sz="2100" kern="1200" dirty="0" err="1" smtClean="0"/>
            <a:t>actúa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correctamente</a:t>
          </a:r>
          <a:r>
            <a:rPr lang="en-US" sz="2100" kern="1200" dirty="0" smtClean="0"/>
            <a:t>.</a:t>
          </a:r>
          <a:endParaRPr lang="en-US" sz="21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33FA00-C497-4FAA-AE24-5988BCE500FC}">
      <dsp:nvSpPr>
        <dsp:cNvPr id="0" name=""/>
        <dsp:cNvSpPr/>
      </dsp:nvSpPr>
      <dsp:spPr>
        <a:xfrm>
          <a:off x="1939668" y="329839"/>
          <a:ext cx="4476017" cy="4476017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kern="1200" dirty="0" smtClean="0"/>
            <a:t>Recuerda las promesas que has hecho, si hay alguna pendiente cúmplela.</a:t>
          </a:r>
          <a:endParaRPr lang="en-US" sz="1300" kern="1200" dirty="0"/>
        </a:p>
      </dsp:txBody>
      <dsp:txXfrm>
        <a:off x="4274657" y="1082237"/>
        <a:ext cx="1438719" cy="959146"/>
      </dsp:txXfrm>
    </dsp:sp>
    <dsp:sp modelId="{D670FCBF-4105-49FE-8C2B-B4C0410056D5}">
      <dsp:nvSpPr>
        <dsp:cNvPr id="0" name=""/>
        <dsp:cNvSpPr/>
      </dsp:nvSpPr>
      <dsp:spPr>
        <a:xfrm>
          <a:off x="1978034" y="449200"/>
          <a:ext cx="4476017" cy="4476017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kern="1200" dirty="0" smtClean="0"/>
            <a:t>Si cometiste un error acéptalo delante de los demás.</a:t>
          </a:r>
          <a:endParaRPr lang="en-US" sz="1300" kern="1200" dirty="0"/>
        </a:p>
      </dsp:txBody>
      <dsp:txXfrm>
        <a:off x="4860802" y="2494313"/>
        <a:ext cx="1332147" cy="1065718"/>
      </dsp:txXfrm>
    </dsp:sp>
    <dsp:sp modelId="{32D69B43-3876-4DD9-B7F0-DE84C7D24DEB}">
      <dsp:nvSpPr>
        <dsp:cNvPr id="0" name=""/>
        <dsp:cNvSpPr/>
      </dsp:nvSpPr>
      <dsp:spPr>
        <a:xfrm>
          <a:off x="1876791" y="522734"/>
          <a:ext cx="4476017" cy="4476017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kern="1200" dirty="0" smtClean="0"/>
            <a:t>No te apropies de nada por medios indebidos</a:t>
          </a:r>
          <a:endParaRPr lang="en-US" sz="1300" kern="1200" dirty="0"/>
        </a:p>
      </dsp:txBody>
      <dsp:txXfrm>
        <a:off x="3475368" y="3666604"/>
        <a:ext cx="1278862" cy="1172290"/>
      </dsp:txXfrm>
    </dsp:sp>
    <dsp:sp modelId="{086EE613-3852-4FC4-9C11-5423ED78A2B8}">
      <dsp:nvSpPr>
        <dsp:cNvPr id="0" name=""/>
        <dsp:cNvSpPr/>
      </dsp:nvSpPr>
      <dsp:spPr>
        <a:xfrm>
          <a:off x="1775548" y="449200"/>
          <a:ext cx="4476017" cy="4476017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kern="1200" dirty="0" smtClean="0"/>
            <a:t>Si te prestaron algo hace mucho tiempo devuélvelo ahora mismo,</a:t>
          </a:r>
          <a:endParaRPr lang="en-US" sz="1300" kern="1200" dirty="0"/>
        </a:p>
      </dsp:txBody>
      <dsp:txXfrm>
        <a:off x="2036649" y="2494313"/>
        <a:ext cx="1332147" cy="1065718"/>
      </dsp:txXfrm>
    </dsp:sp>
    <dsp:sp modelId="{E15CA2E7-5C92-41E8-AA43-A2F61CC3A03A}">
      <dsp:nvSpPr>
        <dsp:cNvPr id="0" name=""/>
        <dsp:cNvSpPr/>
      </dsp:nvSpPr>
      <dsp:spPr>
        <a:xfrm>
          <a:off x="1813913" y="329839"/>
          <a:ext cx="4476017" cy="4476017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kern="1200" dirty="0" smtClean="0"/>
            <a:t>Reconoce lo que sientes.</a:t>
          </a:r>
          <a:endParaRPr lang="en-US" sz="1300" kern="1200" dirty="0"/>
        </a:p>
      </dsp:txBody>
      <dsp:txXfrm>
        <a:off x="2516222" y="1082237"/>
        <a:ext cx="1438719" cy="959146"/>
      </dsp:txXfrm>
    </dsp:sp>
    <dsp:sp modelId="{00D6DA65-61DD-4D2F-A2B8-AB7407697675}">
      <dsp:nvSpPr>
        <dsp:cNvPr id="0" name=""/>
        <dsp:cNvSpPr/>
      </dsp:nvSpPr>
      <dsp:spPr>
        <a:xfrm>
          <a:off x="1662371" y="52753"/>
          <a:ext cx="5030190" cy="503019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94A8D-EB60-4366-B2DB-68FB560F0766}">
      <dsp:nvSpPr>
        <dsp:cNvPr id="0" name=""/>
        <dsp:cNvSpPr/>
      </dsp:nvSpPr>
      <dsp:spPr>
        <a:xfrm>
          <a:off x="1701257" y="172074"/>
          <a:ext cx="5030190" cy="503019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46295-0F78-4373-BF53-E4C147DE2236}">
      <dsp:nvSpPr>
        <dsp:cNvPr id="0" name=""/>
        <dsp:cNvSpPr/>
      </dsp:nvSpPr>
      <dsp:spPr>
        <a:xfrm>
          <a:off x="1599704" y="245833"/>
          <a:ext cx="5030190" cy="503019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3987A-7BB3-4C5D-9790-B0C483E803AF}">
      <dsp:nvSpPr>
        <dsp:cNvPr id="0" name=""/>
        <dsp:cNvSpPr/>
      </dsp:nvSpPr>
      <dsp:spPr>
        <a:xfrm>
          <a:off x="1498152" y="172074"/>
          <a:ext cx="5030190" cy="503019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E5EE3-709E-484D-9908-1E09ED1E680F}">
      <dsp:nvSpPr>
        <dsp:cNvPr id="0" name=""/>
        <dsp:cNvSpPr/>
      </dsp:nvSpPr>
      <dsp:spPr>
        <a:xfrm>
          <a:off x="1537037" y="52753"/>
          <a:ext cx="5030190" cy="503019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452D31-892B-40DC-BABB-62B77E6ECEA7}">
      <dsp:nvSpPr>
        <dsp:cNvPr id="0" name=""/>
        <dsp:cNvSpPr/>
      </dsp:nvSpPr>
      <dsp:spPr>
        <a:xfrm>
          <a:off x="573" y="857873"/>
          <a:ext cx="2466215" cy="2959458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I</a:t>
          </a:r>
          <a:endParaRPr lang="es-PE" sz="2800" kern="1200" dirty="0"/>
        </a:p>
      </dsp:txBody>
      <dsp:txXfrm rot="16200000">
        <a:off x="-966183" y="1824630"/>
        <a:ext cx="2426756" cy="493243"/>
      </dsp:txXfrm>
    </dsp:sp>
    <dsp:sp modelId="{229F03AB-2470-4C27-80FF-136E790A0BDF}">
      <dsp:nvSpPr>
        <dsp:cNvPr id="0" name=""/>
        <dsp:cNvSpPr/>
      </dsp:nvSpPr>
      <dsp:spPr>
        <a:xfrm>
          <a:off x="493816" y="857873"/>
          <a:ext cx="1837330" cy="29594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Actúa con hipocresía para aparentar en todo momento algo que no es.</a:t>
          </a:r>
          <a:endParaRPr lang="es-PE" sz="2300" kern="1200" dirty="0"/>
        </a:p>
      </dsp:txBody>
      <dsp:txXfrm>
        <a:off x="493816" y="857873"/>
        <a:ext cx="1837330" cy="2959458"/>
      </dsp:txXfrm>
    </dsp:sp>
    <dsp:sp modelId="{5FA2F2E5-575E-4EEA-B469-44A5D0A96F97}">
      <dsp:nvSpPr>
        <dsp:cNvPr id="0" name=""/>
        <dsp:cNvSpPr/>
      </dsp:nvSpPr>
      <dsp:spPr>
        <a:xfrm>
          <a:off x="2553106" y="857873"/>
          <a:ext cx="2466215" cy="2959458"/>
        </a:xfrm>
        <a:prstGeom prst="roundRect">
          <a:avLst>
            <a:gd name="adj" fmla="val 5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II</a:t>
          </a:r>
          <a:endParaRPr lang="es-PE" sz="2800" kern="1200" dirty="0"/>
        </a:p>
      </dsp:txBody>
      <dsp:txXfrm rot="16200000">
        <a:off x="1586349" y="1824630"/>
        <a:ext cx="2426756" cy="493243"/>
      </dsp:txXfrm>
    </dsp:sp>
    <dsp:sp modelId="{27C138FF-8BB6-425A-9E76-3309D88615A0}">
      <dsp:nvSpPr>
        <dsp:cNvPr id="0" name=""/>
        <dsp:cNvSpPr/>
      </dsp:nvSpPr>
      <dsp:spPr>
        <a:xfrm rot="5400000">
          <a:off x="2347850" y="3211416"/>
          <a:ext cx="435172" cy="3699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7D15B-A7A6-4563-82CA-507FD8635FE0}">
      <dsp:nvSpPr>
        <dsp:cNvPr id="0" name=""/>
        <dsp:cNvSpPr/>
      </dsp:nvSpPr>
      <dsp:spPr>
        <a:xfrm>
          <a:off x="3046349" y="857873"/>
          <a:ext cx="1837330" cy="29594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Miente continuamente para quedar bien y para que no le descubran sus falsedades.</a:t>
          </a:r>
          <a:endParaRPr lang="es-PE" sz="2300" kern="1200" dirty="0"/>
        </a:p>
      </dsp:txBody>
      <dsp:txXfrm>
        <a:off x="3046349" y="857873"/>
        <a:ext cx="1837330" cy="2959458"/>
      </dsp:txXfrm>
    </dsp:sp>
    <dsp:sp modelId="{F7A26139-7126-4080-8D59-D893867EAB68}">
      <dsp:nvSpPr>
        <dsp:cNvPr id="0" name=""/>
        <dsp:cNvSpPr/>
      </dsp:nvSpPr>
      <dsp:spPr>
        <a:xfrm>
          <a:off x="5105639" y="857873"/>
          <a:ext cx="2466215" cy="2959458"/>
        </a:xfrm>
        <a:prstGeom prst="roundRect">
          <a:avLst>
            <a:gd name="adj" fmla="val 5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III</a:t>
          </a:r>
          <a:endParaRPr lang="es-PE" sz="2800" kern="1200" dirty="0"/>
        </a:p>
      </dsp:txBody>
      <dsp:txXfrm rot="16200000">
        <a:off x="4138882" y="1824630"/>
        <a:ext cx="2426756" cy="493243"/>
      </dsp:txXfrm>
    </dsp:sp>
    <dsp:sp modelId="{DD492A0D-DC19-4534-93D1-00DDC0019E04}">
      <dsp:nvSpPr>
        <dsp:cNvPr id="0" name=""/>
        <dsp:cNvSpPr/>
      </dsp:nvSpPr>
      <dsp:spPr>
        <a:xfrm rot="5400000">
          <a:off x="4900383" y="3211416"/>
          <a:ext cx="435172" cy="3699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47675-8AB0-4D8C-803B-75E890B66C90}">
      <dsp:nvSpPr>
        <dsp:cNvPr id="0" name=""/>
        <dsp:cNvSpPr/>
      </dsp:nvSpPr>
      <dsp:spPr>
        <a:xfrm>
          <a:off x="5598882" y="857873"/>
          <a:ext cx="1837330" cy="29594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Es incapaz de guardar un secreto o un asunto por el que se prometió guardar silencio.</a:t>
          </a:r>
          <a:endParaRPr lang="es-PE" sz="2300" kern="1200" dirty="0"/>
        </a:p>
      </dsp:txBody>
      <dsp:txXfrm>
        <a:off x="5598882" y="857873"/>
        <a:ext cx="1837330" cy="295945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BD7C02-5D9A-419B-A7CF-46A75D41B66D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Te </a:t>
          </a:r>
          <a:r>
            <a:rPr lang="en-US" sz="2400" kern="1200" dirty="0" err="1" smtClean="0"/>
            <a:t>muestres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como</a:t>
          </a:r>
          <a:r>
            <a:rPr lang="en-US" sz="2400" kern="1200" dirty="0" smtClean="0"/>
            <a:t> no </a:t>
          </a:r>
          <a:r>
            <a:rPr lang="en-US" sz="2400" kern="1200" dirty="0" err="1" smtClean="0"/>
            <a:t>eres</a:t>
          </a:r>
          <a:r>
            <a:rPr lang="en-US" sz="2400" kern="1200" dirty="0" smtClean="0"/>
            <a:t>.</a:t>
          </a:r>
          <a:endParaRPr lang="en-US" sz="2400" kern="1200" dirty="0"/>
        </a:p>
      </dsp:txBody>
      <dsp:txXfrm rot="5400000">
        <a:off x="3621405" y="-1293891"/>
        <a:ext cx="1047750" cy="3901440"/>
      </dsp:txXfrm>
    </dsp:sp>
    <dsp:sp modelId="{9036FE63-C4C3-4EBC-878F-A9FDB6C4901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NO</a:t>
          </a:r>
          <a:endParaRPr lang="en-US" sz="6500" kern="1200" dirty="0"/>
        </a:p>
      </dsp:txBody>
      <dsp:txXfrm>
        <a:off x="0" y="1984"/>
        <a:ext cx="2194560" cy="1309687"/>
      </dsp:txXfrm>
    </dsp:sp>
    <dsp:sp modelId="{B524B5BB-026B-486E-9CE9-9ECD15CA3757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/>
            <a:t>Confundas cuidar tu imagen con deshonestidad.</a:t>
          </a:r>
          <a:endParaRPr lang="en-US" sz="2400" kern="1200" dirty="0"/>
        </a:p>
      </dsp:txBody>
      <dsp:txXfrm rot="5400000">
        <a:off x="3621405" y="81279"/>
        <a:ext cx="1047750" cy="3901440"/>
      </dsp:txXfrm>
    </dsp:sp>
    <dsp:sp modelId="{7DD77CED-0D83-46A0-ADBC-CFE0A78D7613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NO</a:t>
          </a:r>
          <a:endParaRPr lang="en-US" sz="6500" kern="1200" dirty="0"/>
        </a:p>
      </dsp:txBody>
      <dsp:txXfrm>
        <a:off x="0" y="1377156"/>
        <a:ext cx="2194560" cy="1309687"/>
      </dsp:txXfrm>
    </dsp:sp>
    <dsp:sp modelId="{05FE0F8C-66D6-4230-BBDA-C17E8A46193C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400" kern="1200" dirty="0" smtClean="0"/>
            <a:t>Elegante y simpática, pero con la verdad.</a:t>
          </a:r>
          <a:endParaRPr lang="en-US" sz="2400" kern="1200" dirty="0"/>
        </a:p>
      </dsp:txBody>
      <dsp:txXfrm rot="5400000">
        <a:off x="3621405" y="1456451"/>
        <a:ext cx="1047750" cy="3901440"/>
      </dsp:txXfrm>
    </dsp:sp>
    <dsp:sp modelId="{1459EFBF-E821-4A55-9499-0B24942C469B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SÉ</a:t>
          </a:r>
          <a:endParaRPr lang="en-US" sz="6500" kern="1200" dirty="0"/>
        </a:p>
      </dsp:txBody>
      <dsp:txXfrm>
        <a:off x="0" y="2752328"/>
        <a:ext cx="2194560" cy="130968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BD7C02-5D9A-419B-A7CF-46A75D41B66D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Prometas lo que no vas a cumplir.</a:t>
          </a:r>
          <a:endParaRPr lang="en-US" sz="2700" kern="1200" dirty="0"/>
        </a:p>
      </dsp:txBody>
      <dsp:txXfrm rot="5400000">
        <a:off x="3621405" y="-1293891"/>
        <a:ext cx="1047750" cy="3901440"/>
      </dsp:txXfrm>
    </dsp:sp>
    <dsp:sp modelId="{9036FE63-C4C3-4EBC-878F-A9FDB6C49011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NO</a:t>
          </a:r>
          <a:endParaRPr lang="en-US" sz="6500" kern="1200" dirty="0"/>
        </a:p>
      </dsp:txBody>
      <dsp:txXfrm>
        <a:off x="0" y="1984"/>
        <a:ext cx="2194560" cy="1309687"/>
      </dsp:txXfrm>
    </dsp:sp>
    <dsp:sp modelId="{B524B5BB-026B-486E-9CE9-9ECD15CA3757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No ofrezcas cuando sabes que no es verdad.</a:t>
          </a:r>
          <a:endParaRPr lang="en-US" sz="2700" kern="1200" dirty="0"/>
        </a:p>
      </dsp:txBody>
      <dsp:txXfrm rot="5400000">
        <a:off x="3621405" y="81279"/>
        <a:ext cx="1047750" cy="3901440"/>
      </dsp:txXfrm>
    </dsp:sp>
    <dsp:sp modelId="{7DD77CED-0D83-46A0-ADBC-CFE0A78D7613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NO</a:t>
          </a:r>
          <a:endParaRPr lang="en-US" sz="6500" kern="1200" dirty="0"/>
        </a:p>
      </dsp:txBody>
      <dsp:txXfrm>
        <a:off x="0" y="1377156"/>
        <a:ext cx="2194560" cy="1309687"/>
      </dsp:txXfrm>
    </dsp:sp>
    <dsp:sp modelId="{05FE0F8C-66D6-4230-BBDA-C17E8A46193C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700" kern="1200" dirty="0" smtClean="0"/>
            <a:t>Honesto con los demás y contigo mismo.</a:t>
          </a:r>
          <a:endParaRPr lang="en-US" sz="2700" kern="1200" dirty="0"/>
        </a:p>
      </dsp:txBody>
      <dsp:txXfrm rot="5400000">
        <a:off x="3621405" y="1456451"/>
        <a:ext cx="1047750" cy="3901440"/>
      </dsp:txXfrm>
    </dsp:sp>
    <dsp:sp modelId="{1459EFBF-E821-4A55-9499-0B24942C469B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SÉ</a:t>
          </a:r>
          <a:endParaRPr lang="en-US" sz="6500" kern="1200" dirty="0"/>
        </a:p>
      </dsp:txBody>
      <dsp:txXfrm>
        <a:off x="0" y="2752328"/>
        <a:ext cx="2194560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332632-5C5F-4526-ABD7-A01B80C927F4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C34924-4B26-4A54-8961-D0B4C1273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89854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73BB8D-E233-4651-8A5D-624A12B723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920D8-DAF6-4B65-9057-4FB2B318B3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DC1D5C-3B6E-4D26-851A-1E09BCAA766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BB34D-7FC1-4A65-BACD-9A5387D2C6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0A4B8B-98AD-410A-BFA4-BEDD0EAF17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233B4-2AB7-4CF8-8432-2945C7DB40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E956BA-22D3-4FB9-A35F-7DE2BFF7996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6EC9F-37F5-4AE1-AA2C-6A63C39006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D95E9-8252-4097-85BC-146B767FE0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73DA-CF97-44A0-951A-8B1252554CC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F45C0-A6D1-4E04-B478-4C6001D3AAE2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3436E-8200-4E22-A040-6FF2B556094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FDEB9-15B5-43F9-B104-591A96D357F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A6566-2F9F-4EB2-8513-5B6F4D23EF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7C1A-57FD-4985-B43B-9B7E1036B1E0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C29FF-0879-479A-871E-3C190BF111B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CF6-77D9-41C2-992A-88E55DAECDDE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32B8A-73D5-4129-BCE9-F07448EEF86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48A6-7945-4A21-BB90-0D75D04AF38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8A69-0B8D-4406-AE4B-26CB4C77D63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04ADE-8C0E-46BA-8117-EFA39FC45CB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51E6F-63AA-4C95-913D-FA17F2B3E2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AF76E-CDF5-46B5-BF2B-689742521D79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5973-53C6-4C18-BB79-D05F373A85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7FA29-70E0-4C30-B6AC-AF76808AAAD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57AD7-7CA6-479B-84A4-3DFB8A019B8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7EC6-B50D-4559-B05B-54873718327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23CBF-638E-4210-9ED1-210C0E16EF6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D7380-FF41-4D22-9F33-38AF999D0108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8AE12-0580-4F76-9913-591F49857E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E6615-1506-4377-968E-D4E7125FA609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E578-AF16-45E9-9814-082A120C82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FF23E9-02F4-4F41-9FC3-489E8173548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88693D-E5ED-4C85-9CCA-338AF28111C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339753" y="1524000"/>
            <a:ext cx="6336703" cy="4679950"/>
          </a:xfrm>
        </p:spPr>
        <p:txBody>
          <a:bodyPr/>
          <a:lstStyle/>
          <a:p>
            <a:pPr eaLnBrk="1" hangingPunct="1"/>
            <a:r>
              <a:rPr lang="es-ES_tradnl" sz="2600" dirty="0" smtClean="0"/>
              <a:t>“Un hombre debe ser lo suficientemente grande para admitir sus errores, lo suficientemente inteligente para aprovecharlos y lo suficientemente fuerte para corregirlos.”</a:t>
            </a:r>
            <a:r>
              <a:rPr lang="es-ES" sz="2600" dirty="0" smtClean="0"/>
              <a:t>(John Maxwell)</a:t>
            </a:r>
          </a:p>
          <a:p>
            <a:pPr eaLnBrk="1" hangingPunct="1"/>
            <a:r>
              <a:rPr lang="es-ES_tradnl" sz="2600" dirty="0" smtClean="0"/>
              <a:t>“Este es el primer precepto de la amistad: Pedir a los amigos sólo lo honesto, y sólo lo honesto hacer por ellos.”</a:t>
            </a:r>
            <a:r>
              <a:rPr lang="es-ES" sz="2600" dirty="0" smtClean="0"/>
              <a:t> (Cicerón)</a:t>
            </a:r>
          </a:p>
          <a:p>
            <a:pPr eaLnBrk="1" hangingPunct="1"/>
            <a:r>
              <a:rPr lang="es-ES" sz="2600" dirty="0" smtClean="0"/>
              <a:t>“</a:t>
            </a:r>
            <a:r>
              <a:rPr lang="es-PE" sz="2600" dirty="0" smtClean="0"/>
              <a:t>Sólo hay una forma de saber si un hombre es honesto: preguntárselo. Si responde sí, ya sabemos que no lo es</a:t>
            </a:r>
            <a:r>
              <a:rPr lang="es-ES" sz="2600" dirty="0" smtClean="0"/>
              <a:t>.” (</a:t>
            </a:r>
            <a:r>
              <a:rPr lang="es-ES" sz="2600" dirty="0" err="1" smtClean="0"/>
              <a:t>Groucho</a:t>
            </a:r>
            <a:r>
              <a:rPr lang="es-ES" sz="2600" dirty="0" smtClean="0"/>
              <a:t> Marx)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95736" y="2420888"/>
            <a:ext cx="5760640" cy="2664296"/>
          </a:xfrm>
        </p:spPr>
        <p:txBody>
          <a:bodyPr/>
          <a:lstStyle/>
          <a:p>
            <a:pPr>
              <a:defRPr/>
            </a:pPr>
            <a:r>
              <a:rPr lang="es-ES_tradnl" sz="3500" dirty="0" smtClean="0"/>
              <a:t>La honestidad es una virtud que nos lleva a comportarnos rectamente, haciendo lo que debemos, con nobleza en la intención.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 persona honesta…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Honestidad: cumplir promesas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229600" cy="532859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Quien no es honesto…</a:t>
            </a:r>
            <a:endParaRPr lang="en-US" sz="4000" dirty="0" smtClean="0"/>
          </a:p>
        </p:txBody>
      </p:sp>
      <p:graphicFrame>
        <p:nvGraphicFramePr>
          <p:cNvPr id="8" name="7 Diagrama"/>
          <p:cNvGraphicFramePr/>
          <p:nvPr/>
        </p:nvGraphicFramePr>
        <p:xfrm>
          <a:off x="857224" y="1397000"/>
          <a:ext cx="7572428" cy="467520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1905000"/>
            <a:ext cx="4495800" cy="3657600"/>
          </a:xfrm>
        </p:spPr>
        <p:txBody>
          <a:bodyPr/>
          <a:lstStyle/>
          <a:p>
            <a:pPr algn="l"/>
            <a:r>
              <a:rPr lang="es-ES_tradnl" sz="2700" dirty="0" smtClean="0"/>
              <a:t>La </a:t>
            </a:r>
            <a:r>
              <a:rPr lang="es-ES_tradnl" sz="2700" dirty="0" smtClean="0"/>
              <a:t>honestidad es una virtud que se vive en la sinceridad, en la fidelidad a las promesas hechas en el matrimonio, en el trabajo y con las amistades; en los pactos, en los acuerdos y hasta en los pequeños compromisos.</a:t>
            </a:r>
            <a:endParaRPr lang="es-PE" sz="2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1905000"/>
            <a:ext cx="4495800" cy="3657600"/>
          </a:xfrm>
        </p:spPr>
        <p:txBody>
          <a:bodyPr/>
          <a:lstStyle/>
          <a:p>
            <a:pPr algn="l"/>
            <a:r>
              <a:rPr lang="es-ES_tradnl" sz="2700" dirty="0" smtClean="0"/>
              <a:t>Una </a:t>
            </a:r>
            <a:r>
              <a:rPr lang="es-ES_tradnl" sz="2700" dirty="0" smtClean="0"/>
              <a:t>persona honesta habla con la verdad y vive de acuerdo con la verdad, renuncia a las mentiras o las trampas y afirma en cada momento los valores que son más importantes para ella. </a:t>
            </a:r>
            <a:endParaRPr lang="es-PE" sz="27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590800" y="2667000"/>
          <a:ext cx="6172200" cy="3352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2438400" y="2743200"/>
          <a:ext cx="6324600" cy="3276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436</Words>
  <Application>Microsoft Office PowerPoint</Application>
  <PresentationFormat>Presentación en pantalla (4:3)</PresentationFormat>
  <Paragraphs>52</Paragraphs>
  <Slides>11</Slides>
  <Notes>10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honestidad es una virtud que nos lleva a comportarnos rectamente, haciendo lo que debemos, con nobleza en la intención.</vt:lpstr>
      <vt:lpstr>La persona honesta…</vt:lpstr>
      <vt:lpstr>Honestidad: cumplir promesas</vt:lpstr>
      <vt:lpstr>Quien no es honesto…</vt:lpstr>
      <vt:lpstr>La honestidad es una virtud que se vive en la sinceridad, en la fidelidad a las promesas hechas en el matrimonio, en el trabajo y con las amistades; en los pactos, en los acuerdos y hasta en los pequeños compromisos.</vt:lpstr>
      <vt:lpstr>Una persona honesta habla con la verdad y vive de acuerdo con la verdad, renuncia a las mentiras o las trampas y afirma en cada momento los valores que son más importantes para ella. </vt:lpstr>
      <vt:lpstr>Diapositiva 8</vt:lpstr>
      <vt:lpstr>Diapositiva 9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109</cp:revision>
  <dcterms:created xsi:type="dcterms:W3CDTF">2014-02-15T01:52:13Z</dcterms:created>
  <dcterms:modified xsi:type="dcterms:W3CDTF">2014-02-15T02:15:59Z</dcterms:modified>
</cp:coreProperties>
</file>