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797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6081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102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006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0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459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1161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354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136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389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8130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363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572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4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80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8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64792-A01C-46AB-8E8A-071AF037E4F0}" type="datetimeFigureOut">
              <a:rPr lang="es-GT" smtClean="0"/>
              <a:t>9/07/2024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3E453-06E2-47F9-832A-1DA40D5F8AB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9239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329DA-711B-BE00-CF16-9373B8713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JavaScript</a:t>
            </a:r>
            <a:endParaRPr lang="es-G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28E4D-5683-763B-EA76-7E05039E3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Lenguaje de </a:t>
            </a:r>
            <a:r>
              <a:rPr lang="es-ES" dirty="0" err="1"/>
              <a:t>Programacion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2884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BE0F6-A278-16AC-F979-165ACBB5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es?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854B8-6409-9B55-E0E6-A798CDE0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b="0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JavaScript es un lenguaje de programación interpretado, dialecto del estándar ECMAScript. Se define como orientado a objetos, ​ basado en prototipos, imperativo, débilmente tipado y dinámico.</a:t>
            </a:r>
            <a:endParaRPr lang="es-G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5096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39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Sector</vt:lpstr>
      <vt:lpstr>JavaScript</vt:lpstr>
      <vt:lpstr>Que 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Alumno12</dc:creator>
  <cp:lastModifiedBy>Alumno12</cp:lastModifiedBy>
  <cp:revision>1</cp:revision>
  <dcterms:created xsi:type="dcterms:W3CDTF">2024-07-09T17:53:17Z</dcterms:created>
  <dcterms:modified xsi:type="dcterms:W3CDTF">2024-07-09T17:58:02Z</dcterms:modified>
</cp:coreProperties>
</file>