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38E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2" d="100"/>
          <a:sy n="92" d="100"/>
        </p:scale>
        <p:origin x="1314" y="58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Uma imagem contendo violão, luz, chapéu&#10;&#10;Descrição gerada automaticamente">
            <a:extLst>
              <a:ext uri="{FF2B5EF4-FFF2-40B4-BE49-F238E27FC236}">
                <a16:creationId xmlns:a16="http://schemas.microsoft.com/office/drawing/2014/main" id="{235ABE5A-7C41-44BD-9DA0-06CF7D5718F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747" t="3195" r="25842" b="30"/>
          <a:stretch/>
        </p:blipFill>
        <p:spPr>
          <a:xfrm>
            <a:off x="5781527" y="-1"/>
            <a:ext cx="6410474" cy="6858001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9546ACD-7980-4B5D-A68F-A5781AB3F73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38465" y="341970"/>
            <a:ext cx="9144000" cy="1054429"/>
          </a:xfrm>
        </p:spPr>
        <p:txBody>
          <a:bodyPr anchor="t"/>
          <a:lstStyle>
            <a:lvl1pPr algn="l">
              <a:defRPr sz="4500" b="1"/>
            </a:lvl1pPr>
          </a:lstStyle>
          <a:p>
            <a:r>
              <a:rPr lang="pt-BR" dirty="0"/>
              <a:t>Título Palestra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4BBF5F8-DAF8-4C7F-9AB1-5FF11E8D325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38465" y="2304179"/>
            <a:ext cx="9144000" cy="708731"/>
          </a:xfrm>
        </p:spPr>
        <p:txBody>
          <a:bodyPr/>
          <a:lstStyle>
            <a:lvl1pPr marL="0" indent="0" algn="l">
              <a:buNone/>
              <a:defRPr sz="2000" b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Palestrante Nome</a:t>
            </a:r>
            <a:br>
              <a:rPr lang="pt-BR" dirty="0"/>
            </a:br>
            <a:r>
              <a:rPr lang="pt-BR" dirty="0"/>
              <a:t>contato@email.com.br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C1AF7EA-0065-4825-8D6F-621510990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50CEE-7AF1-4DEB-8A88-639BC39DE243}" type="datetimeFigureOut">
              <a:rPr lang="pt-BR" smtClean="0"/>
              <a:t>27/11/2020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918C197-EBE6-4053-94D3-E1A67F362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5B10566-3752-4E92-B6FA-2C6DBA056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C3B50-F229-486B-9B10-6A325AF55D18}" type="slidenum">
              <a:rPr lang="pt-BR" smtClean="0"/>
              <a:t>‹nº›</a:t>
            </a:fld>
            <a:endParaRPr lang="pt-BR"/>
          </a:p>
        </p:txBody>
      </p:sp>
      <p:pic>
        <p:nvPicPr>
          <p:cNvPr id="10" name="Imagem 9" descr="Logotipo&#10;&#10;Descrição gerada automaticamente">
            <a:extLst>
              <a:ext uri="{FF2B5EF4-FFF2-40B4-BE49-F238E27FC236}">
                <a16:creationId xmlns:a16="http://schemas.microsoft.com/office/drawing/2014/main" id="{7CB11C34-31F0-44AC-9270-2F41F0C536C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465" y="6012743"/>
            <a:ext cx="1483235" cy="708732"/>
          </a:xfrm>
          <a:prstGeom prst="rect">
            <a:avLst/>
          </a:prstGeom>
        </p:spPr>
      </p:pic>
      <p:pic>
        <p:nvPicPr>
          <p:cNvPr id="12" name="Imagem 11" descr="Uma imagem contendo Logotipo&#10;&#10;Descrição gerada automaticamente">
            <a:extLst>
              <a:ext uri="{FF2B5EF4-FFF2-40B4-BE49-F238E27FC236}">
                <a16:creationId xmlns:a16="http://schemas.microsoft.com/office/drawing/2014/main" id="{06674026-EDD7-4BBE-8D69-CF0194C3D65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8900" y="6060368"/>
            <a:ext cx="1630083" cy="708732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2995639F-CE88-4310-A603-C518AC53CE9D}"/>
              </a:ext>
            </a:extLst>
          </p:cNvPr>
          <p:cNvSpPr txBox="1"/>
          <p:nvPr userDrawn="1"/>
        </p:nvSpPr>
        <p:spPr>
          <a:xfrm>
            <a:off x="8153400" y="341970"/>
            <a:ext cx="38876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400" b="1" dirty="0">
                <a:solidFill>
                  <a:schemeClr val="bg1"/>
                </a:solidFill>
                <a:latin typeface="Futura Bk BT" panose="020B0502020204020303" pitchFamily="34" charset="0"/>
              </a:rPr>
              <a:t>Mobile</a:t>
            </a:r>
            <a:r>
              <a:rPr lang="pt-BR" sz="5400" b="1" dirty="0">
                <a:solidFill>
                  <a:schemeClr val="bg1"/>
                </a:solidFill>
              </a:rPr>
              <a:t> </a:t>
            </a:r>
            <a:r>
              <a:rPr lang="pt-BR" sz="5400" b="0" dirty="0" err="1">
                <a:solidFill>
                  <a:srgbClr val="438EC1"/>
                </a:solidFill>
                <a:latin typeface="Futura Bk BT" panose="020B0502020204020303" pitchFamily="34" charset="0"/>
              </a:rPr>
              <a:t>Days</a:t>
            </a:r>
            <a:endParaRPr lang="pt-BR" sz="3200" b="0" dirty="0">
              <a:solidFill>
                <a:srgbClr val="438EC1"/>
              </a:solidFill>
              <a:latin typeface="Futura Bk BT" panose="020B0502020204020303" pitchFamily="34" charset="0"/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AD1E0728-D8EA-4288-B541-D901047BEE88}"/>
              </a:ext>
            </a:extLst>
          </p:cNvPr>
          <p:cNvSpPr txBox="1"/>
          <p:nvPr userDrawn="1"/>
        </p:nvSpPr>
        <p:spPr>
          <a:xfrm>
            <a:off x="10551163" y="1131602"/>
            <a:ext cx="151836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b="1" dirty="0">
                <a:solidFill>
                  <a:schemeClr val="bg1"/>
                </a:solidFill>
                <a:latin typeface="Futura Bk BT" panose="020B0502020204020303" pitchFamily="34" charset="0"/>
              </a:rPr>
              <a:t>2020</a:t>
            </a:r>
            <a:endParaRPr lang="pt-BR" sz="2400" b="0" dirty="0">
              <a:solidFill>
                <a:srgbClr val="438EC1"/>
              </a:solidFill>
              <a:latin typeface="Futura Bk BT" panose="020B0502020204020303" pitchFamily="34" charset="0"/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F8CE05BB-F582-43AA-83BE-EE7A4814D129}"/>
              </a:ext>
            </a:extLst>
          </p:cNvPr>
          <p:cNvSpPr txBox="1"/>
          <p:nvPr userDrawn="1"/>
        </p:nvSpPr>
        <p:spPr>
          <a:xfrm>
            <a:off x="224165" y="5645614"/>
            <a:ext cx="10543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Realização</a:t>
            </a:r>
            <a:endParaRPr lang="pt-BR" dirty="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80D6F062-DC2B-4C6C-8C7F-4E469CC6A6D7}"/>
              </a:ext>
            </a:extLst>
          </p:cNvPr>
          <p:cNvSpPr txBox="1"/>
          <p:nvPr userDrawn="1"/>
        </p:nvSpPr>
        <p:spPr>
          <a:xfrm>
            <a:off x="2278900" y="5659843"/>
            <a:ext cx="12698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Apoiado por: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06706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710E51-985D-48BC-A06C-61F622A5E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BB7D5B5-61AC-4831-876B-50ABEF839E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ECC5597-8257-4E98-B932-BD1115F0C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50CEE-7AF1-4DEB-8A88-639BC39DE243}" type="datetimeFigureOut">
              <a:rPr lang="pt-BR" smtClean="0"/>
              <a:t>27/11/2020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B93A2D3-5957-4CBE-82D4-6A81F089A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804A407-030E-407D-AE5E-DEBC6D848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C3B50-F229-486B-9B10-6A325AF55D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3303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E98D693-EE75-4E54-A50C-7A5DA25863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F9C8F31-8D82-479D-A544-D6A1F6E9BC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83E012-1E92-4D47-9FA8-811853A03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50CEE-7AF1-4DEB-8A88-639BC39DE243}" type="datetimeFigureOut">
              <a:rPr lang="pt-BR" smtClean="0"/>
              <a:t>27/11/2020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8F5B78F-04F9-45FD-A2B9-D517BFA2A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B6DA241-3CC4-4D12-8250-98524038D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C3B50-F229-486B-9B10-6A325AF55D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1031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Uma imagem contendo violão, luz, chapéu&#10;&#10;Descrição gerada automaticamente">
            <a:extLst>
              <a:ext uri="{FF2B5EF4-FFF2-40B4-BE49-F238E27FC236}">
                <a16:creationId xmlns:a16="http://schemas.microsoft.com/office/drawing/2014/main" id="{E59C6A07-18C0-4D0C-AE65-C9FA923B8E4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747" r="32913"/>
          <a:stretch/>
        </p:blipFill>
        <p:spPr>
          <a:xfrm>
            <a:off x="7588515" y="-28575"/>
            <a:ext cx="4603485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8A0BA1C-34C1-4B85-9F30-C710943A41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pt-BR" dirty="0"/>
              <a:t>Agenda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5B2768F-2825-45B7-9C55-0EA05A31D2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86D5C95-FE6C-4005-B16A-31CBB6432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50CEE-7AF1-4DEB-8A88-639BC39DE243}" type="datetimeFigureOut">
              <a:rPr lang="pt-BR" smtClean="0"/>
              <a:t>27/11/2020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3EFEA19-AFE7-4365-93B7-049B9A1D3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FE813C0-7331-4D4B-A8AE-B5E2C4A7B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C3B50-F229-486B-9B10-6A325AF55D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0981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Uma imagem contendo violão, luz, chapéu&#10;&#10;Descrição gerada automaticamente">
            <a:extLst>
              <a:ext uri="{FF2B5EF4-FFF2-40B4-BE49-F238E27FC236}">
                <a16:creationId xmlns:a16="http://schemas.microsoft.com/office/drawing/2014/main" id="{F1644FD0-EA68-4130-A986-384AE47E5EA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747" r="42467"/>
          <a:stretch/>
        </p:blipFill>
        <p:spPr>
          <a:xfrm>
            <a:off x="9750690" y="0"/>
            <a:ext cx="244131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D52AE85-9869-4B44-A116-0EE57270B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1BE0F21-CEB0-4210-A41F-7A20B000FD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203202D-02A3-44F4-8BFA-928ACB72C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50CEE-7AF1-4DEB-8A88-639BC39DE243}" type="datetimeFigureOut">
              <a:rPr lang="pt-BR" smtClean="0"/>
              <a:t>27/11/2020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A4B1CFD-1FAB-4C7A-B877-978CEFB72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AF9AA18-5163-497F-BC3B-832468508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C3B50-F229-486B-9B10-6A325AF55D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6056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ED663F-6F44-463E-94BB-B6B6E062F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26F0171-D502-4BD0-A542-8222F9E7A5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1628D5F-E6DE-4C49-935E-0D16210B19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EE03F11-646F-4C58-8311-0A7149947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50CEE-7AF1-4DEB-8A88-639BC39DE243}" type="datetimeFigureOut">
              <a:rPr lang="pt-BR" smtClean="0"/>
              <a:t>27/11/2020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0D79A14-2324-488A-A62E-F734C7EA4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7D21062-C0B8-45C8-9D25-8DCE44243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C3B50-F229-486B-9B10-6A325AF55D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8466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D853FB-C11E-4E47-ADF5-269F05E13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2D53FA8-21D9-4430-A8B3-CA4ACAB075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1EE1078-9780-4B04-9EE4-7F8E07D67B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9D9205E-B775-4FB0-96A5-E954140608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0BE8F04-89C5-475A-B7C0-7D82A13FFA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067AB42-778C-4975-A13E-E8489EE98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50CEE-7AF1-4DEB-8A88-639BC39DE243}" type="datetimeFigureOut">
              <a:rPr lang="pt-BR" smtClean="0"/>
              <a:t>27/11/2020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144C060-1035-4C90-B4B0-5B96CA666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2400191-67EE-4836-AD47-90CD90B69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C3B50-F229-486B-9B10-6A325AF55D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9412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A3D005-93B8-4255-9112-75D2ECAB2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E980B46-9E9E-4090-8140-17F7C3F2A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50CEE-7AF1-4DEB-8A88-639BC39DE243}" type="datetimeFigureOut">
              <a:rPr lang="pt-BR" smtClean="0"/>
              <a:t>27/11/2020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CD88796-5595-4450-B1D8-695F3C9FD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DFEFF26-2F92-41DA-81C5-776CF5EDD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C3B50-F229-486B-9B10-6A325AF55D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2306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1D6280A-9D5A-4E73-B879-13A0D6B83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50CEE-7AF1-4DEB-8A88-639BC39DE243}" type="datetimeFigureOut">
              <a:rPr lang="pt-BR" smtClean="0"/>
              <a:t>27/11/2020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F0FD8E8-5568-46A9-A2AB-5F448A7BA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5948935-FE60-41B2-87C9-3DD31183D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C3B50-F229-486B-9B10-6A325AF55D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0485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882E92-97CC-4056-B049-A92ED2DC4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396EA76-CC81-4B88-B088-65C9EC2F6E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862E82E-1922-4AF8-8AD8-588E2E9C15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C7B1B05-4A35-4D52-8341-37CCF65D1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50CEE-7AF1-4DEB-8A88-639BC39DE243}" type="datetimeFigureOut">
              <a:rPr lang="pt-BR" smtClean="0"/>
              <a:t>27/11/2020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5E23F59-073F-425F-9060-0089D4834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55753C5-0F8D-48EB-BC1C-EFF4CDA2F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C3B50-F229-486B-9B10-6A325AF55D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1868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8E00B8-EFBF-49B8-AD26-5AD41CD6C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83AB1F7-A075-4412-A20C-7A3B636C59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034E0CD-733F-45A9-B00C-4D2EB1064A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DB08E8D-8295-46AB-BEBD-F70D627CC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50CEE-7AF1-4DEB-8A88-639BC39DE243}" type="datetimeFigureOut">
              <a:rPr lang="pt-BR" smtClean="0"/>
              <a:t>27/11/2020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2F03F94-4BDB-4776-9151-4B26CF20C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AAA49E5-02D1-45CA-B8CD-5891799AB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C3B50-F229-486B-9B10-6A325AF55D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7377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46570C7-2ADB-4DBA-B1FC-B8F7C628C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B48202A-8D82-4225-B2FE-CCC4030199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7600E06-EBC8-460D-85C0-5F395F8CCC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950CEE-7AF1-4DEB-8A88-639BC39DE243}" type="datetimeFigureOut">
              <a:rPr lang="pt-BR" smtClean="0"/>
              <a:t>27/11/2020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DF6E77F-45E6-48AC-9B23-5BA011C685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AC49A36-F6B0-4DDE-8AA3-4584E6052B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9C3B50-F229-486B-9B10-6A325AF55D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2277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groups/delphimvcframework/" TargetMode="External"/><Relationship Id="rId2" Type="http://schemas.openxmlformats.org/officeDocument/2006/relationships/hyperlink" Target="https://github.com/danieleteti/delphimvcframework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gif"/><Relationship Id="rId3" Type="http://schemas.openxmlformats.org/officeDocument/2006/relationships/hyperlink" Target="https://www.juliomarmarchetti.com.br/" TargetMode="External"/><Relationship Id="rId7" Type="http://schemas.openxmlformats.org/officeDocument/2006/relationships/image" Target="../media/image10.gif"/><Relationship Id="rId2" Type="http://schemas.openxmlformats.org/officeDocument/2006/relationships/hyperlink" Target="mailto:juliomarmarchetti@gmail.com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BBF51A-03FA-4C7E-AC7F-4964AFE9BD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DMVC - Como fazer o básico com </a:t>
            </a:r>
            <a:br>
              <a:rPr lang="pt-BR" dirty="0"/>
            </a:br>
            <a:r>
              <a:rPr lang="pt-BR" dirty="0"/>
              <a:t>um framework gratuito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79C2153-7965-4AEA-80D3-9E2C241070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8465" y="2304179"/>
            <a:ext cx="9144000" cy="3191746"/>
          </a:xfrm>
        </p:spPr>
        <p:txBody>
          <a:bodyPr>
            <a:normAutofit/>
          </a:bodyPr>
          <a:lstStyle/>
          <a:p>
            <a:r>
              <a:rPr lang="pt-BR" b="1" dirty="0" err="1"/>
              <a:t>Juliomar</a:t>
            </a:r>
            <a:r>
              <a:rPr lang="pt-BR" b="1" dirty="0"/>
              <a:t> Marchetti</a:t>
            </a:r>
          </a:p>
          <a:p>
            <a:r>
              <a:rPr lang="pt-BR" sz="1600" b="1" dirty="0"/>
              <a:t>juliomarmarchetti@gmail.com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A09071F-43D2-4A52-A90E-2E0215B3D2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465" y="4226084"/>
            <a:ext cx="1269841" cy="1269841"/>
          </a:xfrm>
          <a:prstGeom prst="rect">
            <a:avLst/>
          </a:prstGeom>
        </p:spPr>
      </p:pic>
      <p:pic>
        <p:nvPicPr>
          <p:cNvPr id="5" name="Picture 2" descr="Portal | Projeto ACBr - Automação Comercial Brasil">
            <a:extLst>
              <a:ext uri="{FF2B5EF4-FFF2-40B4-BE49-F238E27FC236}">
                <a16:creationId xmlns:a16="http://schemas.microsoft.com/office/drawing/2014/main" id="{24DD53A5-3315-45E2-B907-5A2DEAD24B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2317" y="4698841"/>
            <a:ext cx="1964743" cy="797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RenaBlog - RenaSoft Sistemas - Noticias, informações e muito conteúdo">
            <a:extLst>
              <a:ext uri="{FF2B5EF4-FFF2-40B4-BE49-F238E27FC236}">
                <a16:creationId xmlns:a16="http://schemas.microsoft.com/office/drawing/2014/main" id="{EA0DD524-717F-4803-9582-E881BB7FCC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1072" y="5019675"/>
            <a:ext cx="18669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3827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7856D7-7066-436D-9EA7-A2EB57F0E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DelphiMVCFrameWork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8E756F4-1FF1-4DD9-AAD6-D44998FB07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hlinkClick r:id="rId2"/>
              </a:rPr>
              <a:t>https://github.com/danieleteti/delphimvcframework</a:t>
            </a:r>
            <a:endParaRPr lang="pt-BR" dirty="0"/>
          </a:p>
          <a:p>
            <a:r>
              <a:rPr lang="pt-BR" dirty="0">
                <a:hlinkClick r:id="rId3"/>
              </a:rPr>
              <a:t>https://www.facebook.com/groups/delphimvcframework/</a:t>
            </a:r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pic>
        <p:nvPicPr>
          <p:cNvPr id="1028" name="Picture 4" descr="GitHub - danieleteti/delphimvcframework: DMVCFramework (for short) is a  popular and powerful framework for web solution in Delphi. Supports RESTful  and JSON-RPC APIs development.">
            <a:extLst>
              <a:ext uri="{FF2B5EF4-FFF2-40B4-BE49-F238E27FC236}">
                <a16:creationId xmlns:a16="http://schemas.microsoft.com/office/drawing/2014/main" id="{2C44DA15-09F2-47C5-B221-1C351F916F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93869"/>
            <a:ext cx="7528264" cy="3764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1490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103844-7711-4D26-BFC8-517F5CB02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Vamos para a ação!!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DEF5AA0-626F-4EBE-8E16-9FF1A15831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2050" name="Picture 2" descr="running GIF by Cheezburger">
            <a:extLst>
              <a:ext uri="{FF2B5EF4-FFF2-40B4-BE49-F238E27FC236}">
                <a16:creationId xmlns:a16="http://schemas.microsoft.com/office/drawing/2014/main" id="{20BDBEC9-2EAF-455D-B286-F22CDD16DDEA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7453" y="4766939"/>
            <a:ext cx="23241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stretching lets go GIF">
            <a:extLst>
              <a:ext uri="{FF2B5EF4-FFF2-40B4-BE49-F238E27FC236}">
                <a16:creationId xmlns:a16="http://schemas.microsoft.com/office/drawing/2014/main" id="{1E18D706-DF62-4B4C-9D13-80E167723DE3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567" y="514905"/>
            <a:ext cx="2946169" cy="2946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3485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103844-7711-4D26-BFC8-517F5CB02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Obrigado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DEF5AA0-626F-4EBE-8E16-9FF1A15831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>
                <a:hlinkClick r:id="rId2"/>
              </a:rPr>
              <a:t>juliomarmarchetti@gmail.com</a:t>
            </a:r>
            <a:endParaRPr lang="pt-BR" dirty="0"/>
          </a:p>
          <a:p>
            <a:r>
              <a:rPr lang="pt-BR" dirty="0">
                <a:hlinkClick r:id="rId3"/>
              </a:rPr>
              <a:t>https://www.juliomarmarchetti.com.br</a:t>
            </a:r>
            <a:endParaRPr lang="pt-BR" dirty="0"/>
          </a:p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0E64681-D42E-47D9-B79C-E8CC6C0A05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7943" y="190025"/>
            <a:ext cx="1269841" cy="1269841"/>
          </a:xfrm>
          <a:prstGeom prst="rect">
            <a:avLst/>
          </a:prstGeom>
        </p:spPr>
      </p:pic>
      <p:pic>
        <p:nvPicPr>
          <p:cNvPr id="5" name="Picture 2" descr="Portal | Projeto ACBr - Automação Comercial Brasil">
            <a:extLst>
              <a:ext uri="{FF2B5EF4-FFF2-40B4-BE49-F238E27FC236}">
                <a16:creationId xmlns:a16="http://schemas.microsoft.com/office/drawing/2014/main" id="{0FFA66CC-2357-46AD-B66A-8C41D8A181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1795" y="662782"/>
            <a:ext cx="1964743" cy="797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RenaBlog - RenaSoft Sistemas - Noticias, informações e muito conteúdo">
            <a:extLst>
              <a:ext uri="{FF2B5EF4-FFF2-40B4-BE49-F238E27FC236}">
                <a16:creationId xmlns:a16="http://schemas.microsoft.com/office/drawing/2014/main" id="{781E6E8E-3848-45F9-A273-A68AA8EB0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0550" y="983616"/>
            <a:ext cx="18669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Justin Timberlake Jt GIF by *NSYNC">
            <a:extLst>
              <a:ext uri="{FF2B5EF4-FFF2-40B4-BE49-F238E27FC236}">
                <a16:creationId xmlns:a16="http://schemas.microsoft.com/office/drawing/2014/main" id="{817E5812-8459-4584-B0F4-283B523A9635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325" y="496779"/>
            <a:ext cx="4103055" cy="303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the dark knight head GIF">
            <a:extLst>
              <a:ext uri="{FF2B5EF4-FFF2-40B4-BE49-F238E27FC236}">
                <a16:creationId xmlns:a16="http://schemas.microsoft.com/office/drawing/2014/main" id="{824F33E5-620B-4AE2-A36F-C23CC5AA8FCA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7151" y="4456591"/>
            <a:ext cx="3457629" cy="2022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3323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60</Words>
  <Application>Microsoft Office PowerPoint</Application>
  <PresentationFormat>Widescreen</PresentationFormat>
  <Paragraphs>10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Futura Bk BT</vt:lpstr>
      <vt:lpstr>Tema do Office</vt:lpstr>
      <vt:lpstr>DMVC - Como fazer o básico com  um framework gratuito</vt:lpstr>
      <vt:lpstr>DelphiMVCFrameWork</vt:lpstr>
      <vt:lpstr>Vamos para a ação!!</vt:lpstr>
      <vt:lpstr>Obrigado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Adriano Santos</dc:creator>
  <cp:lastModifiedBy>Juliomar Marchetti</cp:lastModifiedBy>
  <cp:revision>12</cp:revision>
  <dcterms:created xsi:type="dcterms:W3CDTF">2020-11-03T14:11:21Z</dcterms:created>
  <dcterms:modified xsi:type="dcterms:W3CDTF">2020-11-27T06:24:22Z</dcterms:modified>
</cp:coreProperties>
</file>