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github.com/fortesinformatica/fortesreport-ce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://www.projetoacbr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detill.com/gmlib/" TargetMode="External"/><Relationship Id="rId5" Type="http://schemas.openxmlformats.org/officeDocument/2006/relationships/hyperlink" Target="http://www.tireideletra.com.br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ormbr.com.br/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juliomarmarchetti@gmail.com" TargetMode="External"/><Relationship Id="rId7" Type="http://schemas.openxmlformats.org/officeDocument/2006/relationships/hyperlink" Target="http://www.controlsoft.com.br/" TargetMode="External"/><Relationship Id="rId2" Type="http://schemas.openxmlformats.org/officeDocument/2006/relationships/hyperlink" Target="http://www.juliomarmarchett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uliomar" TargetMode="External"/><Relationship Id="rId5" Type="http://schemas.openxmlformats.org/officeDocument/2006/relationships/hyperlink" Target="https://www.linkedin.com/in/juliomar-marchetti-9485003a/" TargetMode="External"/><Relationship Id="rId4" Type="http://schemas.openxmlformats.org/officeDocument/2006/relationships/hyperlink" Target="mailto:juliomar.marchetti@controlsoft.com.br" TargetMode="External"/><Relationship Id="rId9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40311-A9B9-4438-B0ED-EC67AEA13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 realidade sobre as empresas de tecnologia em CCO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1E8B51-DEA5-4C67-BE87-E01849D6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Conheça sobre a realidade sobre as empresas de tecnologia aqui na região de Chapecó.</a:t>
            </a:r>
          </a:p>
        </p:txBody>
      </p:sp>
    </p:spTree>
    <p:extLst>
      <p:ext uri="{BB962C8B-B14F-4D97-AF65-F5344CB8AC3E}">
        <p14:creationId xmlns:p14="http://schemas.microsoft.com/office/powerpoint/2010/main" val="31611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2670-5A1E-4E2C-865D-A002B42F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1922C-AB5A-4FCC-A5AB-B0A8FCFA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Juliomar Marchetti</a:t>
            </a:r>
          </a:p>
          <a:p>
            <a:r>
              <a:rPr lang="pt-BR" dirty="0" err="1"/>
              <a:t>Embarcadero</a:t>
            </a:r>
            <a:r>
              <a:rPr lang="pt-BR" dirty="0"/>
              <a:t> MVP</a:t>
            </a:r>
          </a:p>
          <a:p>
            <a:r>
              <a:rPr lang="pt-BR" dirty="0"/>
              <a:t>Gerente de Desenvolvimento Software - </a:t>
            </a:r>
            <a:r>
              <a:rPr lang="pt-BR" dirty="0" err="1"/>
              <a:t>ControlSoft</a:t>
            </a:r>
            <a:endParaRPr lang="pt-BR" dirty="0"/>
          </a:p>
        </p:txBody>
      </p:sp>
      <p:pic>
        <p:nvPicPr>
          <p:cNvPr id="1026" name="Picture 2" descr="http://delphi.org/mvp/logo/MVP_200x200_Black/MVP_NewLogo_200x200_Black-01.png">
            <a:extLst>
              <a:ext uri="{FF2B5EF4-FFF2-40B4-BE49-F238E27FC236}">
                <a16:creationId xmlns:a16="http://schemas.microsoft.com/office/drawing/2014/main" id="{E9857F1D-0539-437F-8806-213E2F74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89" y="47342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relacionada">
            <a:extLst>
              <a:ext uri="{FF2B5EF4-FFF2-40B4-BE49-F238E27FC236}">
                <a16:creationId xmlns:a16="http://schemas.microsoft.com/office/drawing/2014/main" id="{8261E925-80EF-4B57-BA2E-2E478F74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4734278"/>
            <a:ext cx="3750419" cy="21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0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36090-73C2-4FB6-BD65-69FB6E8D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8B1D4-17AF-47A5-A982-4FAA68E0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Gestão</a:t>
            </a:r>
          </a:p>
          <a:p>
            <a:r>
              <a:rPr lang="pt-BR" dirty="0"/>
              <a:t>Software de Custos</a:t>
            </a:r>
          </a:p>
          <a:p>
            <a:r>
              <a:rPr lang="pt-BR" dirty="0"/>
              <a:t>Software Hospitalares</a:t>
            </a:r>
          </a:p>
          <a:p>
            <a:r>
              <a:rPr lang="pt-BR" dirty="0"/>
              <a:t>Business </a:t>
            </a:r>
            <a:r>
              <a:rPr lang="pt-BR" dirty="0" err="1"/>
              <a:t>Intelligence</a:t>
            </a:r>
            <a:endParaRPr lang="pt-BR" dirty="0"/>
          </a:p>
          <a:p>
            <a:r>
              <a:rPr lang="pt-BR" dirty="0"/>
              <a:t>Gerência de Frotas</a:t>
            </a:r>
          </a:p>
          <a:p>
            <a:r>
              <a:rPr lang="pt-BR" dirty="0"/>
              <a:t>Automação Comercial</a:t>
            </a:r>
          </a:p>
          <a:p>
            <a:r>
              <a:rPr lang="pt-BR" dirty="0"/>
              <a:t>Recuperação de ativos</a:t>
            </a:r>
          </a:p>
          <a:p>
            <a:r>
              <a:rPr lang="pt-BR" dirty="0"/>
              <a:t>Agronegócio</a:t>
            </a:r>
          </a:p>
        </p:txBody>
      </p:sp>
    </p:spTree>
    <p:extLst>
      <p:ext uri="{BB962C8B-B14F-4D97-AF65-F5344CB8AC3E}">
        <p14:creationId xmlns:p14="http://schemas.microsoft.com/office/powerpoint/2010/main" val="359172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00AF7-A045-47A7-9694-856E7F99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Abertos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C7313-48C8-4059-BA4B-52804F52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ACBr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www.projetoacbr.com.br</a:t>
            </a:r>
            <a:r>
              <a:rPr lang="pt-BR" dirty="0"/>
              <a:t>)</a:t>
            </a:r>
          </a:p>
          <a:p>
            <a:r>
              <a:rPr lang="pt-BR" dirty="0"/>
              <a:t>Projeto FRCE (</a:t>
            </a:r>
            <a:r>
              <a:rPr lang="pt-BR" dirty="0">
                <a:hlinkClick r:id="rId3"/>
              </a:rPr>
              <a:t>https://github.com/</a:t>
            </a:r>
            <a:r>
              <a:rPr lang="pt-BR" dirty="0" err="1">
                <a:hlinkClick r:id="rId3"/>
              </a:rPr>
              <a:t>fortesinformatica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fortesreport-ce</a:t>
            </a:r>
            <a:r>
              <a:rPr lang="pt-BR" dirty="0"/>
              <a:t>)</a:t>
            </a:r>
          </a:p>
          <a:p>
            <a:r>
              <a:rPr lang="pt-BR" dirty="0"/>
              <a:t>Projeto </a:t>
            </a:r>
            <a:r>
              <a:rPr lang="pt-BR" dirty="0" err="1"/>
              <a:t>ORMBr</a:t>
            </a:r>
            <a:r>
              <a:rPr lang="pt-BR" dirty="0"/>
              <a:t> (</a:t>
            </a:r>
            <a:r>
              <a:rPr lang="pt-BR" dirty="0">
                <a:hlinkClick r:id="rId4"/>
              </a:rPr>
              <a:t>www.ormbr.com.br</a:t>
            </a:r>
            <a:r>
              <a:rPr lang="pt-BR" dirty="0"/>
              <a:t>)</a:t>
            </a:r>
          </a:p>
          <a:p>
            <a:r>
              <a:rPr lang="pt-BR" dirty="0"/>
              <a:t>Projeto </a:t>
            </a:r>
            <a:r>
              <a:rPr lang="pt-BR" dirty="0" err="1"/>
              <a:t>MVCBr</a:t>
            </a:r>
            <a:r>
              <a:rPr lang="pt-BR" dirty="0"/>
              <a:t> (</a:t>
            </a:r>
            <a:r>
              <a:rPr lang="pt-BR" dirty="0">
                <a:hlinkClick r:id="rId5"/>
              </a:rPr>
              <a:t>www.tireideletra.com.br</a:t>
            </a:r>
            <a:r>
              <a:rPr lang="pt-BR" dirty="0"/>
              <a:t>)</a:t>
            </a:r>
          </a:p>
          <a:p>
            <a:r>
              <a:rPr lang="pt-BR" dirty="0"/>
              <a:t>Projeto </a:t>
            </a:r>
            <a:r>
              <a:rPr lang="pt-BR" dirty="0" err="1"/>
              <a:t>GMLib</a:t>
            </a:r>
            <a:r>
              <a:rPr lang="pt-BR" dirty="0"/>
              <a:t> (</a:t>
            </a:r>
            <a:r>
              <a:rPr lang="pt-BR" dirty="0">
                <a:hlinkClick r:id="rId6"/>
              </a:rPr>
              <a:t>http://www.cadetill.com/</a:t>
            </a:r>
            <a:r>
              <a:rPr lang="pt-BR" dirty="0" err="1">
                <a:hlinkClick r:id="rId6"/>
              </a:rPr>
              <a:t>gmlib</a:t>
            </a:r>
            <a:r>
              <a:rPr lang="pt-BR" dirty="0">
                <a:hlinkClick r:id="rId6"/>
              </a:rPr>
              <a:t>/</a:t>
            </a:r>
            <a:r>
              <a:rPr lang="pt-BR" dirty="0"/>
              <a:t>)</a:t>
            </a:r>
          </a:p>
          <a:p>
            <a:r>
              <a:rPr lang="pt-BR" dirty="0" err="1"/>
              <a:t>Diveros</a:t>
            </a:r>
            <a:r>
              <a:rPr lang="pt-BR" dirty="0"/>
              <a:t> outros</a:t>
            </a:r>
          </a:p>
        </p:txBody>
      </p:sp>
      <p:pic>
        <p:nvPicPr>
          <p:cNvPr id="2050" name="Picture 2" descr="Resultado de imagem para projetoacbr">
            <a:extLst>
              <a:ext uri="{FF2B5EF4-FFF2-40B4-BE49-F238E27FC236}">
                <a16:creationId xmlns:a16="http://schemas.microsoft.com/office/drawing/2014/main" id="{A83BB9B4-CD19-474E-A6BB-2CFE3295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535" y="1154995"/>
            <a:ext cx="323500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fortes report">
            <a:extLst>
              <a:ext uri="{FF2B5EF4-FFF2-40B4-BE49-F238E27FC236}">
                <a16:creationId xmlns:a16="http://schemas.microsoft.com/office/drawing/2014/main" id="{14DF037C-D5A8-4023-8BA9-1AA9B1B6E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4" y="6004278"/>
            <a:ext cx="4097866" cy="85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Resultado de imagem para ormbr">
            <a:extLst>
              <a:ext uri="{FF2B5EF4-FFF2-40B4-BE49-F238E27FC236}">
                <a16:creationId xmlns:a16="http://schemas.microsoft.com/office/drawing/2014/main" id="{402729A3-F51C-40D2-85AE-ED729BE764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60" name="Picture 12" descr="Resultado de imagem para ormbr">
            <a:extLst>
              <a:ext uri="{FF2B5EF4-FFF2-40B4-BE49-F238E27FC236}">
                <a16:creationId xmlns:a16="http://schemas.microsoft.com/office/drawing/2014/main" id="{BAB02213-442C-4D30-8FC6-F8C13E2B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463345"/>
            <a:ext cx="3488267" cy="115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mvcbr">
            <a:extLst>
              <a:ext uri="{FF2B5EF4-FFF2-40B4-BE49-F238E27FC236}">
                <a16:creationId xmlns:a16="http://schemas.microsoft.com/office/drawing/2014/main" id="{81186BA6-B60A-41C1-88C5-08BD2FD0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71" y="4797440"/>
            <a:ext cx="1972733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8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37C99-EBA2-4A57-B96C-DD1F1252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esperar do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43322-8056-4C7A-B768-F752F047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Delphi em sua maioria</a:t>
            </a:r>
          </a:p>
          <a:p>
            <a:r>
              <a:rPr lang="pt-BR" dirty="0"/>
              <a:t>Bancos populares mas voltado a SQL</a:t>
            </a:r>
          </a:p>
          <a:p>
            <a:pPr lvl="1"/>
            <a:r>
              <a:rPr lang="pt-BR" dirty="0" err="1"/>
              <a:t>Firebird</a:t>
            </a:r>
            <a:r>
              <a:rPr lang="pt-BR" dirty="0"/>
              <a:t>, PostgreSQL, SQL Server, Oracle</a:t>
            </a:r>
          </a:p>
          <a:p>
            <a:r>
              <a:rPr lang="pt-BR" dirty="0"/>
              <a:t>C# tem mercado</a:t>
            </a:r>
          </a:p>
          <a:p>
            <a:r>
              <a:rPr lang="pt-BR" dirty="0"/>
              <a:t>Java tem mercado</a:t>
            </a:r>
          </a:p>
          <a:p>
            <a:r>
              <a:rPr lang="pt-BR" dirty="0"/>
              <a:t>Outras linguagens</a:t>
            </a:r>
          </a:p>
        </p:txBody>
      </p:sp>
    </p:spTree>
    <p:extLst>
      <p:ext uri="{BB962C8B-B14F-4D97-AF65-F5344CB8AC3E}">
        <p14:creationId xmlns:p14="http://schemas.microsoft.com/office/powerpoint/2010/main" val="2439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7E81-A77C-4858-99A7-CCEB3B19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de código..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56C92-D30F-407F-87C3-23C0D936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Pra descontrair 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3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409B-CB8E-4AE8-A63B-3DD3252A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  <a:br>
              <a:rPr lang="pt-BR" dirty="0"/>
            </a:br>
            <a:r>
              <a:rPr lang="pt-BR" dirty="0"/>
              <a:t>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51459-5C96-4239-8C46-A6583A8C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www.juliomarmarchetti.com.br</a:t>
            </a:r>
            <a:endParaRPr lang="pt-BR" dirty="0"/>
          </a:p>
          <a:p>
            <a:r>
              <a:rPr lang="pt-BR" dirty="0" err="1"/>
              <a:t>Telegram</a:t>
            </a:r>
            <a:r>
              <a:rPr lang="pt-BR" dirty="0"/>
              <a:t> @juliomar</a:t>
            </a:r>
          </a:p>
          <a:p>
            <a:r>
              <a:rPr lang="pt-BR" dirty="0"/>
              <a:t>Skype juliomar</a:t>
            </a:r>
          </a:p>
          <a:p>
            <a:r>
              <a:rPr lang="pt-BR" dirty="0">
                <a:hlinkClick r:id="rId3"/>
              </a:rPr>
              <a:t>juliomarmarchetti@gmail.com</a:t>
            </a:r>
            <a:endParaRPr lang="pt-BR" dirty="0"/>
          </a:p>
          <a:p>
            <a:r>
              <a:rPr lang="pt-BR" dirty="0">
                <a:hlinkClick r:id="rId4"/>
              </a:rPr>
              <a:t>juliomar.marchetti@controlsoft.com.br</a:t>
            </a:r>
            <a:endParaRPr lang="pt-BR" dirty="0"/>
          </a:p>
          <a:p>
            <a:r>
              <a:rPr lang="pt-BR" dirty="0">
                <a:hlinkClick r:id="rId5"/>
              </a:rPr>
              <a:t>https://www.linkedin.com/in/juliomar-marchetti-9485003a/</a:t>
            </a:r>
            <a:endParaRPr lang="pt-BR" dirty="0"/>
          </a:p>
          <a:p>
            <a:r>
              <a:rPr lang="pt-BR" dirty="0">
                <a:hlinkClick r:id="rId6"/>
              </a:rPr>
              <a:t>https://github.com/juliomar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7"/>
              </a:rPr>
              <a:t>www.controlsoft.com.br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3074" name="Picture 2" descr="http://delphi.org/mvp/logo/MVP_200x200_Black/MVP_NewLogo_200x200_Black-01.png">
            <a:extLst>
              <a:ext uri="{FF2B5EF4-FFF2-40B4-BE49-F238E27FC236}">
                <a16:creationId xmlns:a16="http://schemas.microsoft.com/office/drawing/2014/main" id="{D326528E-4B33-4CC9-A8B0-6804B114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11" y="47681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m relacionada">
            <a:extLst>
              <a:ext uri="{FF2B5EF4-FFF2-40B4-BE49-F238E27FC236}">
                <a16:creationId xmlns:a16="http://schemas.microsoft.com/office/drawing/2014/main" id="{9F5BA6CA-48C7-4E56-9D07-51FDA9162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1" t="34080" r="21137" b="24984"/>
          <a:stretch/>
        </p:blipFill>
        <p:spPr bwMode="auto">
          <a:xfrm>
            <a:off x="677334" y="5839751"/>
            <a:ext cx="2156178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913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212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A realidade sobre as empresas de tecnologia em CCO</vt:lpstr>
      <vt:lpstr>Apresentação</vt:lpstr>
      <vt:lpstr>Começo</vt:lpstr>
      <vt:lpstr>Projetos Abertos</vt:lpstr>
      <vt:lpstr>O que esperar do mercado</vt:lpstr>
      <vt:lpstr>Um pouco de código..</vt:lpstr>
      <vt:lpstr>Obrigado! 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realidade sobre as empresas de tecnologia em CCO</dc:title>
  <dc:creator>juliomar</dc:creator>
  <cp:lastModifiedBy>juliomar</cp:lastModifiedBy>
  <cp:revision>5</cp:revision>
  <dcterms:created xsi:type="dcterms:W3CDTF">2018-11-22T20:34:41Z</dcterms:created>
  <dcterms:modified xsi:type="dcterms:W3CDTF">2018-11-22T21:02:09Z</dcterms:modified>
</cp:coreProperties>
</file>