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5143500" type="screen16x9"/>
  <p:notesSz cx="6858000" cy="9144000"/>
  <p:embeddedFontLs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a5da87b0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a5da87b0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a5da87b0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a5da87b0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24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a5da87b0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a5da87b0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5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a5da87b0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a5da87b0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43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a5da87b0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a5da87b0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06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a5da87b0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a5da87b0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54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a5da87b0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a5da87b0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52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a5da87b0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a5da87b0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9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cwiki.embarcadero.com/RADStudio/Tokyo/en/DUnit_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VSoftTechnologies/DUnit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bucket.org/sglienke/testinsight/wiki/Hom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VSoftTechnologies/Delphi-Mock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mailto:juliomarmarchetti@gmail.com" TargetMode="External"/><Relationship Id="rId4" Type="http://schemas.openxmlformats.org/officeDocument/2006/relationships/hyperlink" Target="http://www.juliomarmarchetti.com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" y="0"/>
            <a:ext cx="91208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06225" y="2076000"/>
            <a:ext cx="5863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pt-BR" sz="3000" b="1" dirty="0">
                <a:solidFill>
                  <a:srgbClr val="FFFFFF"/>
                </a:solidFill>
              </a:rPr>
              <a:t>Teste Unitários Ferramentas para produtividade</a:t>
            </a:r>
            <a:endParaRPr sz="3000" b="1" dirty="0"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06225" y="3142025"/>
            <a:ext cx="58638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Juliomar Marchetti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 descr="Resultado de imagem para Delphi.org mvp logo">
            <a:extLst>
              <a:ext uri="{FF2B5EF4-FFF2-40B4-BE49-F238E27FC236}">
                <a16:creationId xmlns:a16="http://schemas.microsoft.com/office/drawing/2014/main" id="{3B79BBEA-75EF-4BAA-8148-D84E3ECB4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36" y="3743529"/>
            <a:ext cx="641583" cy="64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" y="0"/>
            <a:ext cx="91208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5200" y="4703625"/>
            <a:ext cx="629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rgbClr val="FFFFFF"/>
                </a:solidFill>
              </a:rPr>
              <a:t>Teste Unitários Ferramentas para produtividade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56825" y="4703625"/>
            <a:ext cx="1988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</a:rPr>
              <a:t>Juliomar Marchetti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8D1134-E9F5-417F-A8EE-8F892459FF19}"/>
              </a:ext>
            </a:extLst>
          </p:cNvPr>
          <p:cNvSpPr txBox="1"/>
          <p:nvPr/>
        </p:nvSpPr>
        <p:spPr>
          <a:xfrm>
            <a:off x="311700" y="731374"/>
            <a:ext cx="8520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Quem sou?</a:t>
            </a:r>
          </a:p>
          <a:p>
            <a:endParaRPr lang="pt-BR" dirty="0"/>
          </a:p>
          <a:p>
            <a:r>
              <a:rPr lang="pt-BR" dirty="0"/>
              <a:t>Gerente de Desenvolvimento de Software - </a:t>
            </a:r>
            <a:r>
              <a:rPr lang="pt-BR" dirty="0" err="1"/>
              <a:t>ControlSoft</a:t>
            </a:r>
            <a:endParaRPr lang="pt-BR" dirty="0"/>
          </a:p>
          <a:p>
            <a:r>
              <a:rPr lang="pt-BR" dirty="0" err="1"/>
              <a:t>Embarcadero</a:t>
            </a:r>
            <a:r>
              <a:rPr lang="pt-BR" dirty="0"/>
              <a:t> MVP</a:t>
            </a:r>
          </a:p>
          <a:p>
            <a:r>
              <a:rPr lang="pt-BR" dirty="0"/>
              <a:t>Projeto </a:t>
            </a:r>
            <a:r>
              <a:rPr lang="pt-BR" dirty="0" err="1"/>
              <a:t>ACBr</a:t>
            </a:r>
            <a:r>
              <a:rPr lang="pt-BR" dirty="0"/>
              <a:t> </a:t>
            </a:r>
          </a:p>
          <a:p>
            <a:r>
              <a:rPr lang="pt-BR" dirty="0"/>
              <a:t>Projeto </a:t>
            </a:r>
            <a:r>
              <a:rPr lang="pt-BR" dirty="0" err="1"/>
              <a:t>ORMBr</a:t>
            </a:r>
            <a:endParaRPr lang="pt-BR" dirty="0"/>
          </a:p>
          <a:p>
            <a:r>
              <a:rPr lang="pt-BR" dirty="0"/>
              <a:t>Projeto FRCE</a:t>
            </a:r>
          </a:p>
          <a:p>
            <a:r>
              <a:rPr lang="pt-BR" dirty="0"/>
              <a:t>Projeto </a:t>
            </a:r>
            <a:r>
              <a:rPr lang="pt-BR" dirty="0" err="1"/>
              <a:t>MVCBr</a:t>
            </a:r>
            <a:endParaRPr lang="pt-BR" dirty="0"/>
          </a:p>
          <a:p>
            <a:r>
              <a:rPr lang="pt-BR" dirty="0"/>
              <a:t>Contribuição diversos outros projetos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" y="0"/>
            <a:ext cx="91208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5200" y="4703625"/>
            <a:ext cx="629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rgbClr val="FFFFFF"/>
                </a:solidFill>
              </a:rPr>
              <a:t>Teste Unitários Ferramentas para produtividade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56825" y="4703625"/>
            <a:ext cx="1988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</a:rPr>
              <a:t>Juliomar Marchetti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F420F3-0064-4C86-9A09-7F71EC7FDAAB}"/>
              </a:ext>
            </a:extLst>
          </p:cNvPr>
          <p:cNvSpPr txBox="1"/>
          <p:nvPr/>
        </p:nvSpPr>
        <p:spPr>
          <a:xfrm>
            <a:off x="311700" y="731374"/>
            <a:ext cx="852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 que falaremos?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DUnit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DUnitX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TestInsight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Delphi </a:t>
            </a:r>
            <a:r>
              <a:rPr lang="pt-BR" sz="2000" dirty="0" err="1"/>
              <a:t>Mocks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9362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" y="0"/>
            <a:ext cx="91208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5200" y="4703625"/>
            <a:ext cx="629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rgbClr val="FFFFFF"/>
                </a:solidFill>
              </a:rPr>
              <a:t>Teste Unitários Ferramentas para produtividade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56825" y="4703625"/>
            <a:ext cx="1988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</a:rPr>
              <a:t>Juliomar Marchetti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F420F3-0064-4C86-9A09-7F71EC7FDAAB}"/>
              </a:ext>
            </a:extLst>
          </p:cNvPr>
          <p:cNvSpPr txBox="1"/>
          <p:nvPr/>
        </p:nvSpPr>
        <p:spPr>
          <a:xfrm>
            <a:off x="311700" y="731374"/>
            <a:ext cx="852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DUnit</a:t>
            </a:r>
            <a:endParaRPr lang="pt-BR" sz="2000" b="1" dirty="0"/>
          </a:p>
          <a:p>
            <a:endParaRPr lang="en-US" sz="2000" dirty="0"/>
          </a:p>
          <a:p>
            <a:r>
              <a:rPr lang="en-US" sz="2000" dirty="0"/>
              <a:t>E</a:t>
            </a:r>
            <a:r>
              <a:rPr lang="pt-BR" sz="2000" dirty="0" err="1"/>
              <a:t>le</a:t>
            </a:r>
            <a:r>
              <a:rPr lang="pt-BR" sz="2000" dirty="0"/>
              <a:t> remete ao ano de 2000, funciona do </a:t>
            </a:r>
            <a:r>
              <a:rPr lang="pt-BR" sz="2000" dirty="0" err="1"/>
              <a:t>delphi</a:t>
            </a:r>
            <a:r>
              <a:rPr lang="pt-BR" sz="2000" dirty="0"/>
              <a:t> 5 </a:t>
            </a:r>
            <a:r>
              <a:rPr lang="pt-BR" sz="2000" dirty="0" err="1"/>
              <a:t>at</a:t>
            </a:r>
            <a:r>
              <a:rPr lang="en-US" sz="2000" dirty="0"/>
              <a:t>é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superiores</a:t>
            </a:r>
            <a:r>
              <a:rPr lang="en-US" sz="2000" dirty="0"/>
              <a:t>.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hlinkClick r:id="rId4"/>
              </a:rPr>
              <a:t>http://docwiki.embarcadero.com/RADStudio/Tokyo/en/DUnit_Overview</a:t>
            </a: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7304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" y="0"/>
            <a:ext cx="91208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5200" y="4703625"/>
            <a:ext cx="629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rgbClr val="FFFFFF"/>
                </a:solidFill>
              </a:rPr>
              <a:t>Teste Unitários Ferramentas para produtividade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56825" y="4703625"/>
            <a:ext cx="1988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</a:rPr>
              <a:t>Juliomar Marchetti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F420F3-0064-4C86-9A09-7F71EC7FDAAB}"/>
              </a:ext>
            </a:extLst>
          </p:cNvPr>
          <p:cNvSpPr txBox="1"/>
          <p:nvPr/>
        </p:nvSpPr>
        <p:spPr>
          <a:xfrm>
            <a:off x="311700" y="731374"/>
            <a:ext cx="85206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DUnitX</a:t>
            </a:r>
            <a:endParaRPr lang="pt-BR" sz="2000" b="1" dirty="0"/>
          </a:p>
          <a:p>
            <a:endParaRPr lang="pt-BR" sz="2000" dirty="0"/>
          </a:p>
          <a:p>
            <a:r>
              <a:rPr lang="pt-BR" dirty="0"/>
              <a:t>O </a:t>
            </a:r>
            <a:r>
              <a:rPr lang="pt-BR" dirty="0" err="1"/>
              <a:t>DUnitX</a:t>
            </a:r>
            <a:r>
              <a:rPr lang="pt-BR" dirty="0"/>
              <a:t> é uma nova estrutura de teste, tirando </a:t>
            </a:r>
            <a:r>
              <a:rPr lang="pt-BR" dirty="0" err="1"/>
              <a:t>idéias</a:t>
            </a:r>
            <a:r>
              <a:rPr lang="pt-BR" dirty="0"/>
              <a:t> do </a:t>
            </a:r>
            <a:r>
              <a:rPr lang="pt-BR" dirty="0" err="1"/>
              <a:t>DUnit</a:t>
            </a:r>
            <a:r>
              <a:rPr lang="pt-BR" dirty="0"/>
              <a:t>, </a:t>
            </a:r>
            <a:r>
              <a:rPr lang="pt-BR" dirty="0" err="1"/>
              <a:t>NUnit</a:t>
            </a:r>
            <a:r>
              <a:rPr lang="pt-BR" dirty="0"/>
              <a:t> e outras estruturas de teste. Ele é projetado para funcionar com o Delphi 2010 ou posterior, ele faz uso de recursos de linguagem / RTL que não estão disponíveis em versões mais antigas do Delphi.</a:t>
            </a:r>
          </a:p>
          <a:p>
            <a:endParaRPr lang="pt-BR" sz="2000" dirty="0"/>
          </a:p>
          <a:p>
            <a:r>
              <a:rPr lang="pt-BR" sz="2000" dirty="0">
                <a:hlinkClick r:id="rId4"/>
              </a:rPr>
              <a:t>https://github.com/VSoftTechnologies/DUnitX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8152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" y="0"/>
            <a:ext cx="91208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5200" y="4703625"/>
            <a:ext cx="629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rgbClr val="FFFFFF"/>
                </a:solidFill>
              </a:rPr>
              <a:t>Teste Unitários Ferramentas para produtividade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56825" y="4703625"/>
            <a:ext cx="1988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</a:rPr>
              <a:t>Juliomar Marchetti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F420F3-0064-4C86-9A09-7F71EC7FDAAB}"/>
              </a:ext>
            </a:extLst>
          </p:cNvPr>
          <p:cNvSpPr txBox="1"/>
          <p:nvPr/>
        </p:nvSpPr>
        <p:spPr>
          <a:xfrm>
            <a:off x="311700" y="731374"/>
            <a:ext cx="8520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DUnitX</a:t>
            </a:r>
            <a:r>
              <a:rPr lang="pt-BR" sz="2000" b="1" dirty="0"/>
              <a:t> – </a:t>
            </a:r>
            <a:r>
              <a:rPr lang="pt-BR" b="1" dirty="0"/>
              <a:t>Funcionalidades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Qualquer classe pode conter testes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Testes baseados em atributos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extenso </a:t>
            </a:r>
            <a:r>
              <a:rPr lang="pt-BR" dirty="0" err="1"/>
              <a:t>Assert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Setup e </a:t>
            </a:r>
            <a:r>
              <a:rPr lang="pt-BR" dirty="0" err="1"/>
              <a:t>TearDown</a:t>
            </a:r>
            <a:r>
              <a:rPr lang="pt-BR" dirty="0"/>
              <a:t> por método de teste e por equipamento de teste.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API documentada usando o </a:t>
            </a:r>
            <a:r>
              <a:rPr lang="pt-BR" dirty="0" err="1"/>
              <a:t>Xml-Doc</a:t>
            </a:r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Console </a:t>
            </a:r>
            <a:r>
              <a:rPr lang="pt-BR" dirty="0" err="1"/>
              <a:t>Runner</a:t>
            </a:r>
            <a:r>
              <a:rPr lang="pt-BR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XML </a:t>
            </a:r>
            <a:r>
              <a:rPr lang="pt-BR" dirty="0" err="1"/>
              <a:t>Logging</a:t>
            </a:r>
            <a:r>
              <a:rPr lang="pt-BR" dirty="0"/>
              <a:t> que produz saída compatível com o </a:t>
            </a:r>
            <a:r>
              <a:rPr lang="pt-BR" dirty="0" err="1"/>
              <a:t>NUnit</a:t>
            </a:r>
            <a:r>
              <a:rPr lang="pt-BR" dirty="0"/>
              <a:t> (isso tornará compatível com servidores de CI como o </a:t>
            </a:r>
            <a:r>
              <a:rPr lang="pt-BR" dirty="0" err="1"/>
              <a:t>ContinuaCI</a:t>
            </a:r>
            <a:r>
              <a:rPr lang="pt-BR" dirty="0"/>
              <a:t> que pode processar </a:t>
            </a:r>
            <a:r>
              <a:rPr lang="pt-BR" dirty="0" err="1"/>
              <a:t>NUnit</a:t>
            </a:r>
            <a:r>
              <a:rPr lang="pt-BR" dirty="0"/>
              <a:t> </a:t>
            </a:r>
            <a:r>
              <a:rPr lang="pt-BR" dirty="0" err="1"/>
              <a:t>xml</a:t>
            </a:r>
            <a:r>
              <a:rPr lang="pt-BR" dirty="0"/>
              <a:t>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Cross </a:t>
            </a:r>
            <a:r>
              <a:rPr lang="pt-BR" dirty="0" err="1"/>
              <a:t>platform</a:t>
            </a:r>
            <a:r>
              <a:rPr lang="pt-BR" dirty="0"/>
              <a:t> atualmente suportando: </a:t>
            </a:r>
          </a:p>
          <a:p>
            <a:r>
              <a:rPr lang="pt-BR" dirty="0"/>
              <a:t>	Win32, Win64 e OSX </a:t>
            </a:r>
            <a:r>
              <a:rPr lang="pt-BR" dirty="0" err="1"/>
              <a:t>Compilers</a:t>
            </a:r>
            <a:r>
              <a:rPr lang="pt-BR" dirty="0"/>
              <a:t> 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Compatibilidade retroativa limitada com classes de teste </a:t>
            </a:r>
            <a:r>
              <a:rPr lang="pt-BR" dirty="0" err="1"/>
              <a:t>DUnit</a:t>
            </a:r>
            <a:r>
              <a:rPr lang="pt-BR" dirty="0"/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Wizard</a:t>
            </a:r>
            <a:r>
              <a:rPr lang="pt-BR" dirty="0"/>
              <a:t> para criar novos testes.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9570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" y="0"/>
            <a:ext cx="91208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5200" y="4703625"/>
            <a:ext cx="629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rgbClr val="FFFFFF"/>
                </a:solidFill>
              </a:rPr>
              <a:t>Teste Unitários Ferramentas para produtividade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56825" y="4703625"/>
            <a:ext cx="1988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</a:rPr>
              <a:t>Juliomar Marchetti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F420F3-0064-4C86-9A09-7F71EC7FDAAB}"/>
              </a:ext>
            </a:extLst>
          </p:cNvPr>
          <p:cNvSpPr txBox="1"/>
          <p:nvPr/>
        </p:nvSpPr>
        <p:spPr>
          <a:xfrm>
            <a:off x="311700" y="731374"/>
            <a:ext cx="852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TestInsight</a:t>
            </a:r>
            <a:endParaRPr lang="pt-BR" sz="2400" b="1" dirty="0"/>
          </a:p>
          <a:p>
            <a:endParaRPr lang="pt-BR" dirty="0"/>
          </a:p>
          <a:p>
            <a:r>
              <a:rPr lang="pt-BR" dirty="0"/>
              <a:t>Plugin para IDE Delphi rodar os testes unitários. Suporta todas as versões do XE ao </a:t>
            </a:r>
            <a:r>
              <a:rPr lang="pt-BR" dirty="0" err="1"/>
              <a:t>Tokyo</a:t>
            </a:r>
            <a:r>
              <a:rPr lang="pt-BR" dirty="0"/>
              <a:t>. 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 que isso faz? </a:t>
            </a:r>
          </a:p>
          <a:p>
            <a:r>
              <a:rPr lang="pt-BR" dirty="0"/>
              <a:t>O </a:t>
            </a:r>
            <a:r>
              <a:rPr lang="pt-BR" dirty="0" err="1"/>
              <a:t>TestInsight</a:t>
            </a:r>
            <a:r>
              <a:rPr lang="pt-BR" dirty="0"/>
              <a:t> integra os testes unitário a IDE do </a:t>
            </a:r>
            <a:r>
              <a:rPr lang="pt-BR" dirty="0" err="1"/>
              <a:t>delphi</a:t>
            </a:r>
            <a:r>
              <a:rPr lang="pt-BR" dirty="0"/>
              <a:t>.</a:t>
            </a:r>
          </a:p>
          <a:p>
            <a:r>
              <a:rPr lang="pt-BR" dirty="0"/>
              <a:t>    sem necessidade de executar seus testes externamente - você pode ver os resultados dentro dos testes IDE </a:t>
            </a:r>
            <a:br>
              <a:rPr lang="pt-BR" dirty="0"/>
            </a:br>
            <a:r>
              <a:rPr lang="pt-BR" dirty="0"/>
              <a:t>   rodar os teste direto no editor de código e navegar até o código com falha na visão geral de resultados </a:t>
            </a:r>
            <a:br>
              <a:rPr lang="pt-BR" dirty="0"/>
            </a:br>
            <a:r>
              <a:rPr lang="pt-BR" dirty="0"/>
              <a:t>   executa continuamente seus testes trazendo o desenvolvimento orientado a testes no Delphi para o próximo nível! </a:t>
            </a:r>
          </a:p>
          <a:p>
            <a:br>
              <a:rPr lang="pt-BR" dirty="0"/>
            </a:br>
            <a:r>
              <a:rPr lang="pt-BR" dirty="0"/>
              <a:t>As seguintes estruturas são suportadas: </a:t>
            </a:r>
            <a:r>
              <a:rPr lang="pt-BR" dirty="0" err="1"/>
              <a:t>Dunit</a:t>
            </a:r>
            <a:r>
              <a:rPr lang="pt-BR" dirty="0"/>
              <a:t>, DUnit2 e </a:t>
            </a:r>
            <a:r>
              <a:rPr lang="pt-BR" dirty="0" err="1"/>
              <a:t>DUnitX</a:t>
            </a:r>
            <a:endParaRPr lang="pt-BR" dirty="0"/>
          </a:p>
          <a:p>
            <a:endParaRPr lang="pt-BR" sz="2000" dirty="0"/>
          </a:p>
          <a:p>
            <a:r>
              <a:rPr lang="pt-BR" sz="2000" dirty="0">
                <a:hlinkClick r:id="rId4"/>
              </a:rPr>
              <a:t>https://bitbucket.org/sglienke/testinsight/wiki/Home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1811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" y="0"/>
            <a:ext cx="91208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5200" y="4703625"/>
            <a:ext cx="629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rgbClr val="FFFFFF"/>
                </a:solidFill>
              </a:rPr>
              <a:t>Teste Unitários Ferramentas para produtividade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56825" y="4703625"/>
            <a:ext cx="1988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</a:rPr>
              <a:t>Juliomar Marchetti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F420F3-0064-4C86-9A09-7F71EC7FDAAB}"/>
              </a:ext>
            </a:extLst>
          </p:cNvPr>
          <p:cNvSpPr txBox="1"/>
          <p:nvPr/>
        </p:nvSpPr>
        <p:spPr>
          <a:xfrm>
            <a:off x="311700" y="731374"/>
            <a:ext cx="852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Delphi </a:t>
            </a:r>
            <a:r>
              <a:rPr lang="pt-BR" sz="2400" b="1" dirty="0" err="1"/>
              <a:t>Mocks</a:t>
            </a:r>
            <a:endParaRPr lang="pt-BR" sz="2400" b="1" dirty="0"/>
          </a:p>
          <a:p>
            <a:endParaRPr lang="pt-BR" dirty="0"/>
          </a:p>
          <a:p>
            <a:r>
              <a:rPr lang="pt-BR" dirty="0"/>
              <a:t>O Delphi </a:t>
            </a:r>
            <a:r>
              <a:rPr lang="pt-BR" dirty="0" err="1"/>
              <a:t>Mocks</a:t>
            </a:r>
            <a:r>
              <a:rPr lang="pt-BR" dirty="0"/>
              <a:t> é um framework de simulação simples para o Delphi XE2 ou posterior. Ele faz uso de recursos RTTI que estão disponíveis apenas no Delphi XE2, no entanto, espero poder fazê-lo funcionar com versões anteriores do Delphi (2010 ou posterior) em algum momento.</a:t>
            </a:r>
          </a:p>
          <a:p>
            <a:endParaRPr lang="pt-BR" sz="2000" dirty="0"/>
          </a:p>
          <a:p>
            <a:r>
              <a:rPr lang="pt-BR" sz="2000" dirty="0">
                <a:hlinkClick r:id="rId4"/>
              </a:rPr>
              <a:t>https://github.com/VSoftTechnologies/Delphi-Mocks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3172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" y="0"/>
            <a:ext cx="91208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5200" y="4703625"/>
            <a:ext cx="62976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rgbClr val="FFFFFF"/>
                </a:solidFill>
              </a:rPr>
              <a:t>Teste Unitários Ferramentas para produtividade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56825" y="4703625"/>
            <a:ext cx="19884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FFFFFF"/>
                </a:solidFill>
              </a:rPr>
              <a:t>Juliomar Marchetti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97DF69-B505-4632-AE0D-DDB714086CF9}"/>
              </a:ext>
            </a:extLst>
          </p:cNvPr>
          <p:cNvSpPr txBox="1"/>
          <p:nvPr/>
        </p:nvSpPr>
        <p:spPr>
          <a:xfrm>
            <a:off x="179882" y="731375"/>
            <a:ext cx="86524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Contatos</a:t>
            </a:r>
          </a:p>
          <a:p>
            <a:endParaRPr lang="pt-BR" dirty="0"/>
          </a:p>
          <a:p>
            <a:r>
              <a:rPr lang="pt-BR" sz="2000" dirty="0">
                <a:hlinkClick r:id="rId4"/>
              </a:rPr>
              <a:t>www.juliomarmarchetti.com.br</a:t>
            </a:r>
            <a:endParaRPr lang="pt-BR" sz="2000" dirty="0"/>
          </a:p>
          <a:p>
            <a:r>
              <a:rPr lang="pt-BR" sz="2000" dirty="0">
                <a:hlinkClick r:id="rId5"/>
              </a:rPr>
              <a:t>juliomarmarchetti@gmail.com</a:t>
            </a:r>
            <a:endParaRPr lang="pt-BR" sz="2000" dirty="0"/>
          </a:p>
          <a:p>
            <a:r>
              <a:rPr lang="pt-BR" sz="2000" dirty="0"/>
              <a:t>Skype: juliomar</a:t>
            </a:r>
          </a:p>
          <a:p>
            <a:r>
              <a:rPr lang="pt-BR" sz="2000" dirty="0" err="1"/>
              <a:t>Telegram</a:t>
            </a:r>
            <a:r>
              <a:rPr lang="pt-BR" sz="2000" dirty="0"/>
              <a:t>: @juliomar</a:t>
            </a:r>
          </a:p>
          <a:p>
            <a:endParaRPr lang="pt-BR" dirty="0"/>
          </a:p>
        </p:txBody>
      </p:sp>
      <p:pic>
        <p:nvPicPr>
          <p:cNvPr id="8" name="Picture 2" descr="Resultado de imagem para Delphi.org mvp logo">
            <a:extLst>
              <a:ext uri="{FF2B5EF4-FFF2-40B4-BE49-F238E27FC236}">
                <a16:creationId xmlns:a16="http://schemas.microsoft.com/office/drawing/2014/main" id="{A0440FB1-403C-4C98-8592-46E3A76FB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36" y="3743529"/>
            <a:ext cx="641583" cy="64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613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307</Words>
  <Application>Microsoft Office PowerPoint</Application>
  <PresentationFormat>Apresentação na tela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Open Sans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juliomar</cp:lastModifiedBy>
  <cp:revision>9</cp:revision>
  <dcterms:modified xsi:type="dcterms:W3CDTF">2018-12-17T04:58:07Z</dcterms:modified>
</cp:coreProperties>
</file>