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63" r:id="rId1"/>
  </p:sldMasterIdLst>
  <p:notesMasterIdLst>
    <p:notesMasterId r:id="rId14"/>
  </p:notesMasterIdLst>
  <p:sldIdLst>
    <p:sldId id="279" r:id="rId2"/>
    <p:sldId id="281" r:id="rId3"/>
    <p:sldId id="285" r:id="rId4"/>
    <p:sldId id="286" r:id="rId5"/>
    <p:sldId id="287" r:id="rId6"/>
    <p:sldId id="288" r:id="rId7"/>
    <p:sldId id="280" r:id="rId8"/>
    <p:sldId id="289" r:id="rId9"/>
    <p:sldId id="290" r:id="rId10"/>
    <p:sldId id="283" r:id="rId11"/>
    <p:sldId id="284" r:id="rId12"/>
    <p:sldId id="282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Quattrocento San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3435" autoAdjust="0"/>
    <p:restoredTop sz="87912" autoAdjust="0"/>
  </p:normalViewPr>
  <p:slideViewPr>
    <p:cSldViewPr snapToGrid="0">
      <p:cViewPr varScale="1">
        <p:scale>
          <a:sx n="147" d="100"/>
          <a:sy n="147" d="100"/>
        </p:scale>
        <p:origin x="134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3618162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uliomarmarchetti.com.br/" TargetMode="External"/><Relationship Id="rId2" Type="http://schemas.openxmlformats.org/officeDocument/2006/relationships/hyperlink" Target="mailto:juliomarmarchetti@gmail.com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45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 hasCustomPrompt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55600" algn="ctr" defTabSz="91440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tabLst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200"/>
            </a:lvl9pPr>
          </a:lstStyle>
          <a:p>
            <a:pPr marL="457200" marR="0" lvl="0" indent="-355600" algn="ctr" defTabSz="914400" rtl="0" eaLnBrk="1" fontAlgn="auto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tabLst/>
              <a:defRPr/>
            </a:pPr>
            <a:r>
              <a:rPr lang="pt-BR" sz="1800" i="1" dirty="0">
                <a:solidFill>
                  <a:schemeClr val="dk1"/>
                </a:solidFill>
              </a:rPr>
              <a:t>&lt; </a:t>
            </a:r>
            <a:r>
              <a:rPr lang="pt-BR" sz="1800" i="1" dirty="0" err="1">
                <a:solidFill>
                  <a:schemeClr val="dk1"/>
                </a:solidFill>
              </a:rPr>
              <a:t>add</a:t>
            </a:r>
            <a:r>
              <a:rPr lang="pt-BR" sz="1800" i="1" dirty="0">
                <a:solidFill>
                  <a:schemeClr val="dk1"/>
                </a:solidFill>
              </a:rPr>
              <a:t> </a:t>
            </a:r>
            <a:r>
              <a:rPr lang="pt-BR" sz="1800" i="1" dirty="0" err="1">
                <a:solidFill>
                  <a:schemeClr val="dk1"/>
                </a:solidFill>
              </a:rPr>
              <a:t>your</a:t>
            </a:r>
            <a:r>
              <a:rPr lang="pt-BR" sz="1800" i="1" dirty="0">
                <a:solidFill>
                  <a:schemeClr val="dk1"/>
                </a:solidFill>
              </a:rPr>
              <a:t> </a:t>
            </a:r>
            <a:r>
              <a:rPr lang="pt-BR" sz="1800" i="1" dirty="0" err="1">
                <a:solidFill>
                  <a:schemeClr val="dk1"/>
                </a:solidFill>
              </a:rPr>
              <a:t>name</a:t>
            </a:r>
            <a:r>
              <a:rPr lang="pt-BR" sz="1800" i="1" dirty="0">
                <a:solidFill>
                  <a:schemeClr val="dk1"/>
                </a:solidFill>
              </a:rPr>
              <a:t> </a:t>
            </a:r>
            <a:r>
              <a:rPr lang="pt-BR" sz="1800" i="1" dirty="0" err="1">
                <a:solidFill>
                  <a:schemeClr val="dk1"/>
                </a:solidFill>
              </a:rPr>
              <a:t>and</a:t>
            </a:r>
            <a:r>
              <a:rPr lang="pt-BR" sz="1800" i="1" dirty="0">
                <a:solidFill>
                  <a:schemeClr val="dk1"/>
                </a:solidFill>
              </a:rPr>
              <a:t> </a:t>
            </a:r>
            <a:r>
              <a:rPr lang="pt-BR" sz="1800" i="1" dirty="0" err="1">
                <a:solidFill>
                  <a:schemeClr val="dk1"/>
                </a:solidFill>
              </a:rPr>
              <a:t>your</a:t>
            </a:r>
            <a:r>
              <a:rPr lang="pt-BR" sz="1800" i="1" dirty="0">
                <a:solidFill>
                  <a:schemeClr val="dk1"/>
                </a:solidFill>
              </a:rPr>
              <a:t> </a:t>
            </a:r>
            <a:r>
              <a:rPr lang="pt-BR" sz="1800" i="1" dirty="0" err="1">
                <a:solidFill>
                  <a:schemeClr val="dk1"/>
                </a:solidFill>
              </a:rPr>
              <a:t>contact</a:t>
            </a:r>
            <a:r>
              <a:rPr lang="pt-BR" sz="1800" i="1" dirty="0">
                <a:solidFill>
                  <a:schemeClr val="dk1"/>
                </a:solidFill>
              </a:rPr>
              <a:t> </a:t>
            </a:r>
            <a:r>
              <a:rPr lang="pt-BR" sz="1800" i="1" dirty="0" err="1">
                <a:solidFill>
                  <a:schemeClr val="dk1"/>
                </a:solidFill>
              </a:rPr>
              <a:t>info</a:t>
            </a:r>
            <a:r>
              <a:rPr lang="pt-BR" sz="1800" i="1" dirty="0">
                <a:solidFill>
                  <a:schemeClr val="dk1"/>
                </a:solidFill>
              </a:rPr>
              <a:t> &gt;</a:t>
            </a:r>
          </a:p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RAD Studio">
  <p:cSld name="Blank RAD Studio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/>
          <p:nvPr/>
        </p:nvSpPr>
        <p:spPr>
          <a:xfrm>
            <a:off x="0" y="5113603"/>
            <a:ext cx="9144000" cy="342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428269" y="273844"/>
            <a:ext cx="8349599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Quattrocento Sans"/>
              <a:buNone/>
              <a:defRPr sz="25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 dirty="0"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428269" y="987863"/>
            <a:ext cx="8349600" cy="36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Thank You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69"/>
          <p:cNvSpPr/>
          <p:nvPr/>
        </p:nvSpPr>
        <p:spPr>
          <a:xfrm>
            <a:off x="0" y="5113603"/>
            <a:ext cx="9144000" cy="342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5" name="Google Shape;465;p69"/>
          <p:cNvSpPr txBox="1"/>
          <p:nvPr/>
        </p:nvSpPr>
        <p:spPr>
          <a:xfrm>
            <a:off x="822960" y="2170234"/>
            <a:ext cx="74982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0" dirty="0">
                <a:solidFill>
                  <a:srgbClr val="EB2D2E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Obrigado! Gracias! Thank you!</a:t>
            </a:r>
            <a:endParaRPr sz="1400" b="0" dirty="0"/>
          </a:p>
        </p:txBody>
      </p:sp>
      <p:sp>
        <p:nvSpPr>
          <p:cNvPr id="466" name="Google Shape;466;p69"/>
          <p:cNvSpPr txBox="1"/>
          <p:nvPr/>
        </p:nvSpPr>
        <p:spPr>
          <a:xfrm>
            <a:off x="0" y="2793488"/>
            <a:ext cx="9144000" cy="1889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i="1" dirty="0">
                <a:solidFill>
                  <a:schemeClr val="dk1"/>
                </a:solidFill>
              </a:rPr>
              <a:t>Juliomar Marchetti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i="1" dirty="0">
                <a:solidFill>
                  <a:schemeClr val="dk1"/>
                </a:solidFill>
                <a:hlinkClick r:id="rId2"/>
              </a:rPr>
              <a:t>juliomarmarchetti@gmail.com</a:t>
            </a:r>
            <a:endParaRPr lang="pt-BR" sz="1800" i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i="1" dirty="0">
                <a:solidFill>
                  <a:schemeClr val="dk1"/>
                </a:solidFill>
                <a:hlinkClick r:id="rId3"/>
              </a:rPr>
              <a:t>https://www.juliomarmarchetti.com.br</a:t>
            </a:r>
            <a:endParaRPr lang="pt-BR" sz="1800" i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i="1" dirty="0">
                <a:solidFill>
                  <a:schemeClr val="dk1"/>
                </a:solidFill>
              </a:rPr>
              <a:t>Skype : juliomar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i="1" dirty="0" err="1">
                <a:solidFill>
                  <a:schemeClr val="dk1"/>
                </a:solidFill>
              </a:rPr>
              <a:t>Telegram</a:t>
            </a:r>
            <a:r>
              <a:rPr lang="pt-BR" sz="1800" i="1" dirty="0">
                <a:solidFill>
                  <a:schemeClr val="dk1"/>
                </a:solidFill>
              </a:rPr>
              <a:t>: juliomar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i="1" dirty="0">
                <a:solidFill>
                  <a:schemeClr val="dk1"/>
                </a:solidFill>
              </a:rPr>
              <a:t>Twitter: @</a:t>
            </a:r>
            <a:r>
              <a:rPr lang="pt-BR" sz="1800" i="1" dirty="0" err="1">
                <a:solidFill>
                  <a:schemeClr val="dk1"/>
                </a:solidFill>
              </a:rPr>
              <a:t>juliomar_m</a:t>
            </a:r>
            <a:endParaRPr lang="pt-BR" sz="1800" i="1" dirty="0">
              <a:solidFill>
                <a:schemeClr val="dk1"/>
              </a:solidFill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FCBF8E59-CEB2-47E7-A41F-3BDAEB6B828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9621" y="175830"/>
            <a:ext cx="1994404" cy="199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 userDrawn="1">
  <p:cSld name="Section header 1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7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5885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 preserve="1" userDrawn="1">
  <p:cSld name="1_Section header 1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70"/>
          <p:cNvSpPr/>
          <p:nvPr/>
        </p:nvSpPr>
        <p:spPr>
          <a:xfrm>
            <a:off x="-37444" y="-37444"/>
            <a:ext cx="9181200" cy="5143500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68575" rIns="68575" bIns="685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70"/>
          <p:cNvSpPr/>
          <p:nvPr/>
        </p:nvSpPr>
        <p:spPr>
          <a:xfrm>
            <a:off x="0" y="5113603"/>
            <a:ext cx="9144000" cy="342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7184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Quattrocento Sans"/>
              <a:buNone/>
              <a:defRPr sz="2500" b="1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1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55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9" name="Google Shape;9;p1"/>
          <p:cNvSpPr/>
          <p:nvPr/>
        </p:nvSpPr>
        <p:spPr>
          <a:xfrm>
            <a:off x="0" y="5113603"/>
            <a:ext cx="9144000" cy="34200"/>
          </a:xfrm>
          <a:prstGeom prst="rect">
            <a:avLst/>
          </a:prstGeom>
          <a:solidFill>
            <a:srgbClr val="EB2D2E"/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endParaRPr sz="2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1" descr="pasted-image.tiff"/>
          <p:cNvPicPr preferRelativeResize="0"/>
          <p:nvPr/>
        </p:nvPicPr>
        <p:blipFill rotWithShape="1">
          <a:blip r:embed="rId8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20717" y="4735951"/>
            <a:ext cx="1567986" cy="274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http://daffodillsindiatechnologies.com/images/technologies/sencha.png">
            <a:extLst>
              <a:ext uri="{FF2B5EF4-FFF2-40B4-BE49-F238E27FC236}">
                <a16:creationId xmlns:a16="http://schemas.microsoft.com/office/drawing/2014/main" id="{1C34C7F2-919B-5141-8644-99CC4EBE57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925" y="4512193"/>
            <a:ext cx="1263213" cy="721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714" r:id="rId3"/>
    <p:sldLayoutId id="2147483765" r:id="rId4"/>
    <p:sldLayoutId id="214748376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juliomarmarchetti.com.br/blog/2020/01/13/criando-apis-para-emissao-de-nfe-nfc-e-e-backup-de-xml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e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781;p119">
            <a:extLst>
              <a:ext uri="{FF2B5EF4-FFF2-40B4-BE49-F238E27FC236}">
                <a16:creationId xmlns:a16="http://schemas.microsoft.com/office/drawing/2014/main" id="{94BA10D1-4A35-FB4C-8930-6DE80278DACF}"/>
              </a:ext>
            </a:extLst>
          </p:cNvPr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67497" y="0"/>
            <a:ext cx="3018506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47D852-91E5-1E47-944D-B5F264E30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50" y="1390650"/>
            <a:ext cx="6591300" cy="2362200"/>
          </a:xfrm>
          <a:prstGeom prst="rect">
            <a:avLst/>
          </a:prstGeom>
        </p:spPr>
      </p:pic>
      <p:pic>
        <p:nvPicPr>
          <p:cNvPr id="1032" name="Picture 8" descr="https://docs.sencha.com/touch/2.3.0/touch-build/examples/resources/images/header-logo.png">
            <a:extLst>
              <a:ext uri="{FF2B5EF4-FFF2-40B4-BE49-F238E27FC236}">
                <a16:creationId xmlns:a16="http://schemas.microsoft.com/office/drawing/2014/main" id="{FB14A9B7-4389-0B47-A9C2-B3DD20AFD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023" y="0"/>
            <a:ext cx="1996415" cy="826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920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1E725AEA-1827-4F03-B8C5-4DFCA0E34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75" y="2771325"/>
            <a:ext cx="1721475" cy="172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299CFD5-2CA2-40D2-88BA-193C16DA1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90202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56DC892D-DE85-4846-92E3-2E3F8EA5FE00}"/>
              </a:ext>
            </a:extLst>
          </p:cNvPr>
          <p:cNvSpPr txBox="1"/>
          <p:nvPr/>
        </p:nvSpPr>
        <p:spPr>
          <a:xfrm>
            <a:off x="0" y="3729853"/>
            <a:ext cx="7277175" cy="877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rtlCol="0" anchor="ctr" anchorCtr="0">
            <a:noAutofit/>
          </a:bodyPr>
          <a:lstStyle/>
          <a:p>
            <a:pPr algn="ctr"/>
            <a:r>
              <a:rPr lang="pt-BR" sz="1800" i="1" dirty="0">
                <a:solidFill>
                  <a:schemeClr val="dk1"/>
                </a:solidFill>
                <a:hlinkClick r:id="rId4"/>
              </a:rPr>
              <a:t>https://juliomarmarchetti.com.br/blog/2020/01/13/criando-apis-para-emissao-de-nfe-nfc-e-e-backup-de-xmls/</a:t>
            </a:r>
            <a:endParaRPr lang="pt-BR" sz="1800" i="1" dirty="0">
              <a:solidFill>
                <a:schemeClr val="dk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59E9D2A-5D87-4662-8B99-D867CB09E284}"/>
              </a:ext>
            </a:extLst>
          </p:cNvPr>
          <p:cNvSpPr txBox="1"/>
          <p:nvPr/>
        </p:nvSpPr>
        <p:spPr>
          <a:xfrm>
            <a:off x="145350" y="2190951"/>
            <a:ext cx="66312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68575" tIns="68575" rIns="68575" bIns="6857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i="1" dirty="0">
                <a:solidFill>
                  <a:schemeClr val="dk1"/>
                </a:solidFill>
              </a:rPr>
              <a:t>Criando </a:t>
            </a:r>
            <a:r>
              <a:rPr lang="pt-BR" sz="1800" i="1" dirty="0" err="1">
                <a:solidFill>
                  <a:schemeClr val="dk1"/>
                </a:solidFill>
              </a:rPr>
              <a:t>API’s</a:t>
            </a:r>
            <a:r>
              <a:rPr lang="pt-BR" sz="1800" i="1" dirty="0">
                <a:solidFill>
                  <a:schemeClr val="dk1"/>
                </a:solidFill>
              </a:rPr>
              <a:t> para Emissão de NF-e/NFC-e e Backup de </a:t>
            </a:r>
            <a:r>
              <a:rPr lang="pt-BR" sz="1800" i="1" dirty="0" err="1">
                <a:solidFill>
                  <a:schemeClr val="dk1"/>
                </a:solidFill>
              </a:rPr>
              <a:t>XML’s</a:t>
            </a:r>
            <a:endParaRPr lang="pt-BR" sz="1800" i="1" dirty="0">
              <a:solidFill>
                <a:schemeClr val="dk1"/>
              </a:solidFill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i="1" dirty="0">
                <a:solidFill>
                  <a:schemeClr val="dk1"/>
                </a:solidFill>
              </a:rPr>
              <a:t>Com </a:t>
            </a:r>
            <a:r>
              <a:rPr lang="pt-BR" sz="1800" i="1" dirty="0" err="1">
                <a:solidFill>
                  <a:schemeClr val="dk1"/>
                </a:solidFill>
              </a:rPr>
              <a:t>ACBr</a:t>
            </a:r>
            <a:r>
              <a:rPr lang="pt-BR" sz="1800" i="1" dirty="0">
                <a:solidFill>
                  <a:schemeClr val="dk1"/>
                </a:solidFill>
              </a:rPr>
              <a:t> e </a:t>
            </a:r>
            <a:r>
              <a:rPr lang="pt-BR" sz="1800" i="1" dirty="0" err="1">
                <a:solidFill>
                  <a:schemeClr val="dk1"/>
                </a:solidFill>
              </a:rPr>
              <a:t>DelphiMVCFrameWork</a:t>
            </a:r>
            <a:endParaRPr lang="pt-BR" sz="1800" i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341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38A5A50E-65C7-41BF-A77C-3DA5BADE7C7C}"/>
              </a:ext>
            </a:extLst>
          </p:cNvPr>
          <p:cNvSpPr txBox="1"/>
          <p:nvPr/>
        </p:nvSpPr>
        <p:spPr>
          <a:xfrm>
            <a:off x="50400" y="4226400"/>
            <a:ext cx="6537600" cy="35280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68575" tIns="68575" rIns="68575" bIns="68575" rtlCol="0" anchor="ctr" anchorCtr="0">
            <a:noAutofit/>
          </a:bodyPr>
          <a:lstStyle/>
          <a:p>
            <a:pPr algn="ctr"/>
            <a:r>
              <a:rPr lang="pt-BR" sz="1800" i="1" dirty="0">
                <a:solidFill>
                  <a:schemeClr val="dk1"/>
                </a:solidFill>
              </a:rPr>
              <a:t>https://juliomarmarchetti.com.br/cupom-de-desconto-nos-cursos/</a:t>
            </a: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DA1A1F95-0426-4354-8096-ED3445B37C0F}"/>
              </a:ext>
            </a:extLst>
          </p:cNvPr>
          <p:cNvSpPr/>
          <p:nvPr/>
        </p:nvSpPr>
        <p:spPr>
          <a:xfrm>
            <a:off x="6415200" y="327730"/>
            <a:ext cx="978408" cy="484632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859FE06-22D8-4B52-8E4D-6FD5B10CA5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000" y="0"/>
            <a:ext cx="1656000" cy="165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66A644C-12AB-4E2C-815C-790919DE746F}"/>
              </a:ext>
            </a:extLst>
          </p:cNvPr>
          <p:cNvSpPr txBox="1"/>
          <p:nvPr/>
        </p:nvSpPr>
        <p:spPr>
          <a:xfrm>
            <a:off x="647604" y="1290404"/>
            <a:ext cx="5940396" cy="2327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i="1" dirty="0" err="1">
                <a:solidFill>
                  <a:schemeClr val="dk1"/>
                </a:solidFill>
              </a:rPr>
              <a:t>ACBr</a:t>
            </a:r>
            <a:r>
              <a:rPr lang="pt-BR" sz="1800" i="1" dirty="0">
                <a:solidFill>
                  <a:schemeClr val="dk1"/>
                </a:solidFill>
              </a:rPr>
              <a:t> agora rodando no Linux e Android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i="1" dirty="0">
                <a:solidFill>
                  <a:schemeClr val="dk1"/>
                </a:solidFill>
              </a:rPr>
              <a:t>É isso mesmo !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sz="1800" i="1" dirty="0">
              <a:solidFill>
                <a:schemeClr val="dk1"/>
              </a:solidFill>
            </a:endParaRP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i="1" dirty="0">
                <a:solidFill>
                  <a:schemeClr val="dk1"/>
                </a:solidFill>
              </a:rPr>
              <a:t>Está em </a:t>
            </a:r>
            <a:r>
              <a:rPr lang="pt-BR" sz="1800" i="1" dirty="0" err="1">
                <a:solidFill>
                  <a:schemeClr val="dk1"/>
                </a:solidFill>
              </a:rPr>
              <a:t>Pré</a:t>
            </a:r>
            <a:r>
              <a:rPr lang="pt-BR" sz="1800" i="1" dirty="0">
                <a:solidFill>
                  <a:schemeClr val="dk1"/>
                </a:solidFill>
              </a:rPr>
              <a:t> Lançamento os Cursos para usar o </a:t>
            </a:r>
          </a:p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i="1" dirty="0">
                <a:solidFill>
                  <a:schemeClr val="dk1"/>
                </a:solidFill>
              </a:rPr>
              <a:t>Delphi Rio 10.3.3 e </a:t>
            </a:r>
            <a:r>
              <a:rPr lang="pt-BR" sz="1800" i="1" dirty="0" err="1">
                <a:solidFill>
                  <a:schemeClr val="dk1"/>
                </a:solidFill>
              </a:rPr>
              <a:t>ACBr</a:t>
            </a:r>
            <a:r>
              <a:rPr lang="pt-BR" sz="1800" i="1" dirty="0">
                <a:solidFill>
                  <a:schemeClr val="dk1"/>
                </a:solidFill>
              </a:rPr>
              <a:t> em ambas as plataformas, entre outros usar o </a:t>
            </a:r>
            <a:r>
              <a:rPr lang="pt-BR" sz="1800" i="1" dirty="0" err="1">
                <a:solidFill>
                  <a:schemeClr val="dk1"/>
                </a:solidFill>
              </a:rPr>
              <a:t>DelphiMVCFrameWork</a:t>
            </a:r>
            <a:r>
              <a:rPr lang="pt-BR" sz="1800" i="1" dirty="0">
                <a:solidFill>
                  <a:schemeClr val="dk1"/>
                </a:solidFill>
              </a:rPr>
              <a:t> para suas API</a:t>
            </a:r>
          </a:p>
        </p:txBody>
      </p:sp>
      <p:pic>
        <p:nvPicPr>
          <p:cNvPr id="7" name="Picture 7" descr="Resultado de imagem para projeto acbr">
            <a:extLst>
              <a:ext uri="{FF2B5EF4-FFF2-40B4-BE49-F238E27FC236}">
                <a16:creationId xmlns:a16="http://schemas.microsoft.com/office/drawing/2014/main" id="{1A164DB3-C98B-4451-8C87-0BD4157B6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06717" cy="4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9" descr="Resultado de imagem para delphi linux">
            <a:extLst>
              <a:ext uri="{FF2B5EF4-FFF2-40B4-BE49-F238E27FC236}">
                <a16:creationId xmlns:a16="http://schemas.microsoft.com/office/drawing/2014/main" id="{046F50F4-6607-4652-9568-AE45456A63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66" b="26190"/>
          <a:stretch/>
        </p:blipFill>
        <p:spPr bwMode="auto">
          <a:xfrm>
            <a:off x="957600" y="489601"/>
            <a:ext cx="1079100" cy="60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8B3EAEA5-9995-4B0A-BB70-15970B0D5657}"/>
              </a:ext>
            </a:extLst>
          </p:cNvPr>
          <p:cNvSpPr txBox="1"/>
          <p:nvPr/>
        </p:nvSpPr>
        <p:spPr>
          <a:xfrm>
            <a:off x="3232350" y="244801"/>
            <a:ext cx="216765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68575" tIns="68575" rIns="68575" bIns="68575" rtlCol="0" anchor="ctr" anchorCtr="0">
            <a:noAutofit/>
          </a:bodyPr>
          <a:lstStyle/>
          <a:p>
            <a:pPr mar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1" dirty="0">
                <a:solidFill>
                  <a:schemeClr val="accent2">
                    <a:lumMod val="75000"/>
                  </a:schemeClr>
                </a:solidFill>
              </a:rPr>
              <a:t>CURSOS</a:t>
            </a:r>
          </a:p>
        </p:txBody>
      </p:sp>
    </p:spTree>
    <p:extLst>
      <p:ext uri="{BB962C8B-B14F-4D97-AF65-F5344CB8AC3E}">
        <p14:creationId xmlns:p14="http://schemas.microsoft.com/office/powerpoint/2010/main" val="474264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sultado de imagem para embarcadero mvp">
            <a:extLst>
              <a:ext uri="{FF2B5EF4-FFF2-40B4-BE49-F238E27FC236}">
                <a16:creationId xmlns:a16="http://schemas.microsoft.com/office/drawing/2014/main" id="{ACB439B9-706A-4506-86DB-4B57C5F596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950" y="3943228"/>
            <a:ext cx="1079100" cy="107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Resultado de imagem para gestran">
            <a:extLst>
              <a:ext uri="{FF2B5EF4-FFF2-40B4-BE49-F238E27FC236}">
                <a16:creationId xmlns:a16="http://schemas.microsoft.com/office/drawing/2014/main" id="{4137355E-18CD-431F-9E96-E712DD3AC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9688" y="2959903"/>
            <a:ext cx="195262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7" descr="Resultado de imagem para projeto acbr">
            <a:extLst>
              <a:ext uri="{FF2B5EF4-FFF2-40B4-BE49-F238E27FC236}">
                <a16:creationId xmlns:a16="http://schemas.microsoft.com/office/drawing/2014/main" id="{9A70EAA7-7497-4926-AF22-A8FCD549C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06717" cy="4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9" descr="Resultado de imagem para delphi linux">
            <a:extLst>
              <a:ext uri="{FF2B5EF4-FFF2-40B4-BE49-F238E27FC236}">
                <a16:creationId xmlns:a16="http://schemas.microsoft.com/office/drawing/2014/main" id="{95F6096F-2C32-44A4-8F86-20EFD6E42D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66" b="26190"/>
          <a:stretch/>
        </p:blipFill>
        <p:spPr bwMode="auto">
          <a:xfrm>
            <a:off x="957600" y="489601"/>
            <a:ext cx="1079100" cy="60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90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5" name="Picture 11" descr="Resultado de imagem para delphi linux gui">
            <a:extLst>
              <a:ext uri="{FF2B5EF4-FFF2-40B4-BE49-F238E27FC236}">
                <a16:creationId xmlns:a16="http://schemas.microsoft.com/office/drawing/2014/main" id="{0F4BA5FA-FD16-4E39-ACDB-5FB615116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00" y="1448234"/>
            <a:ext cx="5151150" cy="250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D0CF6FD-3BEA-C743-9927-19D42886FA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NFC-E em Linux com Assinatura como fazer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B31EA0-62DE-C342-97F9-60B7166D30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Juliomar Marchetti</a:t>
            </a:r>
          </a:p>
          <a:p>
            <a:r>
              <a:rPr lang="en-US" dirty="0"/>
              <a:t>Embarcadero MVP/</a:t>
            </a:r>
            <a:r>
              <a:rPr lang="en-US" dirty="0" err="1"/>
              <a:t>Projeto</a:t>
            </a:r>
            <a:r>
              <a:rPr lang="en-US" dirty="0"/>
              <a:t> </a:t>
            </a:r>
            <a:r>
              <a:rPr lang="en-US" dirty="0" err="1"/>
              <a:t>ACBr</a:t>
            </a:r>
            <a:endParaRPr lang="en-US" dirty="0"/>
          </a:p>
          <a:p>
            <a:r>
              <a:rPr lang="en-US" dirty="0"/>
              <a:t>JM </a:t>
            </a:r>
            <a:r>
              <a:rPr lang="en-US" dirty="0" err="1"/>
              <a:t>Consultoria</a:t>
            </a:r>
            <a:r>
              <a:rPr lang="en-US" dirty="0"/>
              <a:t> e </a:t>
            </a:r>
            <a:r>
              <a:rPr lang="en-US" dirty="0" err="1"/>
              <a:t>Treinamento</a:t>
            </a:r>
            <a:endParaRPr lang="en-US" dirty="0"/>
          </a:p>
        </p:txBody>
      </p:sp>
      <p:pic>
        <p:nvPicPr>
          <p:cNvPr id="1027" name="Picture 3" descr="Resultado de imagem para embarcadero mvp">
            <a:extLst>
              <a:ext uri="{FF2B5EF4-FFF2-40B4-BE49-F238E27FC236}">
                <a16:creationId xmlns:a16="http://schemas.microsoft.com/office/drawing/2014/main" id="{699A0FE2-AA71-4477-A1C4-3CC0E9296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950" y="3943228"/>
            <a:ext cx="1079100" cy="107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Resultado de imagem para projeto acbr">
            <a:extLst>
              <a:ext uri="{FF2B5EF4-FFF2-40B4-BE49-F238E27FC236}">
                <a16:creationId xmlns:a16="http://schemas.microsoft.com/office/drawing/2014/main" id="{60DBB42E-3D07-4005-A3B0-62F665B2E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19" y="381882"/>
            <a:ext cx="2096781" cy="85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Resultado de imagem para delphi linux">
            <a:extLst>
              <a:ext uri="{FF2B5EF4-FFF2-40B4-BE49-F238E27FC236}">
                <a16:creationId xmlns:a16="http://schemas.microsoft.com/office/drawing/2014/main" id="{14C8D082-DFC2-4F2D-9937-E4E9992BB0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66" b="28648"/>
          <a:stretch/>
        </p:blipFill>
        <p:spPr bwMode="auto">
          <a:xfrm>
            <a:off x="6962400" y="381882"/>
            <a:ext cx="1915200" cy="103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332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8E29DF-903C-4C2E-9716-8685C429B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Kylix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241E54-4C0C-4C08-B525-63A3492875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775EEFB-FA2D-4823-B2CA-35E761423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131" y="987863"/>
            <a:ext cx="8532000" cy="349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1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13210-8561-4581-8120-EFB31AD81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RAD Studio </a:t>
            </a:r>
            <a:r>
              <a:rPr lang="pt-BR" dirty="0" err="1"/>
              <a:t>Tokyo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217D2B4-C530-49E3-8024-DB50531D5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00" y="895270"/>
            <a:ext cx="8654400" cy="3737293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956F87-8636-4DAA-9325-631ABFF90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9678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A5F034-5967-45FD-B57E-1F1B87E98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RAD Studio </a:t>
            </a:r>
            <a:r>
              <a:rPr lang="pt-BR" dirty="0" err="1"/>
              <a:t>Tokyo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5B6880-C4DF-4D27-ABD2-A778697701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6430785-DF4D-44D2-AC3A-3CEF0A15E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69" y="987863"/>
            <a:ext cx="7378931" cy="374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7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956374-345C-47E8-8A9B-5FEB89141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b="0" dirty="0"/>
              <a:t>Pacote RAD Studio FMX Linux</a:t>
            </a:r>
            <a:r>
              <a:rPr lang="nn-NO" dirty="0"/>
              <a:t> 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91B98F6-70D9-4C01-909F-521E874EBB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9C6A176-BDBF-4F16-A7D7-FA81B1A04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69" y="987863"/>
            <a:ext cx="8349599" cy="308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6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537F38C2-19B9-FC4A-8EC5-70E76968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n-NO" b="0" dirty="0"/>
              <a:t>Pacote RAD Studio FMX Linux</a:t>
            </a:r>
            <a:r>
              <a:rPr lang="nn-NO" dirty="0"/>
              <a:t> 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A43211B-404B-9F45-8083-2923C69F28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Documentação no </a:t>
            </a:r>
            <a:r>
              <a:rPr lang="pt-BR" dirty="0" err="1"/>
              <a:t>DocWiki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http://docwiki.embarcadero.com/RADStudio/Rio/en/FireMonkey_for_Linux</a:t>
            </a:r>
            <a:br>
              <a:rPr lang="pt-BR" dirty="0"/>
            </a:br>
            <a:r>
              <a:rPr lang="pt-BR" dirty="0"/>
              <a:t>● Site do </a:t>
            </a:r>
            <a:r>
              <a:rPr lang="pt-BR" dirty="0" err="1"/>
              <a:t>FmxLinux</a:t>
            </a:r>
            <a:r>
              <a:rPr lang="pt-BR" dirty="0"/>
              <a:t>: https://www.fmxlinux.com/</a:t>
            </a:r>
            <a:br>
              <a:rPr lang="pt-BR" dirty="0"/>
            </a:br>
            <a:r>
              <a:rPr lang="pt-BR" dirty="0"/>
              <a:t>● Aplicativos </a:t>
            </a:r>
            <a:r>
              <a:rPr lang="pt-BR" dirty="0" err="1"/>
              <a:t>FmxLinux</a:t>
            </a:r>
            <a:r>
              <a:rPr lang="pt-BR" dirty="0"/>
              <a:t> em ação: https://youtu.be/3mw20kUCXho </a:t>
            </a:r>
            <a:br>
              <a:rPr lang="pt-BR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464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13D0E-39AC-49AA-9D06-9A9D5123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</a:t>
            </a:r>
            <a:r>
              <a:rPr lang="pt-BR" dirty="0" err="1"/>
              <a:t>ACBr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6F4784-02FD-465E-9244-DEC381B80B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Daniel Simões Almeida juntamente com os demais amigos de Fórum pegaram esse desafio legal e vamos ver como ficou.</a:t>
            </a:r>
          </a:p>
        </p:txBody>
      </p:sp>
    </p:spTree>
    <p:extLst>
      <p:ext uri="{BB962C8B-B14F-4D97-AF65-F5344CB8AC3E}">
        <p14:creationId xmlns:p14="http://schemas.microsoft.com/office/powerpoint/2010/main" val="2265342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3C5D3-BBC6-4E0B-B58F-98DD96FF4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ao que interessa...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F63459C-3667-4AC7-A45C-37D809D78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Código, aplicação rodando.</a:t>
            </a:r>
          </a:p>
        </p:txBody>
      </p:sp>
    </p:spTree>
    <p:extLst>
      <p:ext uri="{BB962C8B-B14F-4D97-AF65-F5344CB8AC3E}">
        <p14:creationId xmlns:p14="http://schemas.microsoft.com/office/powerpoint/2010/main" val="1467541011"/>
      </p:ext>
    </p:extLst>
  </p:cSld>
  <p:clrMapOvr>
    <a:masterClrMapping/>
  </p:clrMapOvr>
</p:sld>
</file>

<file path=ppt/theme/theme1.xml><?xml version="1.0" encoding="utf-8"?>
<a:theme xmlns:a="http://schemas.openxmlformats.org/drawingml/2006/main" name="Embarcadero Webinar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spcFirstLastPara="1" wrap="square" lIns="68575" tIns="68575" rIns="68575" bIns="68575" anchor="ctr" anchorCtr="0">
        <a:noAutofit/>
      </a:bodyPr>
      <a:lstStyle>
        <a:defPPr marL="0" indent="0" algn="ctr" rtl="0">
          <a:spcBef>
            <a:spcPts val="0"/>
          </a:spcBef>
          <a:spcAft>
            <a:spcPts val="0"/>
          </a:spcAft>
          <a:buNone/>
          <a:defRPr sz="1800" i="1" dirty="0">
            <a:solidFill>
              <a:schemeClr val="dk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1845</TotalTime>
  <Words>199</Words>
  <Application>Microsoft Office PowerPoint</Application>
  <PresentationFormat>Apresentação na tela (16:9)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Quattrocento Sans</vt:lpstr>
      <vt:lpstr>Embarcadero Webinar</vt:lpstr>
      <vt:lpstr>Apresentação do PowerPoint</vt:lpstr>
      <vt:lpstr>NFC-E em Linux com Assinatura como fazer</vt:lpstr>
      <vt:lpstr>Kylix</vt:lpstr>
      <vt:lpstr>RAD Studio Tokyo</vt:lpstr>
      <vt:lpstr>RAD Studio Tokyo</vt:lpstr>
      <vt:lpstr>Pacote RAD Studio FMX Linux </vt:lpstr>
      <vt:lpstr>Pacote RAD Studio FMX Linux </vt:lpstr>
      <vt:lpstr>Projeto ACBr</vt:lpstr>
      <vt:lpstr>Vamos ao que interessa...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Fernando Rizzato</dc:creator>
  <cp:lastModifiedBy>Marchetti Juliomar</cp:lastModifiedBy>
  <cp:revision>55</cp:revision>
  <cp:lastPrinted>2019-11-28T02:51:18Z</cp:lastPrinted>
  <dcterms:modified xsi:type="dcterms:W3CDTF">2020-02-10T22:49:56Z</dcterms:modified>
</cp:coreProperties>
</file>