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8E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violão, luz, chapéu&#10;&#10;Descrição gerada automaticamente">
            <a:extLst>
              <a:ext uri="{FF2B5EF4-FFF2-40B4-BE49-F238E27FC236}">
                <a16:creationId xmlns:a16="http://schemas.microsoft.com/office/drawing/2014/main" id="{235ABE5A-7C41-44BD-9DA0-06CF7D5718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47" t="3195" r="25842" b="30"/>
          <a:stretch/>
        </p:blipFill>
        <p:spPr>
          <a:xfrm>
            <a:off x="5781527" y="-1"/>
            <a:ext cx="6410474" cy="6858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9546ACD-7980-4B5D-A68F-A5781AB3F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465" y="341970"/>
            <a:ext cx="9144000" cy="1054429"/>
          </a:xfrm>
        </p:spPr>
        <p:txBody>
          <a:bodyPr anchor="t"/>
          <a:lstStyle>
            <a:lvl1pPr algn="l">
              <a:defRPr sz="4500" b="1"/>
            </a:lvl1pPr>
          </a:lstStyle>
          <a:p>
            <a:r>
              <a:rPr lang="pt-BR" dirty="0"/>
              <a:t>Título Palestra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BBF5F8-DAF8-4C7F-9AB1-5FF11E8D32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8465" y="2304179"/>
            <a:ext cx="9144000" cy="708731"/>
          </a:xfrm>
        </p:spPr>
        <p:txBody>
          <a:bodyPr/>
          <a:lstStyle>
            <a:lvl1pPr marL="0" indent="0" algn="l">
              <a:buNone/>
              <a:defRPr sz="20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Palestrante Nome</a:t>
            </a:r>
            <a:br>
              <a:rPr lang="pt-BR" dirty="0"/>
            </a:br>
            <a:r>
              <a:rPr lang="pt-BR" dirty="0"/>
              <a:t>contato@email.com.br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1AF7EA-0065-4825-8D6F-621510990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18C197-EBE6-4053-94D3-E1A67F36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B10566-3752-4E92-B6FA-2C6DBA05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7CB11C34-31F0-44AC-9270-2F41F0C536C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65" y="6012743"/>
            <a:ext cx="1483235" cy="708732"/>
          </a:xfrm>
          <a:prstGeom prst="rect">
            <a:avLst/>
          </a:prstGeom>
        </p:spPr>
      </p:pic>
      <p:pic>
        <p:nvPicPr>
          <p:cNvPr id="12" name="Imagem 11" descr="Uma imagem contendo Logotipo&#10;&#10;Descrição gerada automaticamente">
            <a:extLst>
              <a:ext uri="{FF2B5EF4-FFF2-40B4-BE49-F238E27FC236}">
                <a16:creationId xmlns:a16="http://schemas.microsoft.com/office/drawing/2014/main" id="{06674026-EDD7-4BBE-8D69-CF0194C3D65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900" y="6060368"/>
            <a:ext cx="1630083" cy="708732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995639F-CE88-4310-A603-C518AC53CE9D}"/>
              </a:ext>
            </a:extLst>
          </p:cNvPr>
          <p:cNvSpPr txBox="1"/>
          <p:nvPr userDrawn="1"/>
        </p:nvSpPr>
        <p:spPr>
          <a:xfrm>
            <a:off x="8153400" y="341970"/>
            <a:ext cx="3887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Futura Bk BT" panose="020B0502020204020303" pitchFamily="34" charset="0"/>
              </a:rPr>
              <a:t>Mobile</a:t>
            </a:r>
            <a:r>
              <a:rPr lang="pt-BR" sz="5400" b="1" dirty="0">
                <a:solidFill>
                  <a:schemeClr val="bg1"/>
                </a:solidFill>
              </a:rPr>
              <a:t> </a:t>
            </a:r>
            <a:r>
              <a:rPr lang="pt-BR" sz="5400" b="0" dirty="0" err="1">
                <a:solidFill>
                  <a:srgbClr val="438EC1"/>
                </a:solidFill>
                <a:latin typeface="Futura Bk BT" panose="020B0502020204020303" pitchFamily="34" charset="0"/>
              </a:rPr>
              <a:t>Days</a:t>
            </a:r>
            <a:endParaRPr lang="pt-BR" sz="3200" b="0" dirty="0">
              <a:solidFill>
                <a:srgbClr val="438EC1"/>
              </a:solidFill>
              <a:latin typeface="Futura Bk BT" panose="020B0502020204020303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D1E0728-D8EA-4288-B541-D901047BEE88}"/>
              </a:ext>
            </a:extLst>
          </p:cNvPr>
          <p:cNvSpPr txBox="1"/>
          <p:nvPr userDrawn="1"/>
        </p:nvSpPr>
        <p:spPr>
          <a:xfrm>
            <a:off x="10551163" y="1131602"/>
            <a:ext cx="15183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Futura Bk BT" panose="020B0502020204020303" pitchFamily="34" charset="0"/>
              </a:rPr>
              <a:t>2020</a:t>
            </a:r>
            <a:endParaRPr lang="pt-BR" sz="2400" b="0" dirty="0">
              <a:solidFill>
                <a:srgbClr val="438EC1"/>
              </a:solidFill>
              <a:latin typeface="Futura Bk BT" panose="020B0502020204020303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8CE05BB-F582-43AA-83BE-EE7A4814D129}"/>
              </a:ext>
            </a:extLst>
          </p:cNvPr>
          <p:cNvSpPr txBox="1"/>
          <p:nvPr userDrawn="1"/>
        </p:nvSpPr>
        <p:spPr>
          <a:xfrm>
            <a:off x="224165" y="5645614"/>
            <a:ext cx="1054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Realização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0D6F062-DC2B-4C6C-8C7F-4E469CC6A6D7}"/>
              </a:ext>
            </a:extLst>
          </p:cNvPr>
          <p:cNvSpPr txBox="1"/>
          <p:nvPr userDrawn="1"/>
        </p:nvSpPr>
        <p:spPr>
          <a:xfrm>
            <a:off x="2278900" y="5659843"/>
            <a:ext cx="1269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Apoiado por: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670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10E51-985D-48BC-A06C-61F622A5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B7D5B5-61AC-4831-876B-50ABEF839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CC5597-8257-4E98-B932-BD1115F0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93A2D3-5957-4CBE-82D4-6A81F089A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04A407-030E-407D-AE5E-DEBC6D84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30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98D693-EE75-4E54-A50C-7A5DA2586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9C8F31-8D82-479D-A544-D6A1F6E9B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83E012-1E92-4D47-9FA8-811853A0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F5B78F-04F9-45FD-A2B9-D517BFA2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6DA241-3CC4-4D12-8250-98524038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03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violão, luz, chapéu&#10;&#10;Descrição gerada automaticamente">
            <a:extLst>
              <a:ext uri="{FF2B5EF4-FFF2-40B4-BE49-F238E27FC236}">
                <a16:creationId xmlns:a16="http://schemas.microsoft.com/office/drawing/2014/main" id="{E59C6A07-18C0-4D0C-AE65-C9FA923B8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47" r="32913"/>
          <a:stretch/>
        </p:blipFill>
        <p:spPr>
          <a:xfrm>
            <a:off x="7588515" y="-28575"/>
            <a:ext cx="46034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A0BA1C-34C1-4B85-9F30-C710943A41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B2768F-2825-45B7-9C55-0EA05A31D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6D5C95-FE6C-4005-B16A-31CBB643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EFEA19-AFE7-4365-93B7-049B9A1D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E813C0-7331-4D4B-A8AE-B5E2C4A7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98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violão, luz, chapéu&#10;&#10;Descrição gerada automaticamente">
            <a:extLst>
              <a:ext uri="{FF2B5EF4-FFF2-40B4-BE49-F238E27FC236}">
                <a16:creationId xmlns:a16="http://schemas.microsoft.com/office/drawing/2014/main" id="{F1644FD0-EA68-4130-A986-384AE47E5E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47" r="42467"/>
          <a:stretch/>
        </p:blipFill>
        <p:spPr>
          <a:xfrm>
            <a:off x="9750690" y="0"/>
            <a:ext cx="244131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D52AE85-9869-4B44-A116-0EE57270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BE0F21-CEB0-4210-A41F-7A20B000F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03202D-02A3-44F4-8BFA-928ACB72C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4B1CFD-1FAB-4C7A-B877-978CEFB72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F9AA18-5163-497F-BC3B-83246850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05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D663F-6F44-463E-94BB-B6B6E062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6F0171-D502-4BD0-A542-8222F9E7A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628D5F-E6DE-4C49-935E-0D16210B1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E03F11-646F-4C58-8311-0A714994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D79A14-2324-488A-A62E-F734C7EA4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D21062-C0B8-45C8-9D25-8DCE4424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46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853FB-C11E-4E47-ADF5-269F05E1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D53FA8-21D9-4430-A8B3-CA4ACAB07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EE1078-9780-4B04-9EE4-7F8E07D67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9D9205E-B775-4FB0-96A5-E95414060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BE8F04-89C5-475A-B7C0-7D82A13FF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067AB42-778C-4975-A13E-E8489EE9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44C060-1035-4C90-B4B0-5B96CA66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2400191-67EE-4836-AD47-90CD90B6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41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3D005-93B8-4255-9112-75D2ECAB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980B46-9E9E-4090-8140-17F7C3F2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CD88796-5595-4450-B1D8-695F3C9F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EFF26-2F92-41DA-81C5-776CF5ED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30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D6280A-9D5A-4E73-B879-13A0D6B83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F0FD8E8-5568-46A9-A2AB-5F448A7BA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948935-FE60-41B2-87C9-3DD31183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48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82E92-97CC-4056-B049-A92ED2DC4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96EA76-CC81-4B88-B088-65C9EC2F6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62E82E-1922-4AF8-8AD8-588E2E9C1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7B1B05-4A35-4D52-8341-37CCF65D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E23F59-073F-425F-9060-0089D483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5753C5-0F8D-48EB-BC1C-EFF4CDA2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86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E00B8-EFBF-49B8-AD26-5AD41CD6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83AB1F7-A075-4412-A20C-7A3B636C5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34E0CD-733F-45A9-B00C-4D2EB1064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B08E8D-8295-46AB-BEBD-F70D627C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0CEE-7AF1-4DEB-8A88-639BC39DE243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F03F94-4BDB-4776-9151-4B26CF20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AA49E5-02D1-45CA-B8CD-5891799A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37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6570C7-2ADB-4DBA-B1FC-B8F7C628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48202A-8D82-4225-B2FE-CCC403019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600E06-EBC8-460D-85C0-5F395F8CC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50CEE-7AF1-4DEB-8A88-639BC39DE243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F6E77F-45E6-48AC-9B23-5BA011C68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C49A36-F6B0-4DDE-8AA3-4584E6052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C3B50-F229-486B-9B10-6A325AF55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27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tmssoftware.com/site/bipack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uliomarmarchetti.com.br/" TargetMode="External"/><Relationship Id="rId7" Type="http://schemas.openxmlformats.org/officeDocument/2006/relationships/image" Target="../media/image12.gif"/><Relationship Id="rId2" Type="http://schemas.openxmlformats.org/officeDocument/2006/relationships/hyperlink" Target="mailto:juliomarmarchetti@gmail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BF51A-03FA-4C7E-AC7F-4964AFE9B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XData</a:t>
            </a:r>
            <a:r>
              <a:rPr lang="pt-BR" dirty="0"/>
              <a:t> e </a:t>
            </a:r>
            <a:r>
              <a:rPr lang="pt-BR" dirty="0" err="1"/>
              <a:t>Aurelius</a:t>
            </a:r>
            <a:br>
              <a:rPr lang="pt-BR" dirty="0"/>
            </a:br>
            <a:r>
              <a:rPr lang="pt-BR" dirty="0"/>
              <a:t>Do Server ao Mobile uma </a:t>
            </a:r>
            <a:r>
              <a:rPr lang="pt-BR" dirty="0" err="1"/>
              <a:t>FrameWork</a:t>
            </a:r>
            <a:r>
              <a:rPr lang="pt-BR" dirty="0"/>
              <a:t> completa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9C2153-7965-4AEA-80D3-9E2C24107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465" y="2304179"/>
            <a:ext cx="9144000" cy="3191746"/>
          </a:xfrm>
        </p:spPr>
        <p:txBody>
          <a:bodyPr>
            <a:normAutofit/>
          </a:bodyPr>
          <a:lstStyle/>
          <a:p>
            <a:r>
              <a:rPr lang="pt-BR" b="1" dirty="0" err="1"/>
              <a:t>Juliomar</a:t>
            </a:r>
            <a:r>
              <a:rPr lang="pt-BR" b="1" dirty="0"/>
              <a:t> Marchetti</a:t>
            </a:r>
          </a:p>
          <a:p>
            <a:r>
              <a:rPr lang="pt-BR" sz="1600" b="1" dirty="0"/>
              <a:t>juliomarmarchetti@gmai.com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DF69F86-F26F-4B59-8AEF-98D3C2DF0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65" y="4226084"/>
            <a:ext cx="1269841" cy="1269841"/>
          </a:xfrm>
          <a:prstGeom prst="rect">
            <a:avLst/>
          </a:prstGeom>
        </p:spPr>
      </p:pic>
      <p:pic>
        <p:nvPicPr>
          <p:cNvPr id="1026" name="Picture 2" descr="Portal | Projeto ACBr - Automação Comercial Brasil">
            <a:extLst>
              <a:ext uri="{FF2B5EF4-FFF2-40B4-BE49-F238E27FC236}">
                <a16:creationId xmlns:a16="http://schemas.microsoft.com/office/drawing/2014/main" id="{CBFC6FF7-8CEA-4BF4-8F0F-02BCC054A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317" y="4698841"/>
            <a:ext cx="1964743" cy="79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naBlog - RenaSoft Sistemas - Noticias, informações e muito conteúdo">
            <a:extLst>
              <a:ext uri="{FF2B5EF4-FFF2-40B4-BE49-F238E27FC236}">
                <a16:creationId xmlns:a16="http://schemas.microsoft.com/office/drawing/2014/main" id="{BEAFF4F6-9575-4E72-A29D-F80A2439B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072" y="5019675"/>
            <a:ext cx="18669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82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MS Business Subscription for Rio 10.3 - ShareAppsCrack">
            <a:extLst>
              <a:ext uri="{FF2B5EF4-FFF2-40B4-BE49-F238E27FC236}">
                <a16:creationId xmlns:a16="http://schemas.microsoft.com/office/drawing/2014/main" id="{72FBFE6F-1DE7-4B25-A2D5-DCFBDA7B9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3031"/>
            <a:ext cx="25241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D7856D7-7066-436D-9EA7-A2EB57F0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756F4-1FF1-4DD9-AAD6-D44998FB0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5339AF6-3AFF-47D0-A1CE-7543929CD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54292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49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856D7-7066-436D-9EA7-A2EB57F0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TMS Software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756F4-1FF1-4DD9-AAD6-D44998FB0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TMS Software | VCL, FMX, ASP.NET, .NET </a:t>
            </a:r>
            <a:r>
              <a:rPr lang="pt-BR" dirty="0" err="1">
                <a:hlinkClick r:id="rId2"/>
              </a:rPr>
              <a:t>controls</a:t>
            </a:r>
            <a:r>
              <a:rPr lang="pt-BR" dirty="0">
                <a:hlinkClick r:id="rId2"/>
              </a:rPr>
              <a:t> &amp; </a:t>
            </a:r>
            <a:r>
              <a:rPr lang="pt-BR" dirty="0" err="1">
                <a:hlinkClick r:id="rId2"/>
              </a:rPr>
              <a:t>components</a:t>
            </a:r>
            <a:r>
              <a:rPr lang="pt-BR" dirty="0">
                <a:hlinkClick r:id="rId2"/>
              </a:rPr>
              <a:t> for Delphi, C++</a:t>
            </a:r>
            <a:r>
              <a:rPr lang="pt-BR" dirty="0" err="1">
                <a:hlinkClick r:id="rId2"/>
              </a:rPr>
              <a:t>Builder</a:t>
            </a:r>
            <a:r>
              <a:rPr lang="pt-BR" dirty="0">
                <a:hlinkClick r:id="rId2"/>
              </a:rPr>
              <a:t> &amp; Visual Studio | TMS Business </a:t>
            </a:r>
            <a:r>
              <a:rPr lang="pt-BR" dirty="0" err="1">
                <a:hlinkClick r:id="rId2"/>
              </a:rPr>
              <a:t>Subscription</a:t>
            </a:r>
            <a:endParaRPr lang="pt-BR" dirty="0"/>
          </a:p>
        </p:txBody>
      </p:sp>
      <p:pic>
        <p:nvPicPr>
          <p:cNvPr id="5124" name="Picture 4" descr="TMS Software | VCL, FMX, .NET, LCL, FNC, Cloud components &amp; developer tools  for Delphi, C++Builder, Visual Studio, Lazarus">
            <a:extLst>
              <a:ext uri="{FF2B5EF4-FFF2-40B4-BE49-F238E27FC236}">
                <a16:creationId xmlns:a16="http://schemas.microsoft.com/office/drawing/2014/main" id="{EDE6A6B8-4718-4384-8BD3-F5357C91C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28070"/>
            <a:ext cx="6492536" cy="249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51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856D7-7066-436D-9EA7-A2EB57F0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756F4-1FF1-4DD9-AAD6-D44998FB0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098" name="Picture 2" descr="Excited Chandler Bing GIF by Friends">
            <a:extLst>
              <a:ext uri="{FF2B5EF4-FFF2-40B4-BE49-F238E27FC236}">
                <a16:creationId xmlns:a16="http://schemas.microsoft.com/office/drawing/2014/main" id="{B7046E0A-A368-4A22-BCE5-CA81B34B804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02" y="3133818"/>
            <a:ext cx="3382836" cy="281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xcited star wars GIF">
            <a:extLst>
              <a:ext uri="{FF2B5EF4-FFF2-40B4-BE49-F238E27FC236}">
                <a16:creationId xmlns:a16="http://schemas.microsoft.com/office/drawing/2014/main" id="{E9B10E5E-38EB-4A58-8FF3-30C62DBB407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91" y="1370398"/>
            <a:ext cx="3927616" cy="352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79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03844-7711-4D26-BFC8-517F5CB02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EF5AA0-626F-4EBE-8E16-9FF1A15831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juliomarmarchetti@gmail.com</a:t>
            </a:r>
            <a:endParaRPr lang="pt-BR" dirty="0"/>
          </a:p>
          <a:p>
            <a:r>
              <a:rPr lang="pt-BR" dirty="0">
                <a:hlinkClick r:id="rId3"/>
              </a:rPr>
              <a:t>https://www.juliomarmarchetti.com.br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E64681-D42E-47D9-B79C-E8CC6C0A05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943" y="190025"/>
            <a:ext cx="1269841" cy="1269841"/>
          </a:xfrm>
          <a:prstGeom prst="rect">
            <a:avLst/>
          </a:prstGeom>
        </p:spPr>
      </p:pic>
      <p:pic>
        <p:nvPicPr>
          <p:cNvPr id="5" name="Picture 2" descr="Portal | Projeto ACBr - Automação Comercial Brasil">
            <a:extLst>
              <a:ext uri="{FF2B5EF4-FFF2-40B4-BE49-F238E27FC236}">
                <a16:creationId xmlns:a16="http://schemas.microsoft.com/office/drawing/2014/main" id="{0FFA66CC-2357-46AD-B66A-8C41D8A18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795" y="662782"/>
            <a:ext cx="1964743" cy="79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naBlog - RenaSoft Sistemas - Noticias, informações e muito conteúdo">
            <a:extLst>
              <a:ext uri="{FF2B5EF4-FFF2-40B4-BE49-F238E27FC236}">
                <a16:creationId xmlns:a16="http://schemas.microsoft.com/office/drawing/2014/main" id="{781E6E8E-3848-45F9-A273-A68AA8EB0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50" y="983616"/>
            <a:ext cx="18669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yan gosling goodbye GIF by The Late Show With Stephen Colbert">
            <a:extLst>
              <a:ext uri="{FF2B5EF4-FFF2-40B4-BE49-F238E27FC236}">
                <a16:creationId xmlns:a16="http://schemas.microsoft.com/office/drawing/2014/main" id="{FF0C8233-62ED-4EAA-9FD0-83D77AD905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05" y="381271"/>
            <a:ext cx="4337050" cy="240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8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65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Futura Bk BT</vt:lpstr>
      <vt:lpstr>Tema do Office</vt:lpstr>
      <vt:lpstr>XData e Aurelius Do Server ao Mobile uma FrameWork completa</vt:lpstr>
      <vt:lpstr>Apresentação do PowerPoint</vt:lpstr>
      <vt:lpstr>TMS Software </vt:lpstr>
      <vt:lpstr>Ação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Adriano Santos</dc:creator>
  <cp:lastModifiedBy>Juliomar Marchetti</cp:lastModifiedBy>
  <cp:revision>10</cp:revision>
  <dcterms:created xsi:type="dcterms:W3CDTF">2020-11-03T14:11:21Z</dcterms:created>
  <dcterms:modified xsi:type="dcterms:W3CDTF">2020-11-26T06:17:09Z</dcterms:modified>
</cp:coreProperties>
</file>