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64" r:id="rId3"/>
    <p:sldId id="265" r:id="rId4"/>
    <p:sldId id="266" r:id="rId5"/>
  </p:sldIdLst>
  <p:sldSz cx="9144000" cy="5715000" type="screen16x10"/>
  <p:notesSz cx="6858000" cy="9144000"/>
  <p:defaultTextStyle>
    <a:defPPr>
      <a:defRPr lang="en-US"/>
    </a:defPPr>
    <a:lvl1pPr marL="0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6210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2419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8629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4838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1048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77257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73467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69676" algn="l" defTabSz="3962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18" autoAdjust="0"/>
  </p:normalViewPr>
  <p:slideViewPr>
    <p:cSldViewPr snapToGrid="0">
      <p:cViewPr varScale="1">
        <p:scale>
          <a:sx n="79" d="100"/>
          <a:sy n="79" d="100"/>
        </p:scale>
        <p:origin x="-1044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59"/>
            <a:ext cx="9142858" cy="5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59"/>
            <a:ext cx="9142858" cy="5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" y="359"/>
            <a:ext cx="914285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5" y="4245483"/>
            <a:ext cx="6194067" cy="771019"/>
          </a:xfrm>
        </p:spPr>
        <p:txBody>
          <a:bodyPr/>
          <a:lstStyle>
            <a:lvl1pPr marL="0" indent="0" algn="r" latinLnBrk="0">
              <a:buNone/>
              <a:defRPr lang="pt-BR" sz="2400"/>
            </a:lvl1pPr>
            <a:lvl2pPr marL="396210" indent="0" algn="ctr">
              <a:buNone/>
            </a:lvl2pPr>
            <a:lvl3pPr marL="792419" indent="0" algn="ctr">
              <a:buNone/>
            </a:lvl3pPr>
            <a:lvl4pPr marL="1188629" indent="0" algn="ctr">
              <a:buNone/>
            </a:lvl4pPr>
            <a:lvl5pPr marL="1584838" indent="0" algn="ctr">
              <a:buNone/>
            </a:lvl5pPr>
            <a:lvl6pPr marL="1981048" indent="0" algn="ctr">
              <a:buNone/>
            </a:lvl6pPr>
            <a:lvl7pPr marL="2377257" indent="0" algn="ctr">
              <a:buNone/>
            </a:lvl7pPr>
            <a:lvl8pPr marL="2773467" indent="0" algn="ctr">
              <a:buNone/>
            </a:lvl8pPr>
            <a:lvl9pPr marL="3169676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005669"/>
            <a:ext cx="7577814" cy="1225021"/>
          </a:xfrm>
        </p:spPr>
        <p:txBody>
          <a:bodyPr anchor="b" anchorCtr="0"/>
          <a:lstStyle>
            <a:lvl1pPr algn="r" latinLnBrk="0">
              <a:defRPr lang="pt-BR" sz="3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99554"/>
            <a:ext cx="8229600" cy="9525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99554"/>
            <a:ext cx="8229600" cy="9525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333502"/>
            <a:ext cx="4038600" cy="37716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333502"/>
            <a:ext cx="4038600" cy="37716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99554"/>
            <a:ext cx="8229600" cy="9525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99554"/>
            <a:ext cx="8229600" cy="9525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6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6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99554"/>
            <a:ext cx="8229600" cy="9525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59"/>
            <a:ext cx="9142858" cy="5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" y="359"/>
            <a:ext cx="914285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99554"/>
            <a:ext cx="8229600" cy="952500"/>
          </a:xfrm>
          <a:prstGeom prst="rect">
            <a:avLst/>
          </a:prstGeom>
        </p:spPr>
        <p:txBody>
          <a:bodyPr lIns="79242" tIns="39621" rIns="79242" bIns="39621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333502"/>
            <a:ext cx="8229600" cy="3771636"/>
          </a:xfrm>
          <a:prstGeom prst="rect">
            <a:avLst/>
          </a:prstGeom>
        </p:spPr>
        <p:txBody>
          <a:bodyPr lIns="79242" tIns="39621" rIns="79242" bIns="39621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5204354"/>
            <a:ext cx="2133600" cy="396875"/>
          </a:xfrm>
          <a:prstGeom prst="rect">
            <a:avLst/>
          </a:prstGeom>
        </p:spPr>
        <p:txBody>
          <a:bodyPr lIns="79242" tIns="39621" rIns="79242" bIns="39621"/>
          <a:lstStyle>
            <a:lvl1pPr latinLnBrk="0">
              <a:defRPr lang="pt-BR" sz="9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5204354"/>
            <a:ext cx="2895600" cy="396875"/>
          </a:xfrm>
          <a:prstGeom prst="rect">
            <a:avLst/>
          </a:prstGeom>
        </p:spPr>
        <p:txBody>
          <a:bodyPr lIns="79242" tIns="39621" rIns="79242" bIns="39621"/>
          <a:lstStyle>
            <a:lvl1pPr algn="ctr" latinLnBrk="0">
              <a:defRPr lang="pt-BR"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5204354"/>
            <a:ext cx="2133600" cy="396875"/>
          </a:xfrm>
          <a:prstGeom prst="rect">
            <a:avLst/>
          </a:prstGeom>
        </p:spPr>
        <p:txBody>
          <a:bodyPr lIns="79242" tIns="39621" rIns="79242" bIns="39621"/>
          <a:lstStyle>
            <a:lvl1pPr latinLnBrk="0">
              <a:defRPr lang="pt-BR" sz="9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38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1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297157" indent="-297157" eaLnBrk="1" latinLnBrk="0" hangingPunct="1">
        <a:buChar char="•"/>
        <a:defRPr lang="pt-BR" sz="2400">
          <a:latin typeface="+mn-lt"/>
        </a:defRPr>
      </a:lvl1pPr>
      <a:lvl2pPr marL="643840" indent="-247631" eaLnBrk="1" hangingPunct="1">
        <a:buChar char="–"/>
        <a:defRPr lang="pt-BR" sz="2100">
          <a:latin typeface="+mn-lt"/>
        </a:defRPr>
      </a:lvl2pPr>
      <a:lvl3pPr marL="990524" indent="-198105" eaLnBrk="1" hangingPunct="1">
        <a:buChar char="•"/>
        <a:defRPr lang="pt-BR" sz="2100">
          <a:latin typeface="+mn-lt"/>
        </a:defRPr>
      </a:lvl3pPr>
      <a:lvl4pPr marL="1386733" indent="-198105" eaLnBrk="1" hangingPunct="1">
        <a:buChar char="–"/>
        <a:defRPr lang="pt-BR" sz="1700">
          <a:latin typeface="+mn-lt"/>
        </a:defRPr>
      </a:lvl4pPr>
      <a:lvl5pPr marL="1782943" indent="-198105" eaLnBrk="1" hangingPunct="1">
        <a:buChar char="»"/>
        <a:defRPr lang="pt-BR" sz="1700">
          <a:latin typeface="+mn-lt"/>
        </a:defRPr>
      </a:lvl5pPr>
      <a:lvl6pPr marL="2179152" indent="-198105" eaLnBrk="1" hangingPunct="1">
        <a:buChar char="•"/>
        <a:defRPr lang="pt-BR" sz="1700"/>
      </a:lvl6pPr>
      <a:lvl7pPr marL="2575362" indent="-198105" eaLnBrk="1" hangingPunct="1">
        <a:buChar char="•"/>
        <a:defRPr lang="pt-BR" sz="1700"/>
      </a:lvl7pPr>
      <a:lvl8pPr marL="2971571" indent="-198105" eaLnBrk="1" hangingPunct="1">
        <a:buChar char="•"/>
        <a:defRPr lang="pt-BR" sz="1700"/>
      </a:lvl8pPr>
      <a:lvl9pPr marL="3367781" indent="-198105" eaLnBrk="1" hangingPunct="1">
        <a:buChar char="•"/>
        <a:defRPr lang="pt-BR" sz="17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396210" eaLnBrk="1" hangingPunct="1"/>
      <a:lvl3pPr marL="792419" eaLnBrk="1" hangingPunct="1"/>
      <a:lvl4pPr marL="1188629" eaLnBrk="1" hangingPunct="1"/>
      <a:lvl5pPr marL="1584838" eaLnBrk="1" hangingPunct="1"/>
      <a:lvl6pPr marL="1981048" eaLnBrk="1" hangingPunct="1"/>
      <a:lvl7pPr marL="2377257" eaLnBrk="1" hangingPunct="1"/>
      <a:lvl8pPr marL="2773467" eaLnBrk="1" hangingPunct="1"/>
      <a:lvl9pPr marL="3169676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juliocesar.momente@gmail.com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Técnica de Programação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7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Excluir</a:t>
            </a:r>
          </a:p>
          <a:p>
            <a:r>
              <a:rPr lang="pt-BR" dirty="0" smtClean="0"/>
              <a:t>Alterar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ao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3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Abrir a conexão;</a:t>
            </a:r>
          </a:p>
          <a:p>
            <a:r>
              <a:rPr lang="pt-BR" dirty="0" smtClean="0"/>
              <a:t>Identificar o registro que será apagado;</a:t>
            </a:r>
          </a:p>
          <a:p>
            <a:r>
              <a:rPr lang="pt-BR" dirty="0" smtClean="0"/>
              <a:t>Formar a </a:t>
            </a:r>
            <a:r>
              <a:rPr lang="pt-BR" dirty="0" err="1" smtClean="0"/>
              <a:t>string</a:t>
            </a:r>
            <a:r>
              <a:rPr lang="pt-BR" dirty="0"/>
              <a:t> </a:t>
            </a:r>
            <a:r>
              <a:rPr lang="pt-BR" dirty="0" smtClean="0"/>
              <a:t>de comando que será executada no SGBD, incluindo cláusula WHERE;</a:t>
            </a:r>
          </a:p>
          <a:p>
            <a:r>
              <a:rPr lang="pt-BR" dirty="0" smtClean="0"/>
              <a:t>Criar o comando </a:t>
            </a:r>
            <a:r>
              <a:rPr lang="pt-BR" dirty="0" err="1" smtClean="0"/>
              <a:t>sql</a:t>
            </a:r>
            <a:r>
              <a:rPr lang="pt-BR" dirty="0" smtClean="0"/>
              <a:t> (inclui a query e a conexão)</a:t>
            </a:r>
          </a:p>
          <a:p>
            <a:r>
              <a:rPr lang="pt-BR" dirty="0" smtClean="0"/>
              <a:t>Executar o comando;</a:t>
            </a:r>
          </a:p>
          <a:p>
            <a:r>
              <a:rPr lang="pt-BR" dirty="0" smtClean="0"/>
              <a:t>Fechar conexão.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Excluir dados </a:t>
            </a:r>
            <a:r>
              <a:rPr lang="pt-BR" dirty="0"/>
              <a:t>d</a:t>
            </a:r>
            <a:r>
              <a:rPr lang="pt-BR" dirty="0" smtClean="0"/>
              <a:t>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4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conexão;</a:t>
            </a:r>
          </a:p>
          <a:p>
            <a:r>
              <a:rPr lang="pt-BR" dirty="0" smtClean="0"/>
              <a:t>Identificar o registro que será alterado;</a:t>
            </a:r>
          </a:p>
          <a:p>
            <a:r>
              <a:rPr lang="pt-BR" dirty="0" smtClean="0"/>
              <a:t>Preencher o formulário com as informações do BD;</a:t>
            </a:r>
          </a:p>
          <a:p>
            <a:r>
              <a:rPr lang="pt-BR" dirty="0" smtClean="0"/>
              <a:t>Gravar as informações em um objeto</a:t>
            </a:r>
          </a:p>
          <a:p>
            <a:r>
              <a:rPr lang="pt-BR" dirty="0"/>
              <a:t>Formar a </a:t>
            </a:r>
            <a:r>
              <a:rPr lang="pt-BR" dirty="0" err="1"/>
              <a:t>string</a:t>
            </a:r>
            <a:r>
              <a:rPr lang="pt-BR" dirty="0"/>
              <a:t> de comando que será executada no </a:t>
            </a:r>
            <a:r>
              <a:rPr lang="pt-BR" dirty="0" smtClean="0"/>
              <a:t>SGBD, incluindo cláusula WHERE;</a:t>
            </a:r>
          </a:p>
          <a:p>
            <a:r>
              <a:rPr lang="pt-BR" dirty="0"/>
              <a:t>Criar o comando </a:t>
            </a:r>
            <a:r>
              <a:rPr lang="pt-BR" dirty="0" err="1"/>
              <a:t>sql</a:t>
            </a:r>
            <a:r>
              <a:rPr lang="pt-BR" dirty="0"/>
              <a:t> (inclui a </a:t>
            </a:r>
            <a:r>
              <a:rPr lang="pt-BR" dirty="0" smtClean="0"/>
              <a:t>query e </a:t>
            </a:r>
            <a:r>
              <a:rPr lang="pt-BR" dirty="0"/>
              <a:t>a conexão)</a:t>
            </a:r>
          </a:p>
          <a:p>
            <a:r>
              <a:rPr lang="pt-BR" dirty="0" smtClean="0"/>
              <a:t>Executar o comando</a:t>
            </a:r>
          </a:p>
          <a:p>
            <a:r>
              <a:rPr lang="pt-BR" dirty="0" smtClean="0"/>
              <a:t>Fechar a conexão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732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2766</TotalTime>
  <Words>131</Words>
  <Application>Microsoft Office PowerPoint</Application>
  <PresentationFormat>Apresentação na tela (16:10)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Custom Theme</vt:lpstr>
      <vt:lpstr>Linguagem Técnica de Programação 2</vt:lpstr>
      <vt:lpstr>Consultas ao banco de dados</vt:lpstr>
      <vt:lpstr>Excluir dados do Banco de dados</vt:lpstr>
      <vt:lpstr>Alterar Dados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60</cp:revision>
  <dcterms:created xsi:type="dcterms:W3CDTF">2016-02-18T16:34:31Z</dcterms:created>
  <dcterms:modified xsi:type="dcterms:W3CDTF">2017-08-23T21:00:59Z</dcterms:modified>
</cp:coreProperties>
</file>