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Implementar um sistema para reserva de equipamentos de uma empresa.</a:t>
            </a:r>
          </a:p>
          <a:p>
            <a:r>
              <a:rPr lang="pt-BR" dirty="0" smtClean="0"/>
              <a:t>Devem ser implementadas as funcionalidade de cadastro de equipamentos, cadastro de funcionários e reserva de equipamentos.</a:t>
            </a:r>
          </a:p>
          <a:p>
            <a:r>
              <a:rPr lang="pt-BR" dirty="0" smtClean="0"/>
              <a:t>Ao reservar equipamentos o usuário deverá indicar a data da reserva e quais equipamentos irá reservar na referida data.</a:t>
            </a:r>
          </a:p>
          <a:p>
            <a:r>
              <a:rPr lang="pt-BR" dirty="0" smtClean="0"/>
              <a:t>Não é possível que duas pessoas reservem o mesmo equipamento na mesma data.</a:t>
            </a:r>
          </a:p>
          <a:p>
            <a:endParaRPr lang="pt-BR" dirty="0"/>
          </a:p>
          <a:p>
            <a:r>
              <a:rPr lang="pt-BR" dirty="0" smtClean="0"/>
              <a:t>Execução: em duplas ou individual.</a:t>
            </a:r>
          </a:p>
          <a:p>
            <a:r>
              <a:rPr lang="pt-BR" dirty="0" smtClean="0"/>
              <a:t>Entrega: apresentação </a:t>
            </a:r>
            <a:r>
              <a:rPr lang="pt-BR" smtClean="0"/>
              <a:t>do sistema no dia 22/11.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6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2248</TotalTime>
  <Words>93</Words>
  <Application>Microsoft Office PowerPoint</Application>
  <PresentationFormat>Personalizar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Tema1</vt:lpstr>
      <vt:lpstr>Linguagem Técnica de Programação II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31</cp:revision>
  <dcterms:created xsi:type="dcterms:W3CDTF">2016-02-18T16:34:31Z</dcterms:created>
  <dcterms:modified xsi:type="dcterms:W3CDTF">2017-11-01T22:58:55Z</dcterms:modified>
</cp:coreProperties>
</file>