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5094579"/>
            <a:ext cx="8258755" cy="127892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57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Nova versão do HTML</a:t>
            </a:r>
          </a:p>
          <a:p>
            <a:r>
              <a:rPr lang="pt-BR" dirty="0" smtClean="0"/>
              <a:t>Novos atributos e comportamentos</a:t>
            </a:r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 smtClean="0"/>
              <a:t>Semântica</a:t>
            </a:r>
          </a:p>
          <a:p>
            <a:pPr lvl="1"/>
            <a:r>
              <a:rPr lang="pt-BR" dirty="0" smtClean="0"/>
              <a:t>Conectividade</a:t>
            </a:r>
          </a:p>
          <a:p>
            <a:pPr lvl="1"/>
            <a:r>
              <a:rPr lang="pt-BR" dirty="0" err="1" smtClean="0"/>
              <a:t>Offline</a:t>
            </a:r>
            <a:r>
              <a:rPr lang="pt-BR" dirty="0" smtClean="0"/>
              <a:t> e armazenamento</a:t>
            </a:r>
          </a:p>
          <a:p>
            <a:pPr lvl="1"/>
            <a:r>
              <a:rPr lang="pt-BR" dirty="0" smtClean="0"/>
              <a:t>Multimídia</a:t>
            </a:r>
          </a:p>
          <a:p>
            <a:pPr lvl="1"/>
            <a:r>
              <a:rPr lang="pt-BR" dirty="0" smtClean="0"/>
              <a:t>Gráficos 2D/3D</a:t>
            </a:r>
          </a:p>
          <a:p>
            <a:pPr lvl="1"/>
            <a:r>
              <a:rPr lang="pt-BR" dirty="0" smtClean="0"/>
              <a:t>Performance e integração</a:t>
            </a:r>
          </a:p>
          <a:p>
            <a:pPr lvl="1"/>
            <a:r>
              <a:rPr lang="pt-BR" dirty="0" smtClean="0"/>
              <a:t>Acesso ao dispositivo</a:t>
            </a:r>
          </a:p>
          <a:p>
            <a:pPr lvl="1"/>
            <a:r>
              <a:rPr lang="pt-BR" dirty="0" smtClean="0"/>
              <a:t>Estilização</a:t>
            </a:r>
          </a:p>
          <a:p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1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Informações sobre a própria página </a:t>
            </a:r>
          </a:p>
          <a:p>
            <a:pPr lvl="1"/>
            <a:r>
              <a:rPr lang="pt-BR" dirty="0" err="1" smtClean="0"/>
              <a:t>Charset</a:t>
            </a:r>
            <a:r>
              <a:rPr lang="pt-BR" dirty="0" smtClean="0"/>
              <a:t> &lt;meta </a:t>
            </a:r>
            <a:r>
              <a:rPr lang="pt-BR" dirty="0" err="1" smtClean="0"/>
              <a:t>charset</a:t>
            </a:r>
            <a:r>
              <a:rPr lang="pt-BR" dirty="0" smtClean="0"/>
              <a:t>=“utf-8”&gt;</a:t>
            </a:r>
          </a:p>
          <a:p>
            <a:pPr lvl="1"/>
            <a:r>
              <a:rPr lang="pt-BR" dirty="0" smtClean="0"/>
              <a:t>Palavras-chave </a:t>
            </a:r>
            <a:r>
              <a:rPr lang="pt-BR" sz="2000" dirty="0"/>
              <a:t>&lt;meta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keywords</a:t>
            </a:r>
            <a:r>
              <a:rPr lang="pt-BR" sz="2000" dirty="0"/>
              <a:t>" </a:t>
            </a:r>
            <a:r>
              <a:rPr lang="pt-BR" sz="2000" dirty="0" err="1"/>
              <a:t>content</a:t>
            </a:r>
            <a:r>
              <a:rPr lang="pt-BR" sz="2000" dirty="0"/>
              <a:t>="</a:t>
            </a:r>
            <a:r>
              <a:rPr lang="pt-BR" sz="2000" dirty="0" err="1"/>
              <a:t>HTML,CSS,XML,JavaScript</a:t>
            </a:r>
            <a:r>
              <a:rPr lang="pt-BR" sz="2000" dirty="0"/>
              <a:t>"&gt;</a:t>
            </a:r>
            <a:endParaRPr lang="pt-BR" dirty="0" smtClean="0"/>
          </a:p>
          <a:p>
            <a:r>
              <a:rPr lang="pt-BR" dirty="0" smtClean="0"/>
              <a:t>Presente no </a:t>
            </a:r>
            <a:r>
              <a:rPr lang="pt-BR" dirty="0" err="1" smtClean="0"/>
              <a:t>head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1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&lt;!--   --&gt;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2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https://www.w3schools.com/tags/default.asp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95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Reproduzir uma página web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5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339</TotalTime>
  <Words>89</Words>
  <Application>Microsoft Office PowerPoint</Application>
  <PresentationFormat>Personalizar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Tema1</vt:lpstr>
      <vt:lpstr>Linguagem técnica de programação II</vt:lpstr>
      <vt:lpstr>HTML</vt:lpstr>
      <vt:lpstr>HTML5</vt:lpstr>
      <vt:lpstr>Metadados</vt:lpstr>
      <vt:lpstr>Comentários</vt:lpstr>
      <vt:lpstr>Tags HTML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37</cp:revision>
  <dcterms:created xsi:type="dcterms:W3CDTF">2016-02-18T16:34:31Z</dcterms:created>
  <dcterms:modified xsi:type="dcterms:W3CDTF">2018-03-06T21:50:12Z</dcterms:modified>
</cp:coreProperties>
</file>