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of.juliomomente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23645" y="5094579"/>
            <a:ext cx="8258755" cy="1278926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>
                <a:hlinkClick r:id="rId2"/>
              </a:rPr>
              <a:t>prof.juliomomente@gmail.com</a:t>
            </a:r>
            <a:endParaRPr lang="pt-BR" dirty="0" smtClean="0"/>
          </a:p>
          <a:p>
            <a:r>
              <a:rPr lang="pt-BR" dirty="0"/>
              <a:t>https://github.com/profjuliomomente</a:t>
            </a:r>
            <a:endParaRPr lang="pt-BR" dirty="0" smtClean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Linguagem técnica de programação II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4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Dentro das </a:t>
            </a:r>
            <a:r>
              <a:rPr lang="pt-BR" dirty="0" err="1" smtClean="0"/>
              <a:t>tags</a:t>
            </a:r>
            <a:r>
              <a:rPr lang="pt-BR" dirty="0" smtClean="0"/>
              <a:t> podem ser incluídos atributos, tais como o </a:t>
            </a:r>
            <a:r>
              <a:rPr lang="pt-BR" dirty="0" err="1" smtClean="0"/>
              <a:t>src</a:t>
            </a:r>
            <a:r>
              <a:rPr lang="pt-BR" dirty="0" smtClean="0"/>
              <a:t> para imagens ou o atributo </a:t>
            </a:r>
            <a:r>
              <a:rPr lang="pt-BR" dirty="0" err="1" smtClean="0"/>
              <a:t>class</a:t>
            </a:r>
            <a:r>
              <a:rPr lang="pt-BR" dirty="0" smtClean="0"/>
              <a:t> para quase todas as </a:t>
            </a:r>
            <a:r>
              <a:rPr lang="pt-BR" dirty="0" err="1" smtClean="0"/>
              <a:t>tags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Na lista de </a:t>
            </a:r>
            <a:r>
              <a:rPr lang="pt-BR" dirty="0" err="1" smtClean="0"/>
              <a:t>tags</a:t>
            </a:r>
            <a:r>
              <a:rPr lang="pt-BR" dirty="0" smtClean="0"/>
              <a:t> de </a:t>
            </a:r>
            <a:r>
              <a:rPr lang="pt-BR" dirty="0" err="1" smtClean="0"/>
              <a:t>html</a:t>
            </a:r>
            <a:r>
              <a:rPr lang="pt-BR" dirty="0" smtClean="0"/>
              <a:t> constam os atributos de cada uma das </a:t>
            </a:r>
            <a:r>
              <a:rPr lang="pt-BR" dirty="0" err="1" smtClean="0"/>
              <a:t>tags</a:t>
            </a:r>
            <a:r>
              <a:rPr lang="pt-BR" dirty="0" smtClean="0"/>
              <a:t> e sua compatibilidade com </a:t>
            </a:r>
            <a:r>
              <a:rPr lang="pt-BR" dirty="0" err="1" smtClean="0"/>
              <a:t>html</a:t>
            </a:r>
            <a:r>
              <a:rPr lang="pt-BR" dirty="0" smtClean="0"/>
              <a:t> 5.</a:t>
            </a:r>
          </a:p>
          <a:p>
            <a:r>
              <a:rPr lang="pt-BR" dirty="0"/>
              <a:t>https://www.w3schools.com/tags/default.asp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 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057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Estilo como atributo</a:t>
            </a:r>
          </a:p>
          <a:p>
            <a:r>
              <a:rPr lang="pt-BR" dirty="0" smtClean="0"/>
              <a:t>Estilo encapsulado na </a:t>
            </a:r>
            <a:r>
              <a:rPr lang="pt-BR" dirty="0" err="1" smtClean="0"/>
              <a:t>tag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 smtClean="0"/>
          </a:p>
          <a:p>
            <a:r>
              <a:rPr lang="pt-BR" dirty="0" err="1" smtClean="0"/>
              <a:t>Css</a:t>
            </a:r>
            <a:r>
              <a:rPr lang="pt-BR" dirty="0" smtClean="0"/>
              <a:t> em arquivo separado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 – </a:t>
            </a:r>
            <a:r>
              <a:rPr lang="pt-BR" dirty="0" err="1" smtClean="0"/>
              <a:t>Cascading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r>
              <a:rPr lang="pt-BR" dirty="0" smtClean="0"/>
              <a:t> </a:t>
            </a:r>
            <a:r>
              <a:rPr lang="pt-BR" dirty="0" err="1" smtClean="0"/>
              <a:t>Sheet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611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354842" y="1600201"/>
            <a:ext cx="11641540" cy="4525963"/>
          </a:xfrm>
        </p:spPr>
        <p:txBody>
          <a:bodyPr>
            <a:normAutofit/>
          </a:bodyPr>
          <a:lstStyle/>
          <a:p>
            <a:r>
              <a:rPr lang="pt-BR" sz="2400" dirty="0" smtClean="0"/>
              <a:t>Alinhamento horizontal de texto: </a:t>
            </a:r>
            <a:r>
              <a:rPr lang="pt-BR" sz="2400" dirty="0" err="1" smtClean="0"/>
              <a:t>text-align</a:t>
            </a:r>
            <a:r>
              <a:rPr lang="pt-BR" sz="2400" dirty="0" smtClean="0"/>
              <a:t> (</a:t>
            </a:r>
            <a:r>
              <a:rPr lang="pt-BR" sz="2400" dirty="0" err="1" smtClean="0"/>
              <a:t>left</a:t>
            </a:r>
            <a:r>
              <a:rPr lang="pt-BR" sz="2400" dirty="0" smtClean="0"/>
              <a:t>, </a:t>
            </a:r>
            <a:r>
              <a:rPr lang="pt-BR" sz="2400" dirty="0" err="1" smtClean="0"/>
              <a:t>right</a:t>
            </a:r>
            <a:r>
              <a:rPr lang="pt-BR" sz="2400" dirty="0" smtClean="0"/>
              <a:t>, center e </a:t>
            </a:r>
            <a:r>
              <a:rPr lang="pt-BR" sz="2400" dirty="0" err="1" smtClean="0"/>
              <a:t>justify</a:t>
            </a:r>
            <a:r>
              <a:rPr lang="pt-BR" sz="2400" dirty="0" smtClean="0"/>
              <a:t>)</a:t>
            </a:r>
          </a:p>
          <a:p>
            <a:r>
              <a:rPr lang="pt-BR" sz="2400" dirty="0" smtClean="0"/>
              <a:t>Cor: color</a:t>
            </a:r>
          </a:p>
          <a:p>
            <a:r>
              <a:rPr lang="pt-BR" sz="2400" dirty="0" smtClean="0"/>
              <a:t>Decoração: </a:t>
            </a:r>
            <a:r>
              <a:rPr lang="pt-BR" sz="2400" dirty="0" err="1" smtClean="0"/>
              <a:t>text-decoration</a:t>
            </a:r>
            <a:r>
              <a:rPr lang="pt-BR" sz="2400" dirty="0"/>
              <a:t> </a:t>
            </a:r>
            <a:r>
              <a:rPr lang="pt-BR" sz="2400" dirty="0" smtClean="0"/>
              <a:t>(</a:t>
            </a:r>
            <a:r>
              <a:rPr lang="pt-BR" sz="2400" dirty="0" err="1" smtClean="0"/>
              <a:t>overline</a:t>
            </a:r>
            <a:r>
              <a:rPr lang="pt-BR" sz="2400" dirty="0" smtClean="0"/>
              <a:t>, </a:t>
            </a:r>
            <a:r>
              <a:rPr lang="pt-BR" sz="2400" dirty="0" err="1" smtClean="0"/>
              <a:t>underline,line-through</a:t>
            </a:r>
            <a:r>
              <a:rPr lang="pt-BR" sz="2400" dirty="0" smtClean="0"/>
              <a:t>)</a:t>
            </a:r>
          </a:p>
          <a:p>
            <a:r>
              <a:rPr lang="pt-BR" sz="2400" dirty="0" smtClean="0"/>
              <a:t>Transformação: </a:t>
            </a:r>
            <a:r>
              <a:rPr lang="pt-BR" sz="2400" dirty="0" err="1" smtClean="0"/>
              <a:t>text-transform</a:t>
            </a:r>
            <a:r>
              <a:rPr lang="pt-BR" sz="2400" dirty="0" smtClean="0"/>
              <a:t> (</a:t>
            </a:r>
            <a:r>
              <a:rPr lang="pt-BR" sz="2400" dirty="0" err="1" smtClean="0"/>
              <a:t>uppercase</a:t>
            </a:r>
            <a:r>
              <a:rPr lang="pt-BR" sz="2400" dirty="0" smtClean="0"/>
              <a:t>, </a:t>
            </a:r>
            <a:r>
              <a:rPr lang="pt-BR" sz="2400" dirty="0" err="1" smtClean="0"/>
              <a:t>lowercase</a:t>
            </a:r>
            <a:r>
              <a:rPr lang="pt-BR" sz="2400" dirty="0" smtClean="0"/>
              <a:t>, capitalize)</a:t>
            </a:r>
          </a:p>
          <a:p>
            <a:r>
              <a:rPr lang="pt-BR" sz="2400" dirty="0" err="1" smtClean="0"/>
              <a:t>Indentação</a:t>
            </a:r>
            <a:r>
              <a:rPr lang="pt-BR" sz="2400" dirty="0" smtClean="0"/>
              <a:t>: </a:t>
            </a:r>
            <a:r>
              <a:rPr lang="pt-BR" sz="2400" dirty="0" err="1" smtClean="0"/>
              <a:t>text-indent</a:t>
            </a:r>
            <a:r>
              <a:rPr lang="pt-BR" sz="2400" dirty="0" smtClean="0"/>
              <a:t> (em pixels [</a:t>
            </a:r>
            <a:r>
              <a:rPr lang="pt-BR" sz="2400" dirty="0" err="1" smtClean="0"/>
              <a:t>px</a:t>
            </a:r>
            <a:r>
              <a:rPr lang="pt-BR" sz="2400" dirty="0" smtClean="0"/>
              <a:t>], centímetros [cm] ou polegadas [in])</a:t>
            </a:r>
          </a:p>
          <a:p>
            <a:r>
              <a:rPr lang="pt-BR" sz="2400" dirty="0" smtClean="0"/>
              <a:t>Família de fontes: </a:t>
            </a:r>
            <a:r>
              <a:rPr lang="pt-BR" sz="2400" dirty="0" err="1" smtClean="0"/>
              <a:t>font-family</a:t>
            </a:r>
            <a:endParaRPr lang="pt-BR" sz="2400" dirty="0" smtClean="0"/>
          </a:p>
          <a:p>
            <a:r>
              <a:rPr lang="pt-BR" sz="2400" dirty="0" smtClean="0"/>
              <a:t>Estilo de fonte: </a:t>
            </a:r>
            <a:r>
              <a:rPr lang="pt-BR" sz="2400" dirty="0" err="1" smtClean="0"/>
              <a:t>font-style</a:t>
            </a:r>
            <a:r>
              <a:rPr lang="pt-BR" sz="2400" dirty="0" smtClean="0"/>
              <a:t> (normal, </a:t>
            </a:r>
            <a:r>
              <a:rPr lang="pt-BR" sz="2400" dirty="0" err="1" smtClean="0"/>
              <a:t>italic</a:t>
            </a:r>
            <a:r>
              <a:rPr lang="pt-BR" sz="2400" dirty="0" smtClean="0"/>
              <a:t>, oblique)</a:t>
            </a:r>
          </a:p>
          <a:p>
            <a:r>
              <a:rPr lang="pt-BR" sz="2400" dirty="0" smtClean="0"/>
              <a:t>Tamanho: </a:t>
            </a:r>
            <a:r>
              <a:rPr lang="pt-BR" sz="2400" dirty="0" err="1" smtClean="0"/>
              <a:t>font-size</a:t>
            </a:r>
            <a:r>
              <a:rPr lang="pt-BR" sz="2400" dirty="0" smtClean="0"/>
              <a:t> (em pixels [</a:t>
            </a:r>
            <a:r>
              <a:rPr lang="pt-BR" sz="2400" dirty="0" err="1" smtClean="0"/>
              <a:t>px</a:t>
            </a:r>
            <a:r>
              <a:rPr lang="pt-BR" sz="2400" dirty="0" smtClean="0"/>
              <a:t>], </a:t>
            </a:r>
            <a:r>
              <a:rPr lang="pt-BR" sz="2400" dirty="0" err="1" smtClean="0"/>
              <a:t>centímentos</a:t>
            </a:r>
            <a:r>
              <a:rPr lang="pt-BR" sz="2400" dirty="0" smtClean="0"/>
              <a:t> [cm</a:t>
            </a:r>
            <a:r>
              <a:rPr lang="pt-BR" sz="2400" dirty="0"/>
              <a:t>]</a:t>
            </a:r>
            <a:r>
              <a:rPr lang="pt-BR" sz="2400" dirty="0" smtClean="0"/>
              <a:t>,  polegadas [in], em {1 em == 16px)</a:t>
            </a:r>
          </a:p>
          <a:p>
            <a:r>
              <a:rPr lang="pt-BR" sz="2400" dirty="0" smtClean="0"/>
              <a:t>Negrito: </a:t>
            </a:r>
            <a:r>
              <a:rPr lang="pt-BR" sz="2400" dirty="0" err="1" smtClean="0"/>
              <a:t>font-weight</a:t>
            </a:r>
            <a:r>
              <a:rPr lang="pt-BR" sz="2400" dirty="0" smtClean="0"/>
              <a:t> (normal, </a:t>
            </a:r>
            <a:r>
              <a:rPr lang="pt-BR" sz="2400" dirty="0" err="1" smtClean="0"/>
              <a:t>bold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Formatações texto e fonte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470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Padding</a:t>
            </a:r>
            <a:r>
              <a:rPr lang="pt-BR" dirty="0" smtClean="0"/>
              <a:t>, </a:t>
            </a:r>
            <a:r>
              <a:rPr lang="pt-BR" dirty="0" err="1" smtClean="0"/>
              <a:t>margin</a:t>
            </a:r>
            <a:r>
              <a:rPr lang="pt-BR" dirty="0" smtClean="0"/>
              <a:t> e </a:t>
            </a:r>
            <a:r>
              <a:rPr lang="pt-BR" dirty="0" err="1" smtClean="0"/>
              <a:t>border</a:t>
            </a:r>
            <a:r>
              <a:rPr lang="pt-BR" dirty="0" smtClean="0"/>
              <a:t> – podem ser divididos em </a:t>
            </a:r>
            <a:r>
              <a:rPr lang="pt-BR" dirty="0" err="1" smtClean="0"/>
              <a:t>left</a:t>
            </a:r>
            <a:r>
              <a:rPr lang="pt-BR" dirty="0" smtClean="0"/>
              <a:t>, </a:t>
            </a:r>
            <a:r>
              <a:rPr lang="pt-BR" dirty="0" err="1" smtClean="0"/>
              <a:t>right</a:t>
            </a:r>
            <a:r>
              <a:rPr lang="pt-BR" dirty="0" smtClean="0"/>
              <a:t>, top, </a:t>
            </a:r>
            <a:r>
              <a:rPr lang="pt-BR" dirty="0" err="1" smtClean="0"/>
              <a:t>bottom</a:t>
            </a:r>
            <a:endParaRPr lang="pt-BR" dirty="0" smtClean="0"/>
          </a:p>
          <a:p>
            <a:r>
              <a:rPr lang="pt-BR" dirty="0" smtClean="0"/>
              <a:t>Atributos </a:t>
            </a:r>
            <a:r>
              <a:rPr lang="pt-BR" dirty="0" err="1" smtClean="0"/>
              <a:t>height</a:t>
            </a:r>
            <a:r>
              <a:rPr lang="pt-BR" dirty="0" smtClean="0"/>
              <a:t> (altura) e </a:t>
            </a:r>
            <a:r>
              <a:rPr lang="pt-BR" dirty="0" err="1" smtClean="0"/>
              <a:t>width</a:t>
            </a:r>
            <a:r>
              <a:rPr lang="pt-BR" dirty="0" smtClean="0"/>
              <a:t> (largura)</a:t>
            </a:r>
          </a:p>
          <a:p>
            <a:r>
              <a:rPr lang="pt-BR" dirty="0" smtClean="0"/>
              <a:t>Estilo de borda: </a:t>
            </a:r>
            <a:r>
              <a:rPr lang="pt-BR" dirty="0" err="1" smtClean="0"/>
              <a:t>border-style</a:t>
            </a:r>
            <a:r>
              <a:rPr lang="pt-BR" dirty="0" smtClean="0"/>
              <a:t> (</a:t>
            </a:r>
            <a:r>
              <a:rPr lang="pt-BR" dirty="0" err="1" smtClean="0"/>
              <a:t>solid</a:t>
            </a:r>
            <a:r>
              <a:rPr lang="pt-BR" dirty="0" smtClean="0"/>
              <a:t>, </a:t>
            </a:r>
            <a:r>
              <a:rPr lang="pt-BR" dirty="0" err="1" smtClean="0"/>
              <a:t>dotted</a:t>
            </a:r>
            <a:r>
              <a:rPr lang="pt-BR" dirty="0" smtClean="0"/>
              <a:t> </a:t>
            </a:r>
            <a:r>
              <a:rPr lang="pt-BR" dirty="0" err="1" smtClean="0"/>
              <a:t>dashed</a:t>
            </a:r>
            <a:r>
              <a:rPr lang="pt-BR" dirty="0" smtClean="0"/>
              <a:t>, </a:t>
            </a:r>
            <a:r>
              <a:rPr lang="pt-BR" dirty="0" err="1" smtClean="0"/>
              <a:t>double</a:t>
            </a:r>
            <a:r>
              <a:rPr lang="pt-BR" dirty="0" smtClean="0"/>
              <a:t>)</a:t>
            </a:r>
          </a:p>
          <a:p>
            <a:r>
              <a:rPr lang="pt-BR" dirty="0" smtClean="0"/>
              <a:t>Largura de borda: </a:t>
            </a:r>
            <a:r>
              <a:rPr lang="pt-BR" dirty="0" err="1" smtClean="0"/>
              <a:t>border-width</a:t>
            </a:r>
            <a:r>
              <a:rPr lang="pt-BR" dirty="0" smtClean="0"/>
              <a:t> (pixels, cm, polegadas)</a:t>
            </a:r>
          </a:p>
          <a:p>
            <a:r>
              <a:rPr lang="pt-BR" dirty="0" smtClean="0"/>
              <a:t>Cor de borda: </a:t>
            </a:r>
            <a:r>
              <a:rPr lang="pt-BR" dirty="0" err="1" smtClean="0"/>
              <a:t>border</a:t>
            </a:r>
            <a:r>
              <a:rPr lang="pt-BR" dirty="0" smtClean="0"/>
              <a:t>-color</a:t>
            </a:r>
          </a:p>
          <a:p>
            <a:r>
              <a:rPr lang="pt-BR" dirty="0" smtClean="0"/>
              <a:t>Bordas arredondadas: </a:t>
            </a:r>
            <a:r>
              <a:rPr lang="pt-BR" dirty="0" err="1" smtClean="0"/>
              <a:t>border-radius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Formatações de espaçamento e borda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037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CSS</a:t>
            </a:r>
            <a:r>
              <a:rPr lang="pt-BR" dirty="0" smtClean="0">
                <a:sym typeface="Wingdings" panose="05000000000000000000" pitchFamily="2" charset="2"/>
              </a:rPr>
              <a:t> display</a:t>
            </a:r>
            <a:endParaRPr lang="pt-BR" dirty="0" smtClean="0"/>
          </a:p>
          <a:p>
            <a:r>
              <a:rPr lang="pt-BR" dirty="0" err="1" smtClean="0"/>
              <a:t>Block</a:t>
            </a:r>
            <a:r>
              <a:rPr lang="pt-BR" dirty="0" smtClean="0"/>
              <a:t>: começa o elemento em uma nova linha</a:t>
            </a:r>
          </a:p>
          <a:p>
            <a:r>
              <a:rPr lang="pt-BR" dirty="0" err="1" smtClean="0"/>
              <a:t>Inline</a:t>
            </a:r>
            <a:r>
              <a:rPr lang="pt-BR" dirty="0" smtClean="0"/>
              <a:t>: não começa uma nova linha, usa apenas o espaço necessário</a:t>
            </a:r>
          </a:p>
          <a:p>
            <a:r>
              <a:rPr lang="pt-BR" dirty="0" err="1" smtClean="0"/>
              <a:t>None</a:t>
            </a:r>
            <a:r>
              <a:rPr lang="pt-BR" dirty="0" smtClean="0"/>
              <a:t>: oculta o elemento</a:t>
            </a:r>
          </a:p>
          <a:p>
            <a:r>
              <a:rPr lang="pt-BR" dirty="0" err="1" smtClean="0"/>
              <a:t>Inline-block</a:t>
            </a:r>
            <a:r>
              <a:rPr lang="pt-BR" dirty="0" smtClean="0"/>
              <a:t>: elemento </a:t>
            </a:r>
            <a:r>
              <a:rPr lang="pt-BR" dirty="0" err="1" smtClean="0"/>
              <a:t>inline</a:t>
            </a:r>
            <a:r>
              <a:rPr lang="pt-BR" dirty="0" smtClean="0"/>
              <a:t> com largura e altura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Formatações de display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361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CSS </a:t>
            </a:r>
            <a:r>
              <a:rPr lang="pt-BR" dirty="0" smtClean="0">
                <a:sym typeface="Wingdings" panose="05000000000000000000" pitchFamily="2" charset="2"/>
              </a:rPr>
              <a:t> position</a:t>
            </a:r>
          </a:p>
          <a:p>
            <a:r>
              <a:rPr lang="pt-BR" dirty="0" err="1" smtClean="0">
                <a:sym typeface="Wingdings" panose="05000000000000000000" pitchFamily="2" charset="2"/>
              </a:rPr>
              <a:t>Static</a:t>
            </a:r>
            <a:r>
              <a:rPr lang="pt-BR" dirty="0" smtClean="0">
                <a:sym typeface="Wingdings" panose="05000000000000000000" pitchFamily="2" charset="2"/>
              </a:rPr>
              <a:t> :não é afetado por propriedades </a:t>
            </a:r>
            <a:r>
              <a:rPr lang="pt-BR" dirty="0" err="1" smtClean="0">
                <a:sym typeface="Wingdings" panose="05000000000000000000" pitchFamily="2" charset="2"/>
              </a:rPr>
              <a:t>left</a:t>
            </a:r>
            <a:r>
              <a:rPr lang="pt-BR" dirty="0" smtClean="0">
                <a:sym typeface="Wingdings" panose="05000000000000000000" pitchFamily="2" charset="2"/>
              </a:rPr>
              <a:t>, </a:t>
            </a:r>
            <a:r>
              <a:rPr lang="pt-BR" dirty="0" err="1" smtClean="0">
                <a:sym typeface="Wingdings" panose="05000000000000000000" pitchFamily="2" charset="2"/>
              </a:rPr>
              <a:t>right</a:t>
            </a:r>
            <a:r>
              <a:rPr lang="pt-BR" dirty="0" smtClean="0">
                <a:sym typeface="Wingdings" panose="05000000000000000000" pitchFamily="2" charset="2"/>
              </a:rPr>
              <a:t>, top e </a:t>
            </a:r>
            <a:r>
              <a:rPr lang="pt-BR" dirty="0" err="1" smtClean="0">
                <a:sym typeface="Wingdings" panose="05000000000000000000" pitchFamily="2" charset="2"/>
              </a:rPr>
              <a:t>bottom</a:t>
            </a:r>
            <a:endParaRPr lang="pt-BR" dirty="0" smtClean="0">
              <a:sym typeface="Wingdings" panose="05000000000000000000" pitchFamily="2" charset="2"/>
            </a:endParaRPr>
          </a:p>
          <a:p>
            <a:r>
              <a:rPr lang="pt-BR" dirty="0" err="1" smtClean="0">
                <a:sym typeface="Wingdings" panose="05000000000000000000" pitchFamily="2" charset="2"/>
              </a:rPr>
              <a:t>Relative</a:t>
            </a:r>
            <a:r>
              <a:rPr lang="pt-BR" dirty="0" smtClean="0">
                <a:sym typeface="Wingdings" panose="05000000000000000000" pitchFamily="2" charset="2"/>
              </a:rPr>
              <a:t>: é afetado por propriedades </a:t>
            </a:r>
            <a:r>
              <a:rPr lang="pt-BR" dirty="0" err="1" smtClean="0">
                <a:sym typeface="Wingdings" panose="05000000000000000000" pitchFamily="2" charset="2"/>
              </a:rPr>
              <a:t>left</a:t>
            </a:r>
            <a:r>
              <a:rPr lang="pt-BR" dirty="0" smtClean="0">
                <a:sym typeface="Wingdings" panose="05000000000000000000" pitchFamily="2" charset="2"/>
              </a:rPr>
              <a:t>, </a:t>
            </a:r>
            <a:r>
              <a:rPr lang="pt-BR" dirty="0" err="1" smtClean="0">
                <a:sym typeface="Wingdings" panose="05000000000000000000" pitchFamily="2" charset="2"/>
              </a:rPr>
              <a:t>right</a:t>
            </a:r>
            <a:r>
              <a:rPr lang="pt-BR" dirty="0" smtClean="0">
                <a:sym typeface="Wingdings" panose="05000000000000000000" pitchFamily="2" charset="2"/>
              </a:rPr>
              <a:t>, top e </a:t>
            </a:r>
            <a:r>
              <a:rPr lang="pt-BR" dirty="0" err="1" smtClean="0">
                <a:sym typeface="Wingdings" panose="05000000000000000000" pitchFamily="2" charset="2"/>
              </a:rPr>
              <a:t>bottom</a:t>
            </a:r>
            <a:endParaRPr lang="pt-BR" dirty="0" smtClean="0">
              <a:sym typeface="Wingdings" panose="05000000000000000000" pitchFamily="2" charset="2"/>
            </a:endParaRPr>
          </a:p>
          <a:p>
            <a:r>
              <a:rPr lang="pt-BR" dirty="0" err="1" smtClean="0">
                <a:sym typeface="Wingdings" panose="05000000000000000000" pitchFamily="2" charset="2"/>
              </a:rPr>
              <a:t>Fixed</a:t>
            </a:r>
            <a:r>
              <a:rPr lang="pt-BR" dirty="0" smtClean="0">
                <a:sym typeface="Wingdings" panose="05000000000000000000" pitchFamily="2" charset="2"/>
              </a:rPr>
              <a:t>: posição relativa à exibição da tela, não muda de posição com a rolagem</a:t>
            </a:r>
          </a:p>
          <a:p>
            <a:r>
              <a:rPr lang="pt-BR" dirty="0" err="1" smtClean="0">
                <a:sym typeface="Wingdings" panose="05000000000000000000" pitchFamily="2" charset="2"/>
              </a:rPr>
              <a:t>Absolute</a:t>
            </a:r>
            <a:r>
              <a:rPr lang="pt-BR" dirty="0" smtClean="0">
                <a:sym typeface="Wingdings" panose="05000000000000000000" pitchFamily="2" charset="2"/>
              </a:rPr>
              <a:t>: Posição fixa em relação a um componente pai</a:t>
            </a:r>
          </a:p>
          <a:p>
            <a:r>
              <a:rPr lang="pt-BR" dirty="0" err="1" smtClean="0">
                <a:sym typeface="Wingdings" panose="05000000000000000000" pitchFamily="2" charset="2"/>
              </a:rPr>
              <a:t>Sticky</a:t>
            </a:r>
            <a:r>
              <a:rPr lang="pt-BR" dirty="0" smtClean="0">
                <a:sym typeface="Wingdings" panose="05000000000000000000" pitchFamily="2" charset="2"/>
              </a:rPr>
              <a:t>: posicionado relativamente ao scroll da página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Formatação de 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282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CSS: overflow</a:t>
            </a:r>
          </a:p>
          <a:p>
            <a:r>
              <a:rPr lang="pt-BR" dirty="0" err="1" smtClean="0"/>
              <a:t>Visible</a:t>
            </a:r>
            <a:r>
              <a:rPr lang="pt-BR" dirty="0" smtClean="0"/>
              <a:t>: o conteúdo não é cortado (sobrepõe o elemento pai)</a:t>
            </a:r>
          </a:p>
          <a:p>
            <a:r>
              <a:rPr lang="pt-BR" dirty="0" err="1" smtClean="0"/>
              <a:t>Hidden</a:t>
            </a:r>
            <a:r>
              <a:rPr lang="pt-BR" dirty="0" smtClean="0"/>
              <a:t>: o conteúdo sobreposto é cortado</a:t>
            </a:r>
          </a:p>
          <a:p>
            <a:r>
              <a:rPr lang="pt-BR" dirty="0" smtClean="0"/>
              <a:t>Scroll: o conteúdo sobreposto é cortado e é adicionada uma barra de rolagem para visualizar o restante do conteúdo</a:t>
            </a:r>
          </a:p>
          <a:p>
            <a:r>
              <a:rPr lang="pt-BR" dirty="0" smtClean="0"/>
              <a:t>Auto: se o conteúdo não couber, corta a sobreposição e adiciona barra de rolagem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Formatação de overflow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9472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CSS: </a:t>
            </a:r>
            <a:r>
              <a:rPr lang="pt-BR" dirty="0" err="1" smtClean="0"/>
              <a:t>float</a:t>
            </a:r>
            <a:endParaRPr lang="pt-BR" dirty="0" smtClean="0"/>
          </a:p>
          <a:p>
            <a:r>
              <a:rPr lang="pt-BR" dirty="0" err="1" smtClean="0"/>
              <a:t>Left</a:t>
            </a:r>
            <a:r>
              <a:rPr lang="pt-BR" dirty="0" smtClean="0"/>
              <a:t>: o elemento vai para a esquerda do container</a:t>
            </a:r>
          </a:p>
          <a:p>
            <a:r>
              <a:rPr lang="pt-BR" dirty="0" err="1" smtClean="0"/>
              <a:t>Right</a:t>
            </a:r>
            <a:r>
              <a:rPr lang="pt-BR" dirty="0" smtClean="0"/>
              <a:t>: o elemento vai para a direita do container</a:t>
            </a:r>
          </a:p>
          <a:p>
            <a:r>
              <a:rPr lang="pt-BR" dirty="0" err="1" smtClean="0"/>
              <a:t>None</a:t>
            </a:r>
            <a:r>
              <a:rPr lang="pt-BR" dirty="0" smtClean="0"/>
              <a:t>: o elemento não flutua</a:t>
            </a:r>
          </a:p>
          <a:p>
            <a:r>
              <a:rPr lang="pt-BR" dirty="0" err="1" smtClean="0"/>
              <a:t>Inherit</a:t>
            </a:r>
            <a:r>
              <a:rPr lang="pt-BR" dirty="0" smtClean="0"/>
              <a:t>: o elemento herda a propriedade </a:t>
            </a:r>
            <a:r>
              <a:rPr lang="pt-BR" dirty="0" err="1" smtClean="0"/>
              <a:t>float</a:t>
            </a:r>
            <a:r>
              <a:rPr lang="pt-BR" dirty="0" smtClean="0"/>
              <a:t> do elemento pai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Formatação de flutuação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76249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508</TotalTime>
  <Words>469</Words>
  <Application>Microsoft Office PowerPoint</Application>
  <PresentationFormat>Personalizar</PresentationFormat>
  <Paragraphs>55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Tema1</vt:lpstr>
      <vt:lpstr>Linguagem técnica de programação II</vt:lpstr>
      <vt:lpstr>Atributos HTML</vt:lpstr>
      <vt:lpstr>CSS – Cascading Style Sheet</vt:lpstr>
      <vt:lpstr>Formatações texto e fonte</vt:lpstr>
      <vt:lpstr>Formatações de espaçamento e borda</vt:lpstr>
      <vt:lpstr>Formatações de display</vt:lpstr>
      <vt:lpstr>Formatação de posição</vt:lpstr>
      <vt:lpstr>Formatação de overflow</vt:lpstr>
      <vt:lpstr>Formatação de flutuação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Aurea</dc:title>
  <dc:creator>Julio</dc:creator>
  <cp:lastModifiedBy>Julio Cesar Momente</cp:lastModifiedBy>
  <cp:revision>44</cp:revision>
  <dcterms:created xsi:type="dcterms:W3CDTF">2016-02-18T16:34:31Z</dcterms:created>
  <dcterms:modified xsi:type="dcterms:W3CDTF">2018-03-07T23:55:17Z</dcterms:modified>
</cp:coreProperties>
</file>