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6" r:id="rId10"/>
    <p:sldId id="267" r:id="rId11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18" autoAdjust="0"/>
  </p:normalViewPr>
  <p:slideViewPr>
    <p:cSldViewPr snapToGrid="0">
      <p:cViewPr>
        <p:scale>
          <a:sx n="75" d="100"/>
          <a:sy n="75" d="100"/>
        </p:scale>
        <p:origin x="-894" y="132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43" y="430"/>
            <a:ext cx="10285715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43" y="430"/>
            <a:ext cx="10285715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" y="430"/>
            <a:ext cx="10285715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804326" y="5094579"/>
            <a:ext cx="696832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247609" y="3606802"/>
            <a:ext cx="8525041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43" y="430"/>
            <a:ext cx="10285715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" y="430"/>
            <a:ext cx="10285715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514350" y="359465"/>
            <a:ext cx="92583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juliocesar.momente@gmail.com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Técnica de Programação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7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Framework para desenvolvimento Web desenvolvido pela Microsoft;</a:t>
            </a:r>
          </a:p>
          <a:p>
            <a:r>
              <a:rPr lang="pt-BR" dirty="0" smtClean="0"/>
              <a:t>Baseado no padrão Modelo-Exibição-Controlador (</a:t>
            </a:r>
            <a:r>
              <a:rPr lang="pt-BR" dirty="0" err="1" smtClean="0"/>
              <a:t>Model-View-Controller</a:t>
            </a:r>
            <a:r>
              <a:rPr lang="pt-BR" dirty="0" smtClean="0"/>
              <a:t>) </a:t>
            </a:r>
          </a:p>
          <a:p>
            <a:r>
              <a:rPr lang="pt-BR" dirty="0" smtClean="0"/>
              <a:t>Open-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pt-BR" dirty="0" smtClean="0"/>
              <a:t>Separação do desenvolvimento em lógica de entrada, lógica de negócio e lógica da Interface de Usuário – UI</a:t>
            </a:r>
          </a:p>
          <a:p>
            <a:r>
              <a:rPr lang="pt-BR" dirty="0" smtClean="0"/>
              <a:t>Suporte ao Desenvolvimento Orientado a Testes (TDD – 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ASP.NET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24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 gerenciamento do desenvolvimento;</a:t>
            </a:r>
          </a:p>
          <a:p>
            <a:r>
              <a:rPr lang="pt-BR" dirty="0" smtClean="0"/>
              <a:t>Maior controle sobre o comportamento do sistema</a:t>
            </a:r>
          </a:p>
          <a:p>
            <a:r>
              <a:rPr lang="pt-BR" dirty="0" smtClean="0"/>
              <a:t>Ideal para desenvolvimento em grandes equipes</a:t>
            </a:r>
          </a:p>
          <a:p>
            <a:r>
              <a:rPr lang="pt-BR" dirty="0" smtClean="0"/>
              <a:t>Fácil manutenção e extensão </a:t>
            </a:r>
            <a:r>
              <a:rPr lang="pt-BR" smtClean="0"/>
              <a:t>do desenvolvimento</a:t>
            </a:r>
            <a:endParaRPr lang="pt-BR" dirty="0" smtClean="0"/>
          </a:p>
          <a:p>
            <a:r>
              <a:rPr lang="pt-BR" dirty="0" smtClean="0"/>
              <a:t>Suporte abrangente ao roteamento de </a:t>
            </a:r>
            <a:r>
              <a:rPr lang="pt-BR" dirty="0" err="1" smtClean="0"/>
              <a:t>URLs</a:t>
            </a:r>
            <a:endParaRPr lang="pt-BR" dirty="0" smtClean="0"/>
          </a:p>
          <a:p>
            <a:r>
              <a:rPr lang="pt-BR" dirty="0" smtClean="0"/>
              <a:t>Permite acoplamento com sistemas que não são MVC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9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do MVC</a:t>
            </a:r>
            <a:endParaRPr lang="pt-BR" dirty="0"/>
          </a:p>
        </p:txBody>
      </p:sp>
      <p:pic>
        <p:nvPicPr>
          <p:cNvPr id="1026" name="Picture 2" descr="Padrão de design do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3" y="2101755"/>
            <a:ext cx="4872080" cy="41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de dados</a:t>
            </a:r>
          </a:p>
          <a:p>
            <a:r>
              <a:rPr lang="pt-BR" dirty="0" smtClean="0"/>
              <a:t>Contém as propriedades da entidade da ser modelada</a:t>
            </a:r>
          </a:p>
          <a:p>
            <a:r>
              <a:rPr lang="pt-BR" dirty="0" smtClean="0"/>
              <a:t>As propriedades do modelo correspondem às colunas da respectiva tabela no banco de dados</a:t>
            </a:r>
          </a:p>
          <a:p>
            <a:r>
              <a:rPr lang="pt-BR" dirty="0" smtClean="0"/>
              <a:t>Nessa classe são indicadas as anotações (Data </a:t>
            </a:r>
            <a:r>
              <a:rPr lang="pt-BR" dirty="0" err="1" smtClean="0"/>
              <a:t>annotations</a:t>
            </a:r>
            <a:r>
              <a:rPr lang="pt-BR" dirty="0" smtClean="0"/>
              <a:t>) para manipulação e exibição dos dados</a:t>
            </a:r>
          </a:p>
          <a:p>
            <a:pPr lvl="1"/>
            <a:r>
              <a:rPr lang="pt-BR" dirty="0" smtClean="0"/>
              <a:t>Key, </a:t>
            </a:r>
            <a:r>
              <a:rPr lang="pt-BR" dirty="0" err="1" smtClean="0"/>
              <a:t>ForeingKey</a:t>
            </a:r>
            <a:r>
              <a:rPr lang="pt-BR" dirty="0" smtClean="0"/>
              <a:t>, Display, </a:t>
            </a:r>
            <a:r>
              <a:rPr lang="pt-BR" dirty="0" err="1" smtClean="0"/>
              <a:t>DataType</a:t>
            </a:r>
            <a:endParaRPr lang="pt-BR" dirty="0" smtClean="0"/>
          </a:p>
          <a:p>
            <a:r>
              <a:rPr lang="pt-BR" dirty="0" smtClean="0"/>
              <a:t>Toda modificação na classe de modelo deve ser refletida na tabela do banco de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4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Responsável pela lógica de entrada e ações das páginas</a:t>
            </a:r>
          </a:p>
          <a:p>
            <a:r>
              <a:rPr lang="pt-BR" dirty="0" smtClean="0"/>
              <a:t>Estabelece as funcionalidades disponíveis na interface</a:t>
            </a:r>
          </a:p>
          <a:p>
            <a:r>
              <a:rPr lang="pt-BR" dirty="0" smtClean="0"/>
              <a:t>Lida com as regras de negócio das entidades e a manipulação da informação;</a:t>
            </a:r>
          </a:p>
          <a:p>
            <a:r>
              <a:rPr lang="pt-BR" dirty="0" smtClean="0"/>
              <a:t>Relaciona ações à visualizações;</a:t>
            </a:r>
          </a:p>
          <a:p>
            <a:r>
              <a:rPr lang="pt-BR" dirty="0" smtClean="0"/>
              <a:t>É acessada por meio da </a:t>
            </a:r>
            <a:r>
              <a:rPr lang="pt-BR" dirty="0" err="1" smtClean="0"/>
              <a:t>url</a:t>
            </a:r>
            <a:r>
              <a:rPr lang="pt-BR" dirty="0" smtClean="0"/>
              <a:t>, que deve conter o nome do controlador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 (</a:t>
            </a:r>
            <a:r>
              <a:rPr lang="pt-BR" dirty="0" err="1" smtClean="0"/>
              <a:t>Controller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8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Componentes que exibem a interface de usuário (UI –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Intrerface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Views</a:t>
            </a:r>
            <a:r>
              <a:rPr lang="pt-BR" dirty="0" smtClean="0"/>
              <a:t> são criadas a partir dos dados do </a:t>
            </a:r>
            <a:r>
              <a:rPr lang="pt-BR" dirty="0" smtClean="0"/>
              <a:t>modelo</a:t>
            </a:r>
          </a:p>
          <a:p>
            <a:r>
              <a:rPr lang="pt-BR" dirty="0" smtClean="0"/>
              <a:t>Cada </a:t>
            </a:r>
            <a:r>
              <a:rPr lang="pt-BR" dirty="0" err="1" smtClean="0"/>
              <a:t>view</a:t>
            </a:r>
            <a:r>
              <a:rPr lang="pt-BR" dirty="0" smtClean="0"/>
              <a:t> corresponde a uma ação do controlador</a:t>
            </a:r>
            <a:endParaRPr lang="pt-BR" dirty="0" smtClean="0"/>
          </a:p>
          <a:p>
            <a:r>
              <a:rPr lang="pt-BR" dirty="0" smtClean="0"/>
              <a:t>Controla toda a lógica da exibição da interface, definindo como as informações serão apresentadas ao usuário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 HTML e C# em uma linguagem chamada </a:t>
            </a:r>
            <a:r>
              <a:rPr lang="pt-BR" dirty="0" err="1" smtClean="0"/>
              <a:t>Razr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Exibição (</a:t>
            </a:r>
            <a:r>
              <a:rPr lang="pt-BR" dirty="0" err="1" smtClean="0"/>
              <a:t>View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29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Sistemas de Mapeamento Objeto-Relacional (ORM) existem para facilitar o desenvolvimento;</a:t>
            </a:r>
          </a:p>
          <a:p>
            <a:r>
              <a:rPr lang="pt-BR" dirty="0" smtClean="0"/>
              <a:t>Possuem duas abordagens: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e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pPr lvl="1"/>
            <a:r>
              <a:rPr lang="pt-BR" dirty="0" smtClean="0"/>
              <a:t>Foco na criação das classes e na implementação</a:t>
            </a:r>
          </a:p>
          <a:p>
            <a:pPr lvl="1"/>
            <a:r>
              <a:rPr lang="pt-BR" dirty="0" smtClean="0"/>
              <a:t>O banco de dados é gerado a partir das classes de modelo</a:t>
            </a:r>
          </a:p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pPr lvl="1"/>
            <a:r>
              <a:rPr lang="pt-BR" dirty="0" smtClean="0"/>
              <a:t>Foco na base de dados</a:t>
            </a:r>
          </a:p>
          <a:p>
            <a:pPr lvl="1"/>
            <a:r>
              <a:rPr lang="pt-BR" dirty="0" smtClean="0"/>
              <a:t>As classes de modelo são geradas a partir do banco de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5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diferentes implementações de sistemas ORM, tais como:</a:t>
            </a:r>
          </a:p>
          <a:p>
            <a:pPr lvl="1"/>
            <a:r>
              <a:rPr lang="pt-BR" dirty="0" err="1" smtClean="0"/>
              <a:t>Entity</a:t>
            </a:r>
            <a:r>
              <a:rPr lang="pt-BR" dirty="0" smtClean="0"/>
              <a:t> Framework (Usado nativamente no ASP.NET MVC e faz comunicação com </a:t>
            </a:r>
            <a:r>
              <a:rPr lang="pt-BR" dirty="0" err="1" smtClean="0"/>
              <a:t>SGBDSQLServer</a:t>
            </a:r>
            <a:r>
              <a:rPr lang="pt-BR" dirty="0" smtClean="0"/>
              <a:t> da Microsoft)</a:t>
            </a:r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(Usado com linguagem Java e faz comunicação com o SGBD MySQL)</a:t>
            </a:r>
          </a:p>
          <a:p>
            <a:pPr lvl="1"/>
            <a:r>
              <a:rPr lang="pt-BR" dirty="0" err="1" smtClean="0"/>
              <a:t>nHibernate</a:t>
            </a:r>
            <a:r>
              <a:rPr lang="pt-BR" dirty="0" smtClean="0"/>
              <a:t> (versão para </a:t>
            </a:r>
            <a:r>
              <a:rPr lang="pt-BR" dirty="0" err="1" smtClean="0"/>
              <a:t>microsoft</a:t>
            </a:r>
            <a:r>
              <a:rPr lang="pt-BR" dirty="0" smtClean="0"/>
              <a:t> ASP.NET do </a:t>
            </a:r>
            <a:r>
              <a:rPr lang="pt-BR" dirty="0" err="1" smtClean="0"/>
              <a:t>Hibernate</a:t>
            </a:r>
            <a:r>
              <a:rPr lang="pt-BR" dirty="0" smtClean="0"/>
              <a:t>, faz comunicação com o SGBD MYSQL)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456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3200</TotalTime>
  <Words>412</Words>
  <Application>Microsoft Office PowerPoint</Application>
  <PresentationFormat>Slides de 35 mm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Custom Theme</vt:lpstr>
      <vt:lpstr>Linguagem Técnica de Programação 2</vt:lpstr>
      <vt:lpstr>ASP.NET MVC</vt:lpstr>
      <vt:lpstr>Vantagens do MVC</vt:lpstr>
      <vt:lpstr>Camadas do MVC</vt:lpstr>
      <vt:lpstr>Modelo (Model)</vt:lpstr>
      <vt:lpstr>Controlador (Controller)</vt:lpstr>
      <vt:lpstr>Exibição (View)</vt:lpstr>
      <vt:lpstr>Sistemas ORM</vt:lpstr>
      <vt:lpstr>Sistemas ORM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67</cp:revision>
  <dcterms:created xsi:type="dcterms:W3CDTF">2016-02-18T16:34:31Z</dcterms:created>
  <dcterms:modified xsi:type="dcterms:W3CDTF">2017-11-08T00:01:55Z</dcterms:modified>
</cp:coreProperties>
</file>