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645" y="4872251"/>
            <a:ext cx="8258755" cy="114755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 smtClean="0"/>
              <a:t>Github.com/</a:t>
            </a:r>
            <a:r>
              <a:rPr lang="pt-BR" dirty="0" err="1" smtClean="0"/>
              <a:t>profjuliomomente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8648" y="3006300"/>
            <a:ext cx="10103752" cy="147002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Lado do servidor;</a:t>
            </a:r>
          </a:p>
          <a:p>
            <a:r>
              <a:rPr lang="pt-BR" dirty="0" smtClean="0"/>
              <a:t>Processamento dos dados;</a:t>
            </a:r>
          </a:p>
          <a:p>
            <a:r>
              <a:rPr lang="pt-BR" dirty="0" smtClean="0"/>
              <a:t>Conexão com a Base de Dados;</a:t>
            </a:r>
          </a:p>
          <a:p>
            <a:r>
              <a:rPr lang="pt-BR" dirty="0" smtClean="0"/>
              <a:t>Regras de Negócio.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Back </a:t>
            </a:r>
            <a:r>
              <a:rPr lang="pt-BR" dirty="0" err="1" smtClean="0"/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6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Crie 3 formulários (Web </a:t>
            </a:r>
            <a:r>
              <a:rPr lang="pt-BR" dirty="0" err="1" smtClean="0"/>
              <a:t>Form</a:t>
            </a:r>
            <a:r>
              <a:rPr lang="pt-BR" dirty="0" smtClean="0"/>
              <a:t>) </a:t>
            </a:r>
            <a:r>
              <a:rPr lang="pt-BR" dirty="0" err="1" smtClean="0"/>
              <a:t>Asp.Net</a:t>
            </a:r>
            <a:r>
              <a:rPr lang="pt-BR" dirty="0" smtClean="0"/>
              <a:t> para realizar os seguintes cadastros:</a:t>
            </a:r>
          </a:p>
          <a:p>
            <a:pPr lvl="1"/>
            <a:r>
              <a:rPr lang="pt-BR" dirty="0" smtClean="0"/>
              <a:t>Curso</a:t>
            </a:r>
          </a:p>
          <a:p>
            <a:pPr lvl="1"/>
            <a:r>
              <a:rPr lang="pt-BR" dirty="0" smtClean="0"/>
              <a:t>Disciplina</a:t>
            </a:r>
          </a:p>
          <a:p>
            <a:pPr lvl="1"/>
            <a:r>
              <a:rPr lang="pt-BR" dirty="0" smtClean="0"/>
              <a:t>Aluno</a:t>
            </a:r>
          </a:p>
          <a:p>
            <a:endParaRPr lang="pt-BR" dirty="0"/>
          </a:p>
          <a:p>
            <a:r>
              <a:rPr lang="pt-BR" dirty="0" smtClean="0"/>
              <a:t>O sistema deve possuir uma tela inicial que levará às páginas exibição e de cadastro.</a:t>
            </a:r>
          </a:p>
          <a:p>
            <a:r>
              <a:rPr lang="pt-BR" dirty="0" smtClean="0"/>
              <a:t>Sequencia de acesso:</a:t>
            </a:r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Tela Inicial -&gt; Informações do Curso (listagem das disciplinas) -&gt; Informações da Disciplina (Listagem dos alunos matriculados) -&gt; Informações do Aluno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42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para construção das interfaces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8" t="13134" r="23813" b="22786"/>
          <a:stretch/>
        </p:blipFill>
        <p:spPr>
          <a:xfrm>
            <a:off x="2906972" y="1487606"/>
            <a:ext cx="6277972" cy="52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Buscar e fazer o download de uma </a:t>
            </a:r>
            <a:r>
              <a:rPr lang="pt-BR" dirty="0" err="1" smtClean="0"/>
              <a:t>template</a:t>
            </a:r>
            <a:r>
              <a:rPr lang="pt-BR" dirty="0" smtClean="0"/>
              <a:t> para </a:t>
            </a:r>
            <a:r>
              <a:rPr lang="pt-BR" dirty="0" err="1" smtClean="0"/>
              <a:t>Admin</a:t>
            </a:r>
            <a:r>
              <a:rPr lang="pt-BR" dirty="0" smtClean="0"/>
              <a:t> / </a:t>
            </a:r>
            <a:r>
              <a:rPr lang="pt-BR" dirty="0" err="1" smtClean="0"/>
              <a:t>Dashboard</a:t>
            </a:r>
            <a:r>
              <a:rPr lang="pt-BR" dirty="0" smtClean="0"/>
              <a:t> a fim de utilizar para os formulários criados no exercício anterior.</a:t>
            </a:r>
          </a:p>
          <a:p>
            <a:r>
              <a:rPr lang="pt-BR" dirty="0" smtClean="0"/>
              <a:t>Entrega: 18/08/2017 (trazer a </a:t>
            </a:r>
            <a:r>
              <a:rPr lang="pt-BR" dirty="0" err="1" smtClean="0"/>
              <a:t>template</a:t>
            </a:r>
            <a:r>
              <a:rPr lang="pt-BR" dirty="0" smtClean="0"/>
              <a:t> no próprio computador ou em um </a:t>
            </a:r>
            <a:r>
              <a:rPr lang="pt-BR" dirty="0" err="1" smtClean="0"/>
              <a:t>pendrive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525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2269</TotalTime>
  <Words>145</Words>
  <Application>Microsoft Office PowerPoint</Application>
  <PresentationFormat>Personalizar</PresentationFormat>
  <Paragraphs>23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Tema1</vt:lpstr>
      <vt:lpstr>Linguagem Técnica de Programação II</vt:lpstr>
      <vt:lpstr>Desenvolvimento Back End</vt:lpstr>
      <vt:lpstr>Atividade Prática</vt:lpstr>
      <vt:lpstr>Diagrama para construção das interfaces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34</cp:revision>
  <dcterms:created xsi:type="dcterms:W3CDTF">2016-02-18T16:34:31Z</dcterms:created>
  <dcterms:modified xsi:type="dcterms:W3CDTF">2017-08-11T23:58:59Z</dcterms:modified>
</cp:coreProperties>
</file>