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380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380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380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380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380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380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380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380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38098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18" autoAdjust="0"/>
  </p:normalViewPr>
  <p:slideViewPr>
    <p:cSldViewPr snapToGrid="0">
      <p:cViewPr varScale="1">
        <p:scale>
          <a:sx n="88" d="100"/>
          <a:sy n="88" d="100"/>
        </p:scale>
        <p:origin x="-80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5" y="3820935"/>
            <a:ext cx="6194067" cy="693917"/>
          </a:xfrm>
        </p:spPr>
        <p:txBody>
          <a:bodyPr/>
          <a:lstStyle>
            <a:lvl1pPr marL="0" indent="0" algn="r" latinLnBrk="0">
              <a:buNone/>
              <a:defRPr lang="pt-BR" sz="2300"/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2705102"/>
            <a:ext cx="7577814" cy="1102519"/>
          </a:xfrm>
        </p:spPr>
        <p:txBody>
          <a:bodyPr anchor="b" anchorCtr="0"/>
          <a:lstStyle>
            <a:lvl1pPr algn="r" latinLnBrk="0">
              <a:defRPr lang="pt-BR" sz="33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lIns="76197" tIns="38098" rIns="76197" bIns="38098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lIns="76197" tIns="38098" rIns="76197" bIns="38098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 lIns="76197" tIns="38098" rIns="76197" bIns="38098"/>
          <a:lstStyle>
            <a:lvl1pPr latinLnBrk="0">
              <a:defRPr lang="pt-BR" sz="8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 lIns="76197" tIns="38098" rIns="76197" bIns="38098"/>
          <a:lstStyle>
            <a:lvl1pPr algn="ctr" latinLnBrk="0">
              <a:defRPr lang="pt-BR"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 lIns="76197" tIns="38098" rIns="76197" bIns="38098"/>
          <a:lstStyle>
            <a:lvl1pPr latinLnBrk="0">
              <a:defRPr lang="pt-BR" sz="8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37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0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285739" indent="-285739" eaLnBrk="1" latinLnBrk="0" hangingPunct="1">
        <a:buChar char="•"/>
        <a:defRPr lang="pt-BR" sz="2300">
          <a:latin typeface="+mn-lt"/>
        </a:defRPr>
      </a:lvl1pPr>
      <a:lvl2pPr marL="619100" indent="-238115" eaLnBrk="1" hangingPunct="1">
        <a:buChar char="–"/>
        <a:defRPr lang="pt-BR" sz="2000">
          <a:latin typeface="+mn-lt"/>
        </a:defRPr>
      </a:lvl2pPr>
      <a:lvl3pPr marL="952462" indent="-190492" eaLnBrk="1" hangingPunct="1">
        <a:buChar char="•"/>
        <a:defRPr lang="pt-BR" sz="2000">
          <a:latin typeface="+mn-lt"/>
        </a:defRPr>
      </a:lvl3pPr>
      <a:lvl4pPr marL="1333447" indent="-190492" eaLnBrk="1" hangingPunct="1">
        <a:buChar char="–"/>
        <a:defRPr lang="pt-BR" sz="1700">
          <a:latin typeface="+mn-lt"/>
        </a:defRPr>
      </a:lvl4pPr>
      <a:lvl5pPr marL="1714431" indent="-190492" eaLnBrk="1" hangingPunct="1">
        <a:buChar char="»"/>
        <a:defRPr lang="pt-BR" sz="1700">
          <a:latin typeface="+mn-lt"/>
        </a:defRPr>
      </a:lvl5pPr>
      <a:lvl6pPr marL="2095416" indent="-190492" eaLnBrk="1" hangingPunct="1">
        <a:buChar char="•"/>
        <a:defRPr lang="pt-BR" sz="1700"/>
      </a:lvl6pPr>
      <a:lvl7pPr marL="2476401" indent="-190492" eaLnBrk="1" hangingPunct="1">
        <a:buChar char="•"/>
        <a:defRPr lang="pt-BR" sz="1700"/>
      </a:lvl7pPr>
      <a:lvl8pPr marL="2857386" indent="-190492" eaLnBrk="1" hangingPunct="1">
        <a:buChar char="•"/>
        <a:defRPr lang="pt-BR" sz="1700"/>
      </a:lvl8pPr>
      <a:lvl9pPr marL="3238370" indent="-190492" eaLnBrk="1" hangingPunct="1">
        <a:buChar char="•"/>
        <a:defRPr lang="pt-BR" sz="17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380985" eaLnBrk="1" hangingPunct="1"/>
      <a:lvl3pPr marL="761970" eaLnBrk="1" hangingPunct="1"/>
      <a:lvl4pPr marL="1142954" eaLnBrk="1" hangingPunct="1"/>
      <a:lvl5pPr marL="1523939" eaLnBrk="1" hangingPunct="1"/>
      <a:lvl6pPr marL="1904924" eaLnBrk="1" hangingPunct="1"/>
      <a:lvl7pPr marL="2285909" eaLnBrk="1" hangingPunct="1"/>
      <a:lvl8pPr marL="2666893" eaLnBrk="1" hangingPunct="1"/>
      <a:lvl9pPr marL="3047878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liocesar.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492735" y="3537857"/>
            <a:ext cx="6194067" cy="97699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juliocesar.momente@gmail.com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98100" y="2291445"/>
            <a:ext cx="7577814" cy="1102519"/>
          </a:xfrm>
        </p:spPr>
        <p:txBody>
          <a:bodyPr/>
          <a:lstStyle/>
          <a:p>
            <a:r>
              <a:rPr lang="pt-BR" dirty="0" smtClean="0"/>
              <a:t>Linguagem Técnica de Programação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7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Abrir conexão;</a:t>
            </a:r>
          </a:p>
          <a:p>
            <a:r>
              <a:rPr lang="pt-BR" dirty="0"/>
              <a:t>Formar a </a:t>
            </a:r>
            <a:r>
              <a:rPr lang="pt-BR" dirty="0" err="1"/>
              <a:t>string</a:t>
            </a:r>
            <a:r>
              <a:rPr lang="pt-BR" dirty="0"/>
              <a:t> de comando que será executada no SGBD</a:t>
            </a:r>
            <a:r>
              <a:rPr lang="pt-BR" dirty="0" smtClean="0"/>
              <a:t>;</a:t>
            </a:r>
          </a:p>
          <a:p>
            <a:r>
              <a:rPr lang="pt-BR" dirty="0"/>
              <a:t>Criar o comando </a:t>
            </a:r>
            <a:r>
              <a:rPr lang="pt-BR" dirty="0" err="1"/>
              <a:t>sql</a:t>
            </a:r>
            <a:r>
              <a:rPr lang="pt-BR" dirty="0"/>
              <a:t> (inclui a </a:t>
            </a:r>
            <a:r>
              <a:rPr lang="pt-BR" dirty="0" err="1"/>
              <a:t>string</a:t>
            </a:r>
            <a:r>
              <a:rPr lang="pt-BR" dirty="0"/>
              <a:t> e a conexão)</a:t>
            </a:r>
          </a:p>
          <a:p>
            <a:r>
              <a:rPr lang="pt-BR" dirty="0" smtClean="0"/>
              <a:t>Criar estrutura </a:t>
            </a:r>
            <a:r>
              <a:rPr lang="pt-BR" dirty="0" err="1" smtClean="0"/>
              <a:t>DataReader</a:t>
            </a:r>
            <a:r>
              <a:rPr lang="pt-BR" dirty="0" smtClean="0"/>
              <a:t> para armazenar os dados que retornam do BD;</a:t>
            </a:r>
          </a:p>
          <a:p>
            <a:r>
              <a:rPr lang="pt-BR" dirty="0" smtClean="0"/>
              <a:t>Verificar se dados foram retornados</a:t>
            </a:r>
          </a:p>
          <a:p>
            <a:r>
              <a:rPr lang="pt-BR" dirty="0" smtClean="0"/>
              <a:t>Transferir dados do </a:t>
            </a:r>
            <a:r>
              <a:rPr lang="pt-BR" dirty="0" err="1" smtClean="0"/>
              <a:t>DataReader</a:t>
            </a:r>
            <a:r>
              <a:rPr lang="pt-BR" dirty="0" smtClean="0"/>
              <a:t> para um objeto;</a:t>
            </a:r>
          </a:p>
          <a:p>
            <a:r>
              <a:rPr lang="pt-BR" dirty="0" smtClean="0"/>
              <a:t>Adicionar o objeto a uma estrutura;</a:t>
            </a:r>
          </a:p>
          <a:p>
            <a:r>
              <a:rPr lang="pt-BR" dirty="0" smtClean="0"/>
              <a:t>Fechar o </a:t>
            </a:r>
            <a:r>
              <a:rPr lang="pt-BR" dirty="0" err="1" smtClean="0"/>
              <a:t>DataReader</a:t>
            </a:r>
            <a:endParaRPr lang="pt-BR" dirty="0" smtClean="0"/>
          </a:p>
          <a:p>
            <a:r>
              <a:rPr lang="pt-BR" dirty="0" smtClean="0"/>
              <a:t>Fechar a conexão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7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Fazer o cadastro e a visualização de agenda de contatos;</a:t>
            </a:r>
          </a:p>
          <a:p>
            <a:r>
              <a:rPr lang="pt-BR" dirty="0" smtClean="0"/>
              <a:t>Guardar e recuperar os dados do Banco de Dados</a:t>
            </a:r>
          </a:p>
          <a:p>
            <a:r>
              <a:rPr lang="pt-BR" dirty="0" smtClean="0"/>
              <a:t>Usar tela responsiva;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13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Pesquisar formas de armazenamento seguro (criptografado de senhas)</a:t>
            </a:r>
          </a:p>
          <a:p>
            <a:r>
              <a:rPr lang="pt-BR" dirty="0" smtClean="0"/>
              <a:t>Implementar criptografia para armazenamento seguro de senhas</a:t>
            </a:r>
          </a:p>
          <a:p>
            <a:r>
              <a:rPr lang="pt-BR" dirty="0" smtClean="0"/>
              <a:t>Entregas: pesquisa em formato </a:t>
            </a:r>
            <a:r>
              <a:rPr lang="pt-BR" dirty="0" err="1" smtClean="0"/>
              <a:t>word</a:t>
            </a:r>
            <a:r>
              <a:rPr lang="pt-BR" dirty="0" smtClean="0"/>
              <a:t> ou </a:t>
            </a:r>
            <a:r>
              <a:rPr lang="pt-BR" dirty="0" err="1" smtClean="0"/>
              <a:t>pdf</a:t>
            </a:r>
            <a:r>
              <a:rPr lang="pt-BR" dirty="0"/>
              <a:t> </a:t>
            </a:r>
            <a:r>
              <a:rPr lang="pt-BR" dirty="0" smtClean="0"/>
              <a:t>+ arquivos </a:t>
            </a:r>
            <a:r>
              <a:rPr lang="pt-BR" dirty="0" err="1" smtClean="0"/>
              <a:t>aspx</a:t>
            </a:r>
            <a:r>
              <a:rPr lang="pt-BR" dirty="0" smtClean="0"/>
              <a:t> e </a:t>
            </a:r>
            <a:r>
              <a:rPr lang="pt-BR" dirty="0" err="1" smtClean="0"/>
              <a:t>cs</a:t>
            </a:r>
            <a:r>
              <a:rPr lang="pt-BR" dirty="0" smtClean="0"/>
              <a:t> desenvolvidos</a:t>
            </a:r>
          </a:p>
          <a:p>
            <a:r>
              <a:rPr lang="pt-BR" dirty="0" smtClean="0"/>
              <a:t>Data de entrega: 26/08/2016 – Não prorrogável</a:t>
            </a:r>
          </a:p>
          <a:p>
            <a:r>
              <a:rPr lang="pt-BR" dirty="0" smtClean="0"/>
              <a:t>Enviar por e-mail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01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75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Persistência dos dados</a:t>
            </a:r>
          </a:p>
          <a:p>
            <a:r>
              <a:rPr lang="pt-BR" dirty="0" smtClean="0"/>
              <a:t>Fácil organização e recuperação das informações</a:t>
            </a:r>
          </a:p>
          <a:p>
            <a:r>
              <a:rPr lang="pt-BR" dirty="0" smtClean="0"/>
              <a:t>Menor manipulação dos dados</a:t>
            </a:r>
          </a:p>
          <a:p>
            <a:r>
              <a:rPr lang="pt-BR" dirty="0" smtClean="0"/>
              <a:t>Redução da complexidade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com 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9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SGBD: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Add-on C# (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MySql.Data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versão 6.9.9</a:t>
            </a:r>
          </a:p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LTP2_2017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Tabelas: curso, disciplina e aluno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 do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8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 Partes:</a:t>
            </a:r>
          </a:p>
          <a:p>
            <a:pPr lvl="1"/>
            <a:r>
              <a:rPr lang="pt-BR" dirty="0" smtClean="0"/>
              <a:t>Abrir a Conexão</a:t>
            </a:r>
          </a:p>
          <a:p>
            <a:pPr lvl="1"/>
            <a:r>
              <a:rPr lang="pt-BR" dirty="0" smtClean="0"/>
              <a:t>Fechar a Conexão</a:t>
            </a:r>
          </a:p>
          <a:p>
            <a:pPr lvl="1"/>
            <a:r>
              <a:rPr lang="pt-BR" dirty="0" smtClean="0"/>
              <a:t>Implementar as consultas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com o SGBD </a:t>
            </a:r>
            <a:r>
              <a:rPr lang="pt-BR" dirty="0" err="1" smtClean="0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67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Uso da classe </a:t>
            </a:r>
            <a:r>
              <a:rPr lang="pt-BR" dirty="0" err="1" smtClean="0"/>
              <a:t>MySqlConnection</a:t>
            </a:r>
            <a:r>
              <a:rPr lang="pt-BR" dirty="0" smtClean="0"/>
              <a:t> (faz a comunicação com o </a:t>
            </a:r>
            <a:r>
              <a:rPr lang="pt-BR" dirty="0" err="1" smtClean="0"/>
              <a:t>sgbd</a:t>
            </a:r>
            <a:r>
              <a:rPr lang="pt-BR" dirty="0" smtClean="0"/>
              <a:t>)</a:t>
            </a:r>
          </a:p>
          <a:p>
            <a:r>
              <a:rPr lang="pt-BR" dirty="0" smtClean="0"/>
              <a:t>Forma da </a:t>
            </a:r>
            <a:r>
              <a:rPr lang="pt-BR" dirty="0" err="1" smtClean="0"/>
              <a:t>string</a:t>
            </a:r>
            <a:r>
              <a:rPr lang="pt-BR" dirty="0" smtClean="0"/>
              <a:t> de conexão:</a:t>
            </a:r>
          </a:p>
          <a:p>
            <a:pPr marL="380985" lvl="1" indent="0">
              <a:buNone/>
            </a:pPr>
            <a:r>
              <a:rPr lang="pt-BR" dirty="0" smtClean="0"/>
              <a:t>“SERVER=</a:t>
            </a:r>
            <a:r>
              <a:rPr lang="pt-BR" dirty="0" err="1" smtClean="0"/>
              <a:t>servidor;DATABASE</a:t>
            </a:r>
            <a:r>
              <a:rPr lang="pt-BR" dirty="0" smtClean="0"/>
              <a:t>=</a:t>
            </a:r>
            <a:r>
              <a:rPr lang="pt-BR" dirty="0" err="1" smtClean="0"/>
              <a:t>schema</a:t>
            </a:r>
            <a:r>
              <a:rPr lang="pt-BR" dirty="0" smtClean="0"/>
              <a:t>/</a:t>
            </a:r>
            <a:r>
              <a:rPr lang="pt-BR" dirty="0" err="1" smtClean="0"/>
              <a:t>database;UID</a:t>
            </a:r>
            <a:r>
              <a:rPr lang="pt-BR" dirty="0" smtClean="0"/>
              <a:t>=</a:t>
            </a:r>
            <a:r>
              <a:rPr lang="pt-BR" dirty="0" err="1" smtClean="0"/>
              <a:t>nome_usuario;PASSWORD</a:t>
            </a:r>
            <a:r>
              <a:rPr lang="pt-BR" dirty="0" smtClean="0"/>
              <a:t>=senha;”</a:t>
            </a:r>
          </a:p>
          <a:p>
            <a:pPr marL="428608" indent="-380985"/>
            <a:r>
              <a:rPr lang="pt-BR" dirty="0" smtClean="0"/>
              <a:t>A </a:t>
            </a:r>
            <a:r>
              <a:rPr lang="pt-BR" dirty="0" err="1" smtClean="0"/>
              <a:t>string</a:t>
            </a:r>
            <a:r>
              <a:rPr lang="pt-BR" dirty="0" smtClean="0"/>
              <a:t> de conexão é utilizada como parâmetro do construtor da classe </a:t>
            </a:r>
            <a:r>
              <a:rPr lang="pt-BR" dirty="0" err="1" smtClean="0"/>
              <a:t>MySqlConnection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Setup da </a:t>
            </a:r>
            <a:r>
              <a:rPr lang="pt-BR" dirty="0" err="1" smtClean="0"/>
              <a:t>string</a:t>
            </a:r>
            <a:r>
              <a:rPr lang="pt-BR" dirty="0" smtClean="0"/>
              <a:t> de Conexão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98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Objeto </a:t>
            </a:r>
            <a:r>
              <a:rPr lang="pt-BR" dirty="0" err="1" smtClean="0"/>
              <a:t>MySqlConnection.Open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Obs.: Cercar a abertura com </a:t>
            </a:r>
            <a:r>
              <a:rPr lang="pt-BR" dirty="0" err="1" smtClean="0"/>
              <a:t>try</a:t>
            </a:r>
            <a:r>
              <a:rPr lang="pt-BR" dirty="0" smtClean="0"/>
              <a:t>-catch para prevenir erros;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 da conexão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66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Objeto </a:t>
            </a:r>
            <a:r>
              <a:rPr lang="pt-BR" dirty="0" err="1" smtClean="0"/>
              <a:t>MySqlConnection.Close</a:t>
            </a:r>
            <a:r>
              <a:rPr lang="pt-BR" dirty="0" smtClean="0"/>
              <a:t>();</a:t>
            </a:r>
            <a:endParaRPr lang="pt-BR" dirty="0"/>
          </a:p>
          <a:p>
            <a:r>
              <a:rPr lang="pt-BR" dirty="0"/>
              <a:t>Obs.: Cercar </a:t>
            </a:r>
            <a:r>
              <a:rPr lang="pt-BR" dirty="0" smtClean="0"/>
              <a:t>o fechamento com </a:t>
            </a:r>
            <a:r>
              <a:rPr lang="pt-BR" dirty="0" err="1"/>
              <a:t>try</a:t>
            </a:r>
            <a:r>
              <a:rPr lang="pt-BR" dirty="0"/>
              <a:t>-catch para prevenir erros;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Fechamento da Conexão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66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Inserir</a:t>
            </a:r>
          </a:p>
          <a:p>
            <a:r>
              <a:rPr lang="pt-BR" dirty="0" smtClean="0"/>
              <a:t>Selecionar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 ao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37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Abrir a conexão;</a:t>
            </a:r>
          </a:p>
          <a:p>
            <a:r>
              <a:rPr lang="pt-BR" dirty="0" smtClean="0"/>
              <a:t>Formar a </a:t>
            </a:r>
            <a:r>
              <a:rPr lang="pt-BR" dirty="0" err="1" smtClean="0"/>
              <a:t>string</a:t>
            </a:r>
            <a:r>
              <a:rPr lang="pt-BR" dirty="0"/>
              <a:t> </a:t>
            </a:r>
            <a:r>
              <a:rPr lang="pt-BR" dirty="0" smtClean="0"/>
              <a:t>de comando que será executada no SGBD;</a:t>
            </a:r>
          </a:p>
          <a:p>
            <a:r>
              <a:rPr lang="pt-BR" dirty="0" smtClean="0"/>
              <a:t>Criar o comando </a:t>
            </a:r>
            <a:r>
              <a:rPr lang="pt-BR" dirty="0" err="1" smtClean="0"/>
              <a:t>sql</a:t>
            </a:r>
            <a:r>
              <a:rPr lang="pt-BR" dirty="0" smtClean="0"/>
              <a:t> (inclui a </a:t>
            </a:r>
            <a:r>
              <a:rPr lang="pt-BR" dirty="0" err="1" smtClean="0"/>
              <a:t>string</a:t>
            </a:r>
            <a:r>
              <a:rPr lang="pt-BR" dirty="0" smtClean="0"/>
              <a:t> e a conexão)</a:t>
            </a:r>
          </a:p>
          <a:p>
            <a:r>
              <a:rPr lang="pt-BR" dirty="0" smtClean="0"/>
              <a:t>Executar o comando;</a:t>
            </a:r>
          </a:p>
          <a:p>
            <a:r>
              <a:rPr lang="pt-BR" dirty="0" smtClean="0"/>
              <a:t>Fechar conexão.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dados no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4689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2791</TotalTime>
  <Words>335</Words>
  <Application>Microsoft Office PowerPoint</Application>
  <PresentationFormat>Apresentação na tela (16:9)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Custom Theme</vt:lpstr>
      <vt:lpstr>Linguagem Técnica de Programação 2</vt:lpstr>
      <vt:lpstr>Conexão com o Banco de Dados</vt:lpstr>
      <vt:lpstr>Configurações do Banco de Dados</vt:lpstr>
      <vt:lpstr>Conexão com o SGBD MySql</vt:lpstr>
      <vt:lpstr>Setup da string de Conexão</vt:lpstr>
      <vt:lpstr>Abertura da conexão</vt:lpstr>
      <vt:lpstr>Fechamento da Conexão</vt:lpstr>
      <vt:lpstr>Consultas ao banco de dados</vt:lpstr>
      <vt:lpstr>Inserir dados no Banco de dados</vt:lpstr>
      <vt:lpstr>Selecionar Dados</vt:lpstr>
      <vt:lpstr>Exercício</vt:lpstr>
      <vt:lpstr>Trabalho 01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62</cp:revision>
  <dcterms:created xsi:type="dcterms:W3CDTF">2016-02-18T16:34:31Z</dcterms:created>
  <dcterms:modified xsi:type="dcterms:W3CDTF">2017-08-17T00:07:43Z</dcterms:modified>
</cp:coreProperties>
</file>