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4/22/2018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4/22/2018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4/22/2018</a:t>
            </a:fld>
            <a:endParaRPr lang="en-US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Prof.juliomomente@gmail.com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Linguagem Técnica de Programação II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84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Montar o código HTML</a:t>
            </a:r>
          </a:p>
          <a:p>
            <a:r>
              <a:rPr lang="pt-BR" dirty="0" smtClean="0"/>
              <a:t>Utilizar </a:t>
            </a:r>
            <a:r>
              <a:rPr lang="pt-BR" dirty="0" err="1" smtClean="0"/>
              <a:t>Css</a:t>
            </a:r>
            <a:endParaRPr lang="pt-BR" dirty="0" smtClean="0"/>
          </a:p>
          <a:p>
            <a:r>
              <a:rPr lang="pt-BR" dirty="0" smtClean="0"/>
              <a:t>Implementar funções </a:t>
            </a:r>
            <a:r>
              <a:rPr lang="pt-BR" dirty="0" err="1" smtClean="0"/>
              <a:t>javascript</a:t>
            </a:r>
            <a:r>
              <a:rPr lang="pt-BR" dirty="0" smtClean="0"/>
              <a:t> com </a:t>
            </a:r>
            <a:r>
              <a:rPr lang="pt-BR" dirty="0" err="1" smtClean="0"/>
              <a:t>jQuery</a:t>
            </a:r>
            <a:endParaRPr lang="pt-BR" dirty="0" smtClean="0"/>
          </a:p>
          <a:p>
            <a:r>
              <a:rPr lang="pt-BR" dirty="0" smtClean="0"/>
              <a:t>Utilizar máscaras</a:t>
            </a:r>
          </a:p>
          <a:p>
            <a:r>
              <a:rPr lang="pt-BR" dirty="0" smtClean="0"/>
              <a:t>Entregar até o final da aula.</a:t>
            </a:r>
          </a:p>
          <a:p>
            <a:r>
              <a:rPr lang="pt-BR" dirty="0" smtClean="0"/>
              <a:t>Vale 2pts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- Regras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365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Formulário de cadastro de cliente.</a:t>
            </a:r>
          </a:p>
          <a:p>
            <a:r>
              <a:rPr lang="pt-BR" dirty="0" smtClean="0"/>
              <a:t>Pode ser pessoa física ou jurídica;</a:t>
            </a:r>
          </a:p>
          <a:p>
            <a:r>
              <a:rPr lang="pt-BR" dirty="0" smtClean="0"/>
              <a:t>Campos obrigatórios:</a:t>
            </a:r>
          </a:p>
          <a:p>
            <a:pPr lvl="1"/>
            <a:r>
              <a:rPr lang="pt-BR" dirty="0" smtClean="0"/>
              <a:t>Nome / Razão Social</a:t>
            </a:r>
          </a:p>
          <a:p>
            <a:pPr lvl="1"/>
            <a:r>
              <a:rPr lang="pt-BR" dirty="0" smtClean="0"/>
              <a:t>CPF / CNPJ</a:t>
            </a:r>
          </a:p>
          <a:p>
            <a:pPr lvl="1"/>
            <a:r>
              <a:rPr lang="pt-BR" dirty="0" smtClean="0"/>
              <a:t>E-mail</a:t>
            </a:r>
          </a:p>
          <a:p>
            <a:pPr lvl="1"/>
            <a:r>
              <a:rPr lang="pt-BR" dirty="0" smtClean="0"/>
              <a:t>Endereço</a:t>
            </a:r>
          </a:p>
          <a:p>
            <a:r>
              <a:rPr lang="pt-BR" dirty="0" smtClean="0"/>
              <a:t>Para o caso de pessoa jurídica, o campo Nome Fantasia deve ser preenchido automaticamente com o conteúdo do campo Razão social</a:t>
            </a:r>
          </a:p>
          <a:p>
            <a:r>
              <a:rPr lang="pt-BR" dirty="0" smtClean="0"/>
              <a:t>Após o término (clique no botão enviar) os dados devem ser exibidos no formato de texto plano, com as informações condensadas.</a:t>
            </a:r>
          </a:p>
          <a:p>
            <a:r>
              <a:rPr lang="pt-BR" dirty="0" smtClean="0"/>
              <a:t>Não é obrigatório fazer validação de CPF/CNPJ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- 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53841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761</TotalTime>
  <Words>120</Words>
  <Application>Microsoft Office PowerPoint</Application>
  <PresentationFormat>Personalizar</PresentationFormat>
  <Paragraphs>21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Tema1</vt:lpstr>
      <vt:lpstr>Linguagem Técnica de Programação II</vt:lpstr>
      <vt:lpstr>Exercício - Regras</vt:lpstr>
      <vt:lpstr>Exercício - Definição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Aurea</dc:title>
  <dc:creator>Julio</dc:creator>
  <cp:lastModifiedBy>Julio Cesar Momente</cp:lastModifiedBy>
  <cp:revision>23</cp:revision>
  <dcterms:created xsi:type="dcterms:W3CDTF">2016-02-18T16:34:31Z</dcterms:created>
  <dcterms:modified xsi:type="dcterms:W3CDTF">2018-04-22T23:50:57Z</dcterms:modified>
</cp:coreProperties>
</file>