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-13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mithril.js.org/" TargetMode="External"/><Relationship Id="rId3" Type="http://schemas.openxmlformats.org/officeDocument/2006/relationships/hyperlink" Target="https://angularjs.org/" TargetMode="External"/><Relationship Id="rId7" Type="http://schemas.openxmlformats.org/officeDocument/2006/relationships/hyperlink" Target="http://backbonejs.org/" TargetMode="External"/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ctjs.org/" TargetMode="External"/><Relationship Id="rId11" Type="http://schemas.openxmlformats.org/officeDocument/2006/relationships/hyperlink" Target="http://knockoutjs.com/" TargetMode="External"/><Relationship Id="rId5" Type="http://schemas.openxmlformats.org/officeDocument/2006/relationships/hyperlink" Target="https://vuejs.org/" TargetMode="External"/><Relationship Id="rId10" Type="http://schemas.openxmlformats.org/officeDocument/2006/relationships/hyperlink" Target="https://d3js.org/" TargetMode="External"/><Relationship Id="rId4" Type="http://schemas.openxmlformats.org/officeDocument/2006/relationships/hyperlink" Target="https://nodejs.org/en/" TargetMode="External"/><Relationship Id="rId9" Type="http://schemas.openxmlformats.org/officeDocument/2006/relationships/hyperlink" Target="https://www.polymer-project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Linguagem técnica de programação II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849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819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Arcabouço conceitual</a:t>
            </a:r>
          </a:p>
          <a:p>
            <a:r>
              <a:rPr lang="pt-BR" dirty="0" smtClean="0"/>
              <a:t>Conjunto de funcionalidades comuns a diversas aplicações</a:t>
            </a:r>
          </a:p>
          <a:p>
            <a:r>
              <a:rPr lang="pt-BR" dirty="0" smtClean="0"/>
              <a:t>Possui comportamentos esperados e funcionais para as aplicações que fazem usos dos frameworks</a:t>
            </a:r>
          </a:p>
          <a:p>
            <a:r>
              <a:rPr lang="pt-BR" dirty="0" smtClean="0"/>
              <a:t>Conjunto de classes que colaboram para realizar uma responsabilidade para um subdomínio de um sistema de aplicação.</a:t>
            </a:r>
          </a:p>
          <a:p>
            <a:r>
              <a:rPr lang="pt-BR" dirty="0" smtClean="0"/>
              <a:t>Exemplificando</a:t>
            </a:r>
          </a:p>
          <a:p>
            <a:pPr lvl="1"/>
            <a:r>
              <a:rPr lang="pt-BR" dirty="0" smtClean="0"/>
              <a:t>Corte um pedaço de papel de 5cmx5cm</a:t>
            </a:r>
          </a:p>
          <a:p>
            <a:pPr lvl="1"/>
            <a:r>
              <a:rPr lang="pt-BR" dirty="0" smtClean="0"/>
              <a:t>Agora corte 1000 pedaços de papel do mesmo tamanho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um framework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5404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 smtClean="0"/>
              <a:t>Biblioteca</a:t>
            </a:r>
          </a:p>
          <a:p>
            <a:r>
              <a:rPr lang="pt-BR" dirty="0" smtClean="0"/>
              <a:t>Foco em resolver uma situação isolada</a:t>
            </a:r>
          </a:p>
          <a:p>
            <a:r>
              <a:rPr lang="pt-BR" dirty="0" smtClean="0"/>
              <a:t>Sem possibilidade de extensibilidade</a:t>
            </a:r>
          </a:p>
          <a:p>
            <a:r>
              <a:rPr lang="pt-BR" dirty="0" smtClean="0"/>
              <a:t>Simples desvio de execução do fluxo de execução</a:t>
            </a:r>
          </a:p>
          <a:p>
            <a:r>
              <a:rPr lang="pt-BR" dirty="0" smtClean="0"/>
              <a:t>Simples funcionalidades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Framework</a:t>
            </a:r>
          </a:p>
          <a:p>
            <a:r>
              <a:rPr lang="pt-BR" dirty="0" smtClean="0"/>
              <a:t>Coleção de bibliotecas envoltas por uma metodologia</a:t>
            </a:r>
          </a:p>
          <a:p>
            <a:r>
              <a:rPr lang="pt-BR" dirty="0" smtClean="0"/>
              <a:t>Definem não apenas funcionalidades, mas também a arquitetura a ser seguida</a:t>
            </a:r>
          </a:p>
          <a:p>
            <a:r>
              <a:rPr lang="pt-BR" dirty="0" smtClean="0"/>
              <a:t>Possível de ser estendida </a:t>
            </a:r>
          </a:p>
          <a:p>
            <a:r>
              <a:rPr lang="pt-BR" dirty="0" smtClean="0"/>
              <a:t>Comportamento personalizável para a aplicação utilizando as mesmas estruturas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Bibliotecas </a:t>
            </a:r>
            <a:r>
              <a:rPr lang="pt-BR" dirty="0" err="1" smtClean="0"/>
              <a:t>vs</a:t>
            </a:r>
            <a:r>
              <a:rPr lang="pt-BR" dirty="0" smtClean="0"/>
              <a:t> Frameworks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248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Inversão de controle</a:t>
            </a:r>
          </a:p>
          <a:p>
            <a:pPr lvl="1"/>
            <a:r>
              <a:rPr lang="pt-BR" dirty="0" smtClean="0"/>
              <a:t>O framework fará chamadas ao código específico da aplicação por meio de estruturas como subclasses, polimorfismo, </a:t>
            </a:r>
            <a:r>
              <a:rPr lang="pt-BR" dirty="0" err="1" smtClean="0"/>
              <a:t>template</a:t>
            </a:r>
            <a:r>
              <a:rPr lang="pt-BR" dirty="0" smtClean="0"/>
              <a:t> </a:t>
            </a:r>
            <a:r>
              <a:rPr lang="pt-BR" dirty="0" err="1" smtClean="0"/>
              <a:t>methods</a:t>
            </a:r>
            <a:r>
              <a:rPr lang="pt-BR" dirty="0" smtClean="0"/>
              <a:t>, para personalizar o comportamento do </a:t>
            </a:r>
            <a:r>
              <a:rPr lang="pt-BR" dirty="0" err="1" smtClean="0"/>
              <a:t>framwork</a:t>
            </a:r>
            <a:endParaRPr lang="pt-BR" dirty="0" smtClean="0"/>
          </a:p>
          <a:p>
            <a:r>
              <a:rPr lang="pt-BR" dirty="0" smtClean="0"/>
              <a:t>Comportamento padrão</a:t>
            </a:r>
          </a:p>
          <a:p>
            <a:r>
              <a:rPr lang="pt-BR" dirty="0" smtClean="0"/>
              <a:t>Extensibilidade</a:t>
            </a:r>
          </a:p>
          <a:p>
            <a:r>
              <a:rPr lang="pt-BR" dirty="0" smtClean="0"/>
              <a:t>Impossibilidade de modificação do código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Princípios dos frameworks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093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Jquery</a:t>
            </a:r>
            <a:r>
              <a:rPr lang="pt-BR" dirty="0"/>
              <a:t> (</a:t>
            </a:r>
            <a:r>
              <a:rPr lang="pt-BR" dirty="0">
                <a:hlinkClick r:id="rId2"/>
              </a:rPr>
              <a:t>https://jquery.com</a:t>
            </a:r>
            <a:r>
              <a:rPr lang="pt-BR" dirty="0" smtClean="0">
                <a:hlinkClick r:id="rId2"/>
              </a:rPr>
              <a:t>/</a:t>
            </a:r>
            <a:r>
              <a:rPr lang="pt-BR" dirty="0" smtClean="0"/>
              <a:t>) - Jones</a:t>
            </a:r>
            <a:endParaRPr lang="pt-BR" dirty="0" smtClean="0"/>
          </a:p>
          <a:p>
            <a:r>
              <a:rPr lang="pt-BR" dirty="0"/>
              <a:t>Angular (</a:t>
            </a:r>
            <a:r>
              <a:rPr lang="pt-BR" dirty="0">
                <a:hlinkClick r:id="rId3"/>
              </a:rPr>
              <a:t>https://angularjs.org</a:t>
            </a:r>
            <a:r>
              <a:rPr lang="pt-BR" dirty="0" smtClean="0">
                <a:hlinkClick r:id="rId3"/>
              </a:rPr>
              <a:t>/</a:t>
            </a:r>
            <a:r>
              <a:rPr lang="pt-BR" dirty="0" smtClean="0"/>
              <a:t>) - Daniel</a:t>
            </a:r>
            <a:endParaRPr lang="pt-BR" dirty="0" smtClean="0"/>
          </a:p>
          <a:p>
            <a:r>
              <a:rPr lang="pt-BR" dirty="0"/>
              <a:t>Node (</a:t>
            </a:r>
            <a:r>
              <a:rPr lang="pt-BR" dirty="0">
                <a:hlinkClick r:id="rId4"/>
              </a:rPr>
              <a:t>https://nodejs.org/en</a:t>
            </a:r>
            <a:r>
              <a:rPr lang="pt-BR" dirty="0" smtClean="0">
                <a:hlinkClick r:id="rId4"/>
              </a:rPr>
              <a:t>/</a:t>
            </a:r>
            <a:r>
              <a:rPr lang="pt-BR" dirty="0" smtClean="0"/>
              <a:t>) - João</a:t>
            </a:r>
            <a:endParaRPr lang="pt-BR" dirty="0" smtClean="0"/>
          </a:p>
          <a:p>
            <a:r>
              <a:rPr lang="pt-BR" dirty="0" err="1" smtClean="0"/>
              <a:t>Vue</a:t>
            </a:r>
            <a:r>
              <a:rPr lang="pt-BR" dirty="0"/>
              <a:t> (</a:t>
            </a:r>
            <a:r>
              <a:rPr lang="pt-BR" dirty="0">
                <a:hlinkClick r:id="rId5"/>
              </a:rPr>
              <a:t>https://vuejs.org</a:t>
            </a:r>
            <a:r>
              <a:rPr lang="pt-BR" dirty="0" smtClean="0">
                <a:hlinkClick r:id="rId5"/>
              </a:rPr>
              <a:t>/</a:t>
            </a:r>
            <a:r>
              <a:rPr lang="pt-BR" dirty="0" smtClean="0"/>
              <a:t>) - Guilherme</a:t>
            </a:r>
            <a:endParaRPr lang="pt-BR" dirty="0" smtClean="0"/>
          </a:p>
          <a:p>
            <a:r>
              <a:rPr lang="pt-BR" dirty="0" err="1" smtClean="0"/>
              <a:t>React</a:t>
            </a:r>
            <a:r>
              <a:rPr lang="pt-BR" dirty="0"/>
              <a:t> (</a:t>
            </a:r>
            <a:r>
              <a:rPr lang="pt-BR" dirty="0">
                <a:hlinkClick r:id="rId6"/>
              </a:rPr>
              <a:t>https://reactjs.org</a:t>
            </a:r>
            <a:r>
              <a:rPr lang="pt-BR" dirty="0" smtClean="0">
                <a:hlinkClick r:id="rId6"/>
              </a:rPr>
              <a:t>/</a:t>
            </a:r>
            <a:r>
              <a:rPr lang="pt-BR" dirty="0" smtClean="0"/>
              <a:t>) - Rafael</a:t>
            </a:r>
            <a:endParaRPr lang="pt-BR" dirty="0" smtClean="0"/>
          </a:p>
          <a:p>
            <a:r>
              <a:rPr lang="pt-BR" dirty="0"/>
              <a:t>Backbone (</a:t>
            </a:r>
            <a:r>
              <a:rPr lang="pt-BR" dirty="0">
                <a:hlinkClick r:id="rId7"/>
              </a:rPr>
              <a:t>http://backbonejs.org</a:t>
            </a:r>
            <a:r>
              <a:rPr lang="pt-BR" dirty="0" smtClean="0">
                <a:hlinkClick r:id="rId7"/>
              </a:rPr>
              <a:t>/</a:t>
            </a:r>
            <a:r>
              <a:rPr lang="pt-BR" dirty="0" smtClean="0"/>
              <a:t>) - Rogério</a:t>
            </a:r>
            <a:endParaRPr lang="pt-BR" dirty="0" smtClean="0"/>
          </a:p>
          <a:p>
            <a:r>
              <a:rPr lang="pt-BR" dirty="0" err="1" smtClean="0"/>
              <a:t>Mithril</a:t>
            </a:r>
            <a:r>
              <a:rPr lang="pt-BR" dirty="0"/>
              <a:t> (</a:t>
            </a:r>
            <a:r>
              <a:rPr lang="pt-BR" dirty="0">
                <a:hlinkClick r:id="rId8"/>
              </a:rPr>
              <a:t>https://mithril.js.org</a:t>
            </a:r>
            <a:r>
              <a:rPr lang="pt-BR" dirty="0" smtClean="0">
                <a:hlinkClick r:id="rId8"/>
              </a:rPr>
              <a:t>/</a:t>
            </a:r>
            <a:r>
              <a:rPr lang="pt-BR" dirty="0" smtClean="0"/>
              <a:t>) - </a:t>
            </a:r>
            <a:r>
              <a:rPr lang="pt-BR" dirty="0" err="1" smtClean="0"/>
              <a:t>Julio</a:t>
            </a:r>
            <a:endParaRPr lang="pt-BR" dirty="0" smtClean="0"/>
          </a:p>
          <a:p>
            <a:r>
              <a:rPr lang="pt-BR" dirty="0" err="1" smtClean="0"/>
              <a:t>Polymer</a:t>
            </a:r>
            <a:r>
              <a:rPr lang="pt-BR" dirty="0"/>
              <a:t> (</a:t>
            </a:r>
            <a:r>
              <a:rPr lang="pt-BR" dirty="0">
                <a:hlinkClick r:id="rId9"/>
              </a:rPr>
              <a:t>https://www.polymer-project.org</a:t>
            </a:r>
            <a:r>
              <a:rPr lang="pt-BR" dirty="0" smtClean="0">
                <a:hlinkClick r:id="rId9"/>
              </a:rPr>
              <a:t>/</a:t>
            </a:r>
            <a:r>
              <a:rPr lang="pt-BR" dirty="0" smtClean="0"/>
              <a:t>) - Eric</a:t>
            </a:r>
            <a:endParaRPr lang="pt-BR" dirty="0" smtClean="0"/>
          </a:p>
          <a:p>
            <a:r>
              <a:rPr lang="pt-BR" dirty="0"/>
              <a:t>D3 (</a:t>
            </a:r>
            <a:r>
              <a:rPr lang="pt-BR" dirty="0">
                <a:hlinkClick r:id="rId10"/>
              </a:rPr>
              <a:t>https://d3js.org</a:t>
            </a:r>
            <a:r>
              <a:rPr lang="pt-BR" dirty="0" smtClean="0">
                <a:hlinkClick r:id="rId10"/>
              </a:rPr>
              <a:t>/</a:t>
            </a:r>
            <a:r>
              <a:rPr lang="pt-BR" dirty="0" smtClean="0"/>
              <a:t>) - Ana</a:t>
            </a:r>
            <a:endParaRPr lang="pt-BR" dirty="0" smtClean="0"/>
          </a:p>
          <a:p>
            <a:r>
              <a:rPr lang="pt-BR" dirty="0"/>
              <a:t>Knockout (</a:t>
            </a:r>
            <a:r>
              <a:rPr lang="pt-BR" dirty="0">
                <a:hlinkClick r:id="rId11"/>
              </a:rPr>
              <a:t>http://knockoutjs.com</a:t>
            </a:r>
            <a:r>
              <a:rPr lang="pt-BR" dirty="0" smtClean="0">
                <a:hlinkClick r:id="rId11"/>
              </a:rPr>
              <a:t>/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Ember</a:t>
            </a:r>
            <a:r>
              <a:rPr lang="pt-BR" dirty="0"/>
              <a:t> (https://www.emberjs.com</a:t>
            </a:r>
            <a:r>
              <a:rPr lang="pt-BR" dirty="0" smtClean="0"/>
              <a:t>/)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Principais frameworks </a:t>
            </a:r>
            <a:r>
              <a:rPr lang="pt-BR" dirty="0" err="1" smtClean="0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3049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Pesquisa + apresentação sobre frameworks </a:t>
            </a:r>
            <a:r>
              <a:rPr lang="pt-BR" dirty="0" err="1" smtClean="0"/>
              <a:t>javascript</a:t>
            </a:r>
            <a:endParaRPr lang="pt-BR" dirty="0" smtClean="0"/>
          </a:p>
          <a:p>
            <a:r>
              <a:rPr lang="pt-BR" dirty="0" smtClean="0"/>
              <a:t>Apresentação de 5 a 10min dia 13/03/2018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34128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200</TotalTime>
  <Words>275</Words>
  <Application>Microsoft Office PowerPoint</Application>
  <PresentationFormat>Personalizar</PresentationFormat>
  <Paragraphs>44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Tema1</vt:lpstr>
      <vt:lpstr>Linguagem técnica de programação II</vt:lpstr>
      <vt:lpstr>Frameworks</vt:lpstr>
      <vt:lpstr>O que é um framework</vt:lpstr>
      <vt:lpstr>Bibliotecas vs Frameworks</vt:lpstr>
      <vt:lpstr>Princípios dos frameworks</vt:lpstr>
      <vt:lpstr>Principais frameworks javascript</vt:lpstr>
      <vt:lpstr>Trabalho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Aurea</dc:title>
  <dc:creator>Julio</dc:creator>
  <cp:lastModifiedBy>Julio Cesar Momente</cp:lastModifiedBy>
  <cp:revision>22</cp:revision>
  <dcterms:created xsi:type="dcterms:W3CDTF">2016-02-18T16:34:31Z</dcterms:created>
  <dcterms:modified xsi:type="dcterms:W3CDTF">2018-02-28T23:28:23Z</dcterms:modified>
</cp:coreProperties>
</file>