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60" d="100"/>
          <a:sy n="60" d="100"/>
        </p:scale>
        <p:origin x="1392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3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2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45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19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22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1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92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79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41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5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7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5F1C-72B7-4264-8EC2-941D7668856B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2935-96FE-4E38-9CB4-C71685652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0" y="-908280"/>
            <a:ext cx="5185524" cy="42971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8" y="-539886"/>
            <a:ext cx="5045413" cy="37840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73" y="1337555"/>
            <a:ext cx="4850860" cy="36381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1" y="1010767"/>
            <a:ext cx="4850860" cy="363814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111627" y="2406686"/>
            <a:ext cx="450715" cy="593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82" y="3486459"/>
            <a:ext cx="1072003" cy="13468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6684" y="3530636"/>
            <a:ext cx="1262820" cy="1302699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836667" y="2423506"/>
            <a:ext cx="450715" cy="593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>
            <a:stCxn id="9" idx="2"/>
          </p:cNvCxnSpPr>
          <p:nvPr/>
        </p:nvCxnSpPr>
        <p:spPr>
          <a:xfrm flipH="1">
            <a:off x="1336983" y="3000073"/>
            <a:ext cx="2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3067859" y="3008483"/>
            <a:ext cx="2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paulblgis.files.wordpress.com/2016/09/lidar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19" y="-1934387"/>
            <a:ext cx="3550662" cy="23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642" y="6284684"/>
            <a:ext cx="2296336" cy="261607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997" y="3698295"/>
            <a:ext cx="3274757" cy="261753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66" y="6390584"/>
            <a:ext cx="5204555" cy="351016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3270340" y="-1518707"/>
            <a:ext cx="162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Captura del dato </a:t>
            </a:r>
            <a:r>
              <a:rPr lang="es-ES" sz="1200" dirty="0" err="1" smtClean="0"/>
              <a:t>LiDAR</a:t>
            </a:r>
            <a:endParaRPr lang="es-ES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86665" y="421244"/>
            <a:ext cx="132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Limpieza y filtrado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552659" y="698243"/>
            <a:ext cx="1929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Clasificación de los retornos</a:t>
            </a:r>
            <a:endParaRPr lang="es-ES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580837" y="2277905"/>
            <a:ext cx="108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Normalización</a:t>
            </a:r>
            <a:endParaRPr lang="es-E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-374770" y="5972642"/>
            <a:ext cx="1551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/>
              <a:t>Medición de parcelas </a:t>
            </a:r>
          </a:p>
          <a:p>
            <a:pPr algn="ctr"/>
            <a:r>
              <a:rPr lang="es-ES" sz="1200" dirty="0" smtClean="0"/>
              <a:t>en campo</a:t>
            </a:r>
            <a:endParaRPr lang="es-E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232648" y="4885146"/>
            <a:ext cx="2304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Recorte de las parcelas de campo </a:t>
            </a:r>
          </a:p>
          <a:p>
            <a:r>
              <a:rPr lang="es-ES" sz="1200" dirty="0" smtClean="0"/>
              <a:t>en la nube de puntos </a:t>
            </a:r>
            <a:r>
              <a:rPr lang="es-ES" sz="1200" dirty="0" err="1" smtClean="0"/>
              <a:t>liDAR</a:t>
            </a:r>
            <a:endParaRPr lang="es-ES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1866148" y="4339898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Ajuste de modelos </a:t>
            </a:r>
          </a:p>
          <a:p>
            <a:r>
              <a:rPr lang="es-ES" sz="1200" dirty="0" smtClean="0"/>
              <a:t>de transición</a:t>
            </a:r>
            <a:endParaRPr lang="es-ES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266081" y="9995670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Aplicación de los modelos al resto del monte y </a:t>
            </a:r>
          </a:p>
          <a:p>
            <a:r>
              <a:rPr lang="es-ES" sz="1200" dirty="0" smtClean="0"/>
              <a:t>obtención del modelo digital de la variable forestal</a:t>
            </a:r>
            <a:endParaRPr lang="es-ES" sz="1200" dirty="0"/>
          </a:p>
        </p:txBody>
      </p:sp>
      <p:sp>
        <p:nvSpPr>
          <p:cNvPr id="21" name="Flecha derecha 20"/>
          <p:cNvSpPr/>
          <p:nvPr/>
        </p:nvSpPr>
        <p:spPr>
          <a:xfrm rot="5400000">
            <a:off x="2217894" y="92170"/>
            <a:ext cx="754077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 derecha 29"/>
          <p:cNvSpPr/>
          <p:nvPr/>
        </p:nvSpPr>
        <p:spPr>
          <a:xfrm>
            <a:off x="5824344" y="1098009"/>
            <a:ext cx="754077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derecha 30"/>
          <p:cNvSpPr/>
          <p:nvPr/>
        </p:nvSpPr>
        <p:spPr>
          <a:xfrm rot="10800000">
            <a:off x="5764150" y="2977614"/>
            <a:ext cx="977853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erecha 31"/>
          <p:cNvSpPr/>
          <p:nvPr/>
        </p:nvSpPr>
        <p:spPr>
          <a:xfrm rot="5400000">
            <a:off x="9175620" y="2086487"/>
            <a:ext cx="754077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 derecha 32"/>
          <p:cNvSpPr/>
          <p:nvPr/>
        </p:nvSpPr>
        <p:spPr>
          <a:xfrm rot="18123153">
            <a:off x="1227420" y="5678352"/>
            <a:ext cx="841249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 derecha 33"/>
          <p:cNvSpPr/>
          <p:nvPr/>
        </p:nvSpPr>
        <p:spPr>
          <a:xfrm>
            <a:off x="3886358" y="4390264"/>
            <a:ext cx="1410881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 derecha 34"/>
          <p:cNvSpPr/>
          <p:nvPr/>
        </p:nvSpPr>
        <p:spPr>
          <a:xfrm>
            <a:off x="8198701" y="4853343"/>
            <a:ext cx="1086133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4928" y="-1572375"/>
            <a:ext cx="2933700" cy="1562100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10072192" y="-627009"/>
            <a:ext cx="247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Generación de los modelos digitales </a:t>
            </a:r>
          </a:p>
          <a:p>
            <a:r>
              <a:rPr lang="es-ES" sz="1200" dirty="0" smtClean="0"/>
              <a:t>del terreno y de las elevaciones</a:t>
            </a:r>
            <a:endParaRPr lang="es-ES" sz="1200" dirty="0"/>
          </a:p>
        </p:txBody>
      </p:sp>
      <p:sp>
        <p:nvSpPr>
          <p:cNvPr id="39" name="Flecha derecha 38"/>
          <p:cNvSpPr/>
          <p:nvPr/>
        </p:nvSpPr>
        <p:spPr>
          <a:xfrm rot="16200000">
            <a:off x="8654694" y="227573"/>
            <a:ext cx="848981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126" y="4172327"/>
            <a:ext cx="2552270" cy="1033861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5690483" y="5372329"/>
            <a:ext cx="2594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/>
              <a:t>Cálculo de los estadísticos de</a:t>
            </a:r>
          </a:p>
          <a:p>
            <a:pPr algn="ctr"/>
            <a:r>
              <a:rPr lang="es-ES" sz="1200" dirty="0" smtClean="0"/>
              <a:t>la nube de puntos </a:t>
            </a:r>
            <a:r>
              <a:rPr lang="es-ES" sz="1200" dirty="0" err="1"/>
              <a:t>L</a:t>
            </a:r>
            <a:r>
              <a:rPr lang="es-ES" sz="1200" dirty="0" err="1" smtClean="0"/>
              <a:t>iDAR</a:t>
            </a:r>
            <a:r>
              <a:rPr lang="es-ES" sz="1200" dirty="0" smtClean="0"/>
              <a:t> en la parcelas</a:t>
            </a:r>
            <a:endParaRPr lang="es-ES" sz="1200" dirty="0"/>
          </a:p>
        </p:txBody>
      </p:sp>
      <p:sp>
        <p:nvSpPr>
          <p:cNvPr id="42" name="Flecha derecha 41"/>
          <p:cNvSpPr/>
          <p:nvPr/>
        </p:nvSpPr>
        <p:spPr>
          <a:xfrm rot="5400000">
            <a:off x="10619938" y="6583874"/>
            <a:ext cx="754077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/>
          <p:cNvSpPr txBox="1"/>
          <p:nvPr/>
        </p:nvSpPr>
        <p:spPr>
          <a:xfrm>
            <a:off x="9498405" y="9221863"/>
            <a:ext cx="281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Cálculo de los estadísticos de</a:t>
            </a:r>
          </a:p>
          <a:p>
            <a:r>
              <a:rPr lang="es-ES" sz="1200" dirty="0" smtClean="0"/>
              <a:t>la nube de puntos </a:t>
            </a:r>
            <a:r>
              <a:rPr lang="es-ES" sz="1200" dirty="0" err="1" smtClean="0"/>
              <a:t>LiDAR</a:t>
            </a:r>
            <a:r>
              <a:rPr lang="es-ES" sz="1200" dirty="0" smtClean="0"/>
              <a:t> en todo el monte</a:t>
            </a:r>
            <a:endParaRPr lang="es-ES" sz="1200" dirty="0"/>
          </a:p>
        </p:txBody>
      </p:sp>
      <p:sp>
        <p:nvSpPr>
          <p:cNvPr id="44" name="Flecha derecha 43"/>
          <p:cNvSpPr/>
          <p:nvPr/>
        </p:nvSpPr>
        <p:spPr>
          <a:xfrm rot="10800000">
            <a:off x="7837425" y="8425434"/>
            <a:ext cx="1546095" cy="4112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3159" y="6957437"/>
            <a:ext cx="3109683" cy="23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89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Sevilla Sánchez, Julio</dc:creator>
  <cp:lastModifiedBy>Sevilla Sánchez, Julio</cp:lastModifiedBy>
  <cp:revision>8</cp:revision>
  <dcterms:created xsi:type="dcterms:W3CDTF">2021-10-29T07:57:04Z</dcterms:created>
  <dcterms:modified xsi:type="dcterms:W3CDTF">2021-10-29T08:52:19Z</dcterms:modified>
</cp:coreProperties>
</file>