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95087420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95087420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95087420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95087420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95087420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95087420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HOUSE ALERT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Iluminação com tempo definido pelo usuário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Monitoramento do que realmente importa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Relatórios e alertas de ocorrências no app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75" y="124900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HOUSE ALERT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134" y="0"/>
            <a:ext cx="236374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125" y="0"/>
            <a:ext cx="236374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