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24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02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4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38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78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0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29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0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2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6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45AF-68CE-A345-9338-49EB77B7E2CD}" type="datetimeFigureOut">
              <a:rPr lang="es-ES" smtClean="0"/>
              <a:t>9/03/18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F218-FC11-A144-BB92-26A7C25C48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ector recto 55"/>
          <p:cNvCxnSpPr/>
          <p:nvPr/>
        </p:nvCxnSpPr>
        <p:spPr>
          <a:xfrm>
            <a:off x="2049783" y="3033613"/>
            <a:ext cx="1252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5400000">
            <a:off x="1209038" y="2305789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8" name="Imagen 5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301927" y="2171612"/>
            <a:ext cx="634804" cy="1241014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>
            <a:off x="2049783" y="2542027"/>
            <a:ext cx="1252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Más 59"/>
          <p:cNvSpPr/>
          <p:nvPr/>
        </p:nvSpPr>
        <p:spPr>
          <a:xfrm>
            <a:off x="2183941" y="233596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Menos 60"/>
          <p:cNvSpPr/>
          <p:nvPr/>
        </p:nvSpPr>
        <p:spPr>
          <a:xfrm>
            <a:off x="2170524" y="3112436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/>
          <p:nvPr/>
        </p:nvCxnSpPr>
        <p:spPr>
          <a:xfrm flipH="1" flipV="1">
            <a:off x="2036724" y="1879806"/>
            <a:ext cx="1" cy="6529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2022951" y="1879806"/>
            <a:ext cx="2432736" cy="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4455685" y="1879806"/>
            <a:ext cx="1" cy="6529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4446905" y="2542027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049783" y="3033613"/>
            <a:ext cx="0" cy="665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2039366" y="3692560"/>
            <a:ext cx="2400068" cy="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V="1">
            <a:off x="4439434" y="3033613"/>
            <a:ext cx="0" cy="665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4432151" y="3033613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Imagen 61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634285" y="2171612"/>
            <a:ext cx="634804" cy="1241014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2048148" y="1243249"/>
            <a:ext cx="1252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riángulo isósceles 9"/>
          <p:cNvSpPr/>
          <p:nvPr/>
        </p:nvSpPr>
        <p:spPr>
          <a:xfrm rot="5400000">
            <a:off x="1207403" y="515425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300292" y="381248"/>
            <a:ext cx="634804" cy="1241014"/>
          </a:xfrm>
          <a:prstGeom prst="rect">
            <a:avLst/>
          </a:prstGeom>
        </p:spPr>
      </p:pic>
      <p:cxnSp>
        <p:nvCxnSpPr>
          <p:cNvPr id="16" name="Conector recto 15"/>
          <p:cNvCxnSpPr/>
          <p:nvPr/>
        </p:nvCxnSpPr>
        <p:spPr>
          <a:xfrm>
            <a:off x="2048148" y="751663"/>
            <a:ext cx="1252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419705" y="7934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sp>
        <p:nvSpPr>
          <p:cNvPr id="20" name="Más 19"/>
          <p:cNvSpPr/>
          <p:nvPr/>
        </p:nvSpPr>
        <p:spPr>
          <a:xfrm>
            <a:off x="2182306" y="545598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Menos 20"/>
          <p:cNvSpPr/>
          <p:nvPr/>
        </p:nvSpPr>
        <p:spPr>
          <a:xfrm>
            <a:off x="2168889" y="1322072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1432285" y="259872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112" name="Conector recto 111"/>
          <p:cNvCxnSpPr/>
          <p:nvPr/>
        </p:nvCxnSpPr>
        <p:spPr>
          <a:xfrm>
            <a:off x="2048518" y="5660879"/>
            <a:ext cx="1252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riángulo isósceles 112"/>
          <p:cNvSpPr/>
          <p:nvPr/>
        </p:nvSpPr>
        <p:spPr>
          <a:xfrm rot="5400000">
            <a:off x="1207773" y="4933055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4" name="Imagen 11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084015" y="4798878"/>
            <a:ext cx="634804" cy="1241014"/>
          </a:xfrm>
          <a:prstGeom prst="rect">
            <a:avLst/>
          </a:prstGeom>
        </p:spPr>
      </p:pic>
      <p:cxnSp>
        <p:nvCxnSpPr>
          <p:cNvPr id="115" name="Conector recto 114"/>
          <p:cNvCxnSpPr/>
          <p:nvPr/>
        </p:nvCxnSpPr>
        <p:spPr>
          <a:xfrm>
            <a:off x="2048518" y="5169293"/>
            <a:ext cx="10354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Más 115"/>
          <p:cNvSpPr/>
          <p:nvPr/>
        </p:nvSpPr>
        <p:spPr>
          <a:xfrm>
            <a:off x="2182676" y="4963228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Menos 116"/>
          <p:cNvSpPr/>
          <p:nvPr/>
        </p:nvSpPr>
        <p:spPr>
          <a:xfrm>
            <a:off x="2169259" y="5739702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8" name="Conector recto 117"/>
          <p:cNvCxnSpPr/>
          <p:nvPr/>
        </p:nvCxnSpPr>
        <p:spPr>
          <a:xfrm flipV="1">
            <a:off x="2035461" y="4248155"/>
            <a:ext cx="7469" cy="9118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2021686" y="4619131"/>
            <a:ext cx="2193675" cy="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H="1" flipV="1">
            <a:off x="4215361" y="4619131"/>
            <a:ext cx="2" cy="5401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204285" y="5160002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 flipH="1">
            <a:off x="2042930" y="5660879"/>
            <a:ext cx="5588" cy="920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2054516" y="6215238"/>
            <a:ext cx="2149769" cy="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V="1">
            <a:off x="4215361" y="5660879"/>
            <a:ext cx="0" cy="560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204285" y="5660879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6" name="Imagen 12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408661" y="4798878"/>
            <a:ext cx="634804" cy="1241014"/>
          </a:xfrm>
          <a:prstGeom prst="rect">
            <a:avLst/>
          </a:prstGeom>
        </p:spPr>
      </p:pic>
      <p:sp>
        <p:nvSpPr>
          <p:cNvPr id="127" name="Rectángulo 126"/>
          <p:cNvSpPr/>
          <p:nvPr/>
        </p:nvSpPr>
        <p:spPr>
          <a:xfrm>
            <a:off x="1431020" y="52259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pic>
        <p:nvPicPr>
          <p:cNvPr id="128" name="Imagen 12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5622639" y="4798878"/>
            <a:ext cx="634804" cy="1241014"/>
          </a:xfrm>
          <a:prstGeom prst="rect">
            <a:avLst/>
          </a:prstGeom>
        </p:spPr>
      </p:pic>
      <p:cxnSp>
        <p:nvCxnSpPr>
          <p:cNvPr id="129" name="Conector recto 128"/>
          <p:cNvCxnSpPr/>
          <p:nvPr/>
        </p:nvCxnSpPr>
        <p:spPr>
          <a:xfrm>
            <a:off x="2054516" y="4435566"/>
            <a:ext cx="3363747" cy="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5410980" y="4435566"/>
            <a:ext cx="7283" cy="7237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5418263" y="5160002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V="1">
            <a:off x="2042930" y="6392436"/>
            <a:ext cx="3375333" cy="120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5418263" y="5648862"/>
            <a:ext cx="0" cy="755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5410980" y="5660879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5" name="Imagen 13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882746" y="4795501"/>
            <a:ext cx="634804" cy="1241014"/>
          </a:xfrm>
          <a:prstGeom prst="rect">
            <a:avLst/>
          </a:prstGeom>
        </p:spPr>
      </p:pic>
      <p:cxnSp>
        <p:nvCxnSpPr>
          <p:cNvPr id="136" name="Conector recto 135"/>
          <p:cNvCxnSpPr/>
          <p:nvPr/>
        </p:nvCxnSpPr>
        <p:spPr>
          <a:xfrm>
            <a:off x="2035459" y="4248155"/>
            <a:ext cx="46429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H="1" flipV="1">
            <a:off x="6671087" y="4248155"/>
            <a:ext cx="7283" cy="9077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6678370" y="5156625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2035459" y="6581484"/>
            <a:ext cx="464291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>
            <a:off x="6671087" y="5645485"/>
            <a:ext cx="7283" cy="935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6671087" y="5657502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4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45"/>
          <p:cNvCxnSpPr/>
          <p:nvPr/>
        </p:nvCxnSpPr>
        <p:spPr>
          <a:xfrm>
            <a:off x="964340" y="2013878"/>
            <a:ext cx="1252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riángulo isósceles 46"/>
          <p:cNvSpPr/>
          <p:nvPr/>
        </p:nvSpPr>
        <p:spPr>
          <a:xfrm rot="5400000">
            <a:off x="123595" y="1286054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999837" y="1151877"/>
            <a:ext cx="634804" cy="1241014"/>
          </a:xfrm>
          <a:prstGeom prst="rect">
            <a:avLst/>
          </a:prstGeom>
        </p:spPr>
      </p:pic>
      <p:cxnSp>
        <p:nvCxnSpPr>
          <p:cNvPr id="49" name="Conector recto 48"/>
          <p:cNvCxnSpPr/>
          <p:nvPr/>
        </p:nvCxnSpPr>
        <p:spPr>
          <a:xfrm>
            <a:off x="964340" y="1522292"/>
            <a:ext cx="10354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Más 49"/>
          <p:cNvSpPr/>
          <p:nvPr/>
        </p:nvSpPr>
        <p:spPr>
          <a:xfrm>
            <a:off x="1098498" y="1316227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enos 50"/>
          <p:cNvSpPr/>
          <p:nvPr/>
        </p:nvSpPr>
        <p:spPr>
          <a:xfrm>
            <a:off x="1085081" y="2092701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/>
          <p:cNvCxnSpPr/>
          <p:nvPr/>
        </p:nvCxnSpPr>
        <p:spPr>
          <a:xfrm flipH="1" flipV="1">
            <a:off x="951281" y="258677"/>
            <a:ext cx="2" cy="12543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937508" y="972130"/>
            <a:ext cx="2193675" cy="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3131183" y="972130"/>
            <a:ext cx="2" cy="5401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120107" y="1513001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937508" y="2013878"/>
            <a:ext cx="26833" cy="1286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970338" y="2568237"/>
            <a:ext cx="2149769" cy="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3131183" y="2013878"/>
            <a:ext cx="0" cy="560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3120107" y="2013878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Imagen 59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324483" y="1151877"/>
            <a:ext cx="634804" cy="1241014"/>
          </a:xfrm>
          <a:prstGeom prst="rect">
            <a:avLst/>
          </a:prstGeom>
        </p:spPr>
      </p:pic>
      <p:sp>
        <p:nvSpPr>
          <p:cNvPr id="61" name="Rectángulo 60"/>
          <p:cNvSpPr/>
          <p:nvPr/>
        </p:nvSpPr>
        <p:spPr>
          <a:xfrm>
            <a:off x="346842" y="1578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pic>
        <p:nvPicPr>
          <p:cNvPr id="62" name="Imagen 61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538461" y="1151877"/>
            <a:ext cx="634804" cy="1241014"/>
          </a:xfrm>
          <a:prstGeom prst="rect">
            <a:avLst/>
          </a:prstGeom>
        </p:spPr>
      </p:pic>
      <p:cxnSp>
        <p:nvCxnSpPr>
          <p:cNvPr id="63" name="Conector recto 62"/>
          <p:cNvCxnSpPr/>
          <p:nvPr/>
        </p:nvCxnSpPr>
        <p:spPr>
          <a:xfrm>
            <a:off x="970338" y="788565"/>
            <a:ext cx="3363747" cy="6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H="1" flipV="1">
            <a:off x="4326802" y="788565"/>
            <a:ext cx="7283" cy="7237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4334085" y="1513001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958752" y="2745435"/>
            <a:ext cx="3375333" cy="120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4334085" y="2001861"/>
            <a:ext cx="0" cy="755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326802" y="2013878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Imagen 68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5798568" y="1148500"/>
            <a:ext cx="634804" cy="1241014"/>
          </a:xfrm>
          <a:prstGeom prst="rect">
            <a:avLst/>
          </a:prstGeom>
        </p:spPr>
      </p:pic>
      <p:cxnSp>
        <p:nvCxnSpPr>
          <p:cNvPr id="70" name="Conector recto 69"/>
          <p:cNvCxnSpPr/>
          <p:nvPr/>
        </p:nvCxnSpPr>
        <p:spPr>
          <a:xfrm>
            <a:off x="951281" y="601154"/>
            <a:ext cx="46429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5586909" y="601154"/>
            <a:ext cx="7283" cy="9077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5594192" y="1509624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951281" y="2934483"/>
            <a:ext cx="464291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H="1">
            <a:off x="5586909" y="1998484"/>
            <a:ext cx="7283" cy="935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5586909" y="2010501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Imagen 7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7033052" y="1148499"/>
            <a:ext cx="634804" cy="1241014"/>
          </a:xfrm>
          <a:prstGeom prst="rect">
            <a:avLst/>
          </a:prstGeom>
        </p:spPr>
      </p:pic>
      <p:cxnSp>
        <p:nvCxnSpPr>
          <p:cNvPr id="77" name="Conector recto 76"/>
          <p:cNvCxnSpPr/>
          <p:nvPr/>
        </p:nvCxnSpPr>
        <p:spPr>
          <a:xfrm>
            <a:off x="937508" y="424122"/>
            <a:ext cx="5891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 flipV="1">
            <a:off x="6821393" y="424122"/>
            <a:ext cx="7284" cy="10848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6828676" y="1509623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937508" y="3126907"/>
            <a:ext cx="589116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6828677" y="1998483"/>
            <a:ext cx="0" cy="1128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6821393" y="2010500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Imagen 88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8178361" y="1152388"/>
            <a:ext cx="634804" cy="1241014"/>
          </a:xfrm>
          <a:prstGeom prst="rect">
            <a:avLst/>
          </a:prstGeom>
        </p:spPr>
      </p:pic>
      <p:cxnSp>
        <p:nvCxnSpPr>
          <p:cNvPr id="90" name="Conector recto 89"/>
          <p:cNvCxnSpPr/>
          <p:nvPr/>
        </p:nvCxnSpPr>
        <p:spPr>
          <a:xfrm>
            <a:off x="937508" y="258677"/>
            <a:ext cx="70364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 flipV="1">
            <a:off x="7966702" y="258677"/>
            <a:ext cx="7284" cy="12541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7973985" y="1513512"/>
            <a:ext cx="2043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937508" y="3300131"/>
            <a:ext cx="7036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7973986" y="2002372"/>
            <a:ext cx="0" cy="1297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7973986" y="2018693"/>
            <a:ext cx="22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790865" y="5386249"/>
            <a:ext cx="991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riángulo isósceles 103"/>
          <p:cNvSpPr/>
          <p:nvPr/>
        </p:nvSpPr>
        <p:spPr>
          <a:xfrm rot="5400000">
            <a:off x="101500" y="4801474"/>
            <a:ext cx="1152196" cy="75038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5" name="Imagen 10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610468" y="4674428"/>
            <a:ext cx="502452" cy="1024802"/>
          </a:xfrm>
          <a:prstGeom prst="rect">
            <a:avLst/>
          </a:prstGeom>
        </p:spPr>
      </p:pic>
      <p:cxnSp>
        <p:nvCxnSpPr>
          <p:cNvPr id="106" name="Conector recto 105"/>
          <p:cNvCxnSpPr/>
          <p:nvPr/>
        </p:nvCxnSpPr>
        <p:spPr>
          <a:xfrm>
            <a:off x="790865" y="4980309"/>
            <a:ext cx="81960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Más 106"/>
          <p:cNvSpPr/>
          <p:nvPr/>
        </p:nvSpPr>
        <p:spPr>
          <a:xfrm>
            <a:off x="897052" y="4810145"/>
            <a:ext cx="127424" cy="140333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Menos 107"/>
          <p:cNvSpPr/>
          <p:nvPr/>
        </p:nvSpPr>
        <p:spPr>
          <a:xfrm>
            <a:off x="886432" y="5451340"/>
            <a:ext cx="166360" cy="9740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/>
          <p:nvPr/>
        </p:nvCxnSpPr>
        <p:spPr>
          <a:xfrm flipV="1">
            <a:off x="780531" y="3639105"/>
            <a:ext cx="0" cy="13335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V="1">
            <a:off x="769627" y="4525997"/>
            <a:ext cx="1736309" cy="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 flipH="1" flipV="1">
            <a:off x="2505936" y="4525997"/>
            <a:ext cx="2" cy="4460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2497169" y="4972636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H="1">
            <a:off x="769627" y="5386249"/>
            <a:ext cx="21240" cy="1387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795612" y="5844027"/>
            <a:ext cx="1701557" cy="5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 flipV="1">
            <a:off x="2505936" y="5386249"/>
            <a:ext cx="0" cy="463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2497169" y="5386249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7" name="Imagen 116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2658934" y="4674428"/>
            <a:ext cx="502452" cy="1024802"/>
          </a:xfrm>
          <a:prstGeom prst="rect">
            <a:avLst/>
          </a:prstGeom>
        </p:spPr>
      </p:pic>
      <p:sp>
        <p:nvSpPr>
          <p:cNvPr id="118" name="Rectángulo 117"/>
          <p:cNvSpPr/>
          <p:nvPr/>
        </p:nvSpPr>
        <p:spPr>
          <a:xfrm>
            <a:off x="271323" y="4965554"/>
            <a:ext cx="511575" cy="304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pic>
        <p:nvPicPr>
          <p:cNvPr id="119" name="Imagen 118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619806" y="4674428"/>
            <a:ext cx="502452" cy="1024802"/>
          </a:xfrm>
          <a:prstGeom prst="rect">
            <a:avLst/>
          </a:prstGeom>
        </p:spPr>
      </p:pic>
      <p:cxnSp>
        <p:nvCxnSpPr>
          <p:cNvPr id="120" name="Conector recto 119"/>
          <p:cNvCxnSpPr/>
          <p:nvPr/>
        </p:nvCxnSpPr>
        <p:spPr>
          <a:xfrm>
            <a:off x="795612" y="4374413"/>
            <a:ext cx="2662429" cy="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 flipH="1" flipV="1">
            <a:off x="3452276" y="4374413"/>
            <a:ext cx="5765" cy="5976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3458041" y="4972636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V="1">
            <a:off x="786442" y="5990353"/>
            <a:ext cx="2671599" cy="9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458041" y="5376326"/>
            <a:ext cx="0" cy="623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3452276" y="5386249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6" name="Imagen 12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617189" y="4671639"/>
            <a:ext cx="502452" cy="1024802"/>
          </a:xfrm>
          <a:prstGeom prst="rect">
            <a:avLst/>
          </a:prstGeom>
        </p:spPr>
      </p:pic>
      <p:cxnSp>
        <p:nvCxnSpPr>
          <p:cNvPr id="127" name="Conector recto 126"/>
          <p:cNvCxnSpPr/>
          <p:nvPr/>
        </p:nvCxnSpPr>
        <p:spPr>
          <a:xfrm>
            <a:off x="780529" y="4219653"/>
            <a:ext cx="36748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 flipV="1">
            <a:off x="4449660" y="4219653"/>
            <a:ext cx="5765" cy="7496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455424" y="4969848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780529" y="6146465"/>
            <a:ext cx="367489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H="1">
            <a:off x="4449660" y="5373537"/>
            <a:ext cx="5765" cy="772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4449660" y="5383461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3" name="Imagen 132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5594292" y="4671638"/>
            <a:ext cx="502452" cy="1024802"/>
          </a:xfrm>
          <a:prstGeom prst="rect">
            <a:avLst/>
          </a:prstGeom>
        </p:spPr>
      </p:pic>
      <p:cxnSp>
        <p:nvCxnSpPr>
          <p:cNvPr id="134" name="Conector recto 133"/>
          <p:cNvCxnSpPr/>
          <p:nvPr/>
        </p:nvCxnSpPr>
        <p:spPr>
          <a:xfrm>
            <a:off x="769627" y="4073464"/>
            <a:ext cx="46628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H="1" flipV="1">
            <a:off x="5426762" y="4073464"/>
            <a:ext cx="5765" cy="8958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5432527" y="4969847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769627" y="6305364"/>
            <a:ext cx="466289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5432527" y="5373537"/>
            <a:ext cx="0" cy="93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5426762" y="5383460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0" name="Imagen 139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500811" y="4674850"/>
            <a:ext cx="502452" cy="1024802"/>
          </a:xfrm>
          <a:prstGeom prst="rect">
            <a:avLst/>
          </a:prstGeom>
        </p:spPr>
      </p:pic>
      <p:cxnSp>
        <p:nvCxnSpPr>
          <p:cNvPr id="141" name="Conector recto 140"/>
          <p:cNvCxnSpPr/>
          <p:nvPr/>
        </p:nvCxnSpPr>
        <p:spPr>
          <a:xfrm>
            <a:off x="769627" y="3936843"/>
            <a:ext cx="556941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H="1" flipV="1">
            <a:off x="6333282" y="3936843"/>
            <a:ext cx="5765" cy="1035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6339046" y="4973058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769627" y="6448409"/>
            <a:ext cx="55694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6339047" y="5376748"/>
            <a:ext cx="0" cy="1071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339047" y="5390226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7" name="Imagen 146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7522968" y="4674633"/>
            <a:ext cx="502452" cy="1024802"/>
          </a:xfrm>
          <a:prstGeom prst="rect">
            <a:avLst/>
          </a:prstGeom>
        </p:spPr>
      </p:pic>
      <p:cxnSp>
        <p:nvCxnSpPr>
          <p:cNvPr id="148" name="Conector recto 147"/>
          <p:cNvCxnSpPr/>
          <p:nvPr/>
        </p:nvCxnSpPr>
        <p:spPr>
          <a:xfrm>
            <a:off x="769627" y="3782686"/>
            <a:ext cx="65915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H="1" flipV="1">
            <a:off x="7355439" y="3782686"/>
            <a:ext cx="5766" cy="11895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7361203" y="4972841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769627" y="6609829"/>
            <a:ext cx="65915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H="1">
            <a:off x="7355439" y="5376531"/>
            <a:ext cx="5765" cy="1233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7361204" y="5390009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4" name="Imagen 15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8498944" y="4669598"/>
            <a:ext cx="502452" cy="1024802"/>
          </a:xfrm>
          <a:prstGeom prst="rect">
            <a:avLst/>
          </a:prstGeom>
        </p:spPr>
      </p:pic>
      <p:cxnSp>
        <p:nvCxnSpPr>
          <p:cNvPr id="155" name="Conector recto 154"/>
          <p:cNvCxnSpPr/>
          <p:nvPr/>
        </p:nvCxnSpPr>
        <p:spPr>
          <a:xfrm>
            <a:off x="769627" y="3639105"/>
            <a:ext cx="75675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V="1">
            <a:off x="8337181" y="3639105"/>
            <a:ext cx="0" cy="13281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8337179" y="4967806"/>
            <a:ext cx="161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69627" y="6774128"/>
            <a:ext cx="75675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 flipH="1">
            <a:off x="8331415" y="5371496"/>
            <a:ext cx="5766" cy="1402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8337180" y="5384974"/>
            <a:ext cx="1793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1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/>
          <p:cNvSpPr/>
          <p:nvPr/>
        </p:nvSpPr>
        <p:spPr>
          <a:xfrm rot="5400000">
            <a:off x="591230" y="1081971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2283767" y="-215619"/>
            <a:ext cx="634804" cy="1241014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1418916" y="655988"/>
            <a:ext cx="690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Más 7"/>
          <p:cNvSpPr/>
          <p:nvPr/>
        </p:nvSpPr>
        <p:spPr>
          <a:xfrm>
            <a:off x="1566133" y="1112144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enos 8"/>
          <p:cNvSpPr/>
          <p:nvPr/>
        </p:nvSpPr>
        <p:spPr>
          <a:xfrm>
            <a:off x="1552716" y="1888618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1418916" y="655988"/>
            <a:ext cx="1" cy="6529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431975" y="1809795"/>
            <a:ext cx="0" cy="665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421558" y="2468742"/>
            <a:ext cx="4289594" cy="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Imagen 1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4208901" y="-215619"/>
            <a:ext cx="634804" cy="1241014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814477" y="13749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3056831" y="655988"/>
            <a:ext cx="97638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5711152" y="655988"/>
            <a:ext cx="0" cy="1819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5006807" y="649573"/>
            <a:ext cx="7197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Más 29"/>
          <p:cNvSpPr/>
          <p:nvPr/>
        </p:nvSpPr>
        <p:spPr>
          <a:xfrm>
            <a:off x="2189464" y="72229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Menos 30"/>
          <p:cNvSpPr/>
          <p:nvPr/>
        </p:nvSpPr>
        <p:spPr>
          <a:xfrm>
            <a:off x="2846649" y="755796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Más 34"/>
          <p:cNvSpPr/>
          <p:nvPr/>
        </p:nvSpPr>
        <p:spPr>
          <a:xfrm>
            <a:off x="4086695" y="72595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Menos 35"/>
          <p:cNvSpPr/>
          <p:nvPr/>
        </p:nvSpPr>
        <p:spPr>
          <a:xfrm>
            <a:off x="4743880" y="759456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riángulo isósceles 36"/>
          <p:cNvSpPr/>
          <p:nvPr/>
        </p:nvSpPr>
        <p:spPr>
          <a:xfrm rot="5400000">
            <a:off x="-15851" y="4514563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1676686" y="3216973"/>
            <a:ext cx="634804" cy="1241014"/>
          </a:xfrm>
          <a:prstGeom prst="rect">
            <a:avLst/>
          </a:prstGeom>
        </p:spPr>
      </p:pic>
      <p:cxnSp>
        <p:nvCxnSpPr>
          <p:cNvPr id="39" name="Conector recto 38"/>
          <p:cNvCxnSpPr/>
          <p:nvPr/>
        </p:nvCxnSpPr>
        <p:spPr>
          <a:xfrm>
            <a:off x="811835" y="4088580"/>
            <a:ext cx="690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Más 39"/>
          <p:cNvSpPr/>
          <p:nvPr/>
        </p:nvSpPr>
        <p:spPr>
          <a:xfrm>
            <a:off x="959052" y="454473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Menos 40"/>
          <p:cNvSpPr/>
          <p:nvPr/>
        </p:nvSpPr>
        <p:spPr>
          <a:xfrm>
            <a:off x="945635" y="532121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811835" y="4088580"/>
            <a:ext cx="1" cy="6529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824894" y="5242387"/>
            <a:ext cx="0" cy="665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14477" y="5901334"/>
            <a:ext cx="8043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Imagen 4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3512280" y="3216973"/>
            <a:ext cx="634804" cy="1241014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207396" y="48075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47" name="Conector recto 46"/>
          <p:cNvCxnSpPr/>
          <p:nvPr/>
        </p:nvCxnSpPr>
        <p:spPr>
          <a:xfrm>
            <a:off x="2480538" y="4088580"/>
            <a:ext cx="8489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842493" y="4082165"/>
            <a:ext cx="0" cy="1819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Más 49"/>
          <p:cNvSpPr/>
          <p:nvPr/>
        </p:nvSpPr>
        <p:spPr>
          <a:xfrm>
            <a:off x="1582383" y="415488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enos 50"/>
          <p:cNvSpPr/>
          <p:nvPr/>
        </p:nvSpPr>
        <p:spPr>
          <a:xfrm>
            <a:off x="2239568" y="4188388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Más 51"/>
          <p:cNvSpPr/>
          <p:nvPr/>
        </p:nvSpPr>
        <p:spPr>
          <a:xfrm>
            <a:off x="3410341" y="415854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Menos 52"/>
          <p:cNvSpPr/>
          <p:nvPr/>
        </p:nvSpPr>
        <p:spPr>
          <a:xfrm>
            <a:off x="4067526" y="4192048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Imagen 5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5347493" y="3220633"/>
            <a:ext cx="634804" cy="1241014"/>
          </a:xfrm>
          <a:prstGeom prst="rect">
            <a:avLst/>
          </a:prstGeom>
        </p:spPr>
      </p:pic>
      <p:cxnSp>
        <p:nvCxnSpPr>
          <p:cNvPr id="58" name="Conector recto 57"/>
          <p:cNvCxnSpPr/>
          <p:nvPr/>
        </p:nvCxnSpPr>
        <p:spPr>
          <a:xfrm>
            <a:off x="4315428" y="4088580"/>
            <a:ext cx="8489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Más 61"/>
          <p:cNvSpPr/>
          <p:nvPr/>
        </p:nvSpPr>
        <p:spPr>
          <a:xfrm>
            <a:off x="5235995" y="4159484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Menos 62"/>
          <p:cNvSpPr/>
          <p:nvPr/>
        </p:nvSpPr>
        <p:spPr>
          <a:xfrm>
            <a:off x="5893180" y="419299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5" name="Imagen 6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7190568" y="3225782"/>
            <a:ext cx="634804" cy="1241014"/>
          </a:xfrm>
          <a:prstGeom prst="rect">
            <a:avLst/>
          </a:prstGeom>
        </p:spPr>
      </p:pic>
      <p:cxnSp>
        <p:nvCxnSpPr>
          <p:cNvPr id="66" name="Conector recto 65"/>
          <p:cNvCxnSpPr/>
          <p:nvPr/>
        </p:nvCxnSpPr>
        <p:spPr>
          <a:xfrm>
            <a:off x="6159836" y="4088580"/>
            <a:ext cx="8489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7997151" y="4082165"/>
            <a:ext cx="853039" cy="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Más 69"/>
          <p:cNvSpPr/>
          <p:nvPr/>
        </p:nvSpPr>
        <p:spPr>
          <a:xfrm>
            <a:off x="7078165" y="415854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Menos 70"/>
          <p:cNvSpPr/>
          <p:nvPr/>
        </p:nvSpPr>
        <p:spPr>
          <a:xfrm>
            <a:off x="7735350" y="4192048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09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/>
          <p:cNvSpPr/>
          <p:nvPr/>
        </p:nvSpPr>
        <p:spPr>
          <a:xfrm rot="5400000">
            <a:off x="-2417" y="2082965"/>
            <a:ext cx="1024324" cy="58884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1091810" y="1146918"/>
            <a:ext cx="466030" cy="77080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90516" y="1716662"/>
            <a:ext cx="4285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Más 6"/>
          <p:cNvSpPr/>
          <p:nvPr/>
        </p:nvSpPr>
        <p:spPr>
          <a:xfrm>
            <a:off x="681954" y="2051541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enos 7"/>
          <p:cNvSpPr/>
          <p:nvPr/>
        </p:nvSpPr>
        <p:spPr>
          <a:xfrm>
            <a:off x="673621" y="2621576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590516" y="1716662"/>
            <a:ext cx="1" cy="4793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98627" y="2563709"/>
            <a:ext cx="0" cy="488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592157" y="3045742"/>
            <a:ext cx="7279661" cy="1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n 11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2231916" y="1146918"/>
            <a:ext cx="466030" cy="770806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35194" y="2160905"/>
            <a:ext cx="401443" cy="271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1626964" y="1716662"/>
            <a:ext cx="5273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7871818" y="1710231"/>
            <a:ext cx="0" cy="13355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Más 15"/>
          <p:cNvSpPr/>
          <p:nvPr/>
        </p:nvSpPr>
        <p:spPr>
          <a:xfrm>
            <a:off x="1069111" y="1765336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enos 16"/>
          <p:cNvSpPr/>
          <p:nvPr/>
        </p:nvSpPr>
        <p:spPr>
          <a:xfrm>
            <a:off x="1477295" y="1789934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ás 17"/>
          <p:cNvSpPr/>
          <p:nvPr/>
        </p:nvSpPr>
        <p:spPr>
          <a:xfrm>
            <a:off x="2204474" y="1768023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enos 18"/>
          <p:cNvSpPr/>
          <p:nvPr/>
        </p:nvSpPr>
        <p:spPr>
          <a:xfrm>
            <a:off x="2612659" y="1792621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3371785" y="1149605"/>
            <a:ext cx="466030" cy="770806"/>
          </a:xfrm>
          <a:prstGeom prst="rect">
            <a:avLst/>
          </a:prstGeom>
        </p:spPr>
      </p:pic>
      <p:cxnSp>
        <p:nvCxnSpPr>
          <p:cNvPr id="21" name="Conector recto 20"/>
          <p:cNvCxnSpPr/>
          <p:nvPr/>
        </p:nvCxnSpPr>
        <p:spPr>
          <a:xfrm>
            <a:off x="2766633" y="1716662"/>
            <a:ext cx="5273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Más 21"/>
          <p:cNvSpPr/>
          <p:nvPr/>
        </p:nvSpPr>
        <p:spPr>
          <a:xfrm>
            <a:off x="3338406" y="1768715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Menos 22"/>
          <p:cNvSpPr/>
          <p:nvPr/>
        </p:nvSpPr>
        <p:spPr>
          <a:xfrm>
            <a:off x="3746591" y="1793313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4516538" y="1153385"/>
            <a:ext cx="466030" cy="770806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>
            <a:off x="3912213" y="1716662"/>
            <a:ext cx="5273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Más 26"/>
          <p:cNvSpPr/>
          <p:nvPr/>
        </p:nvSpPr>
        <p:spPr>
          <a:xfrm>
            <a:off x="4482597" y="1768023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enos 27"/>
          <p:cNvSpPr/>
          <p:nvPr/>
        </p:nvSpPr>
        <p:spPr>
          <a:xfrm>
            <a:off x="4890781" y="1792621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5663943" y="1148024"/>
            <a:ext cx="466030" cy="770806"/>
          </a:xfrm>
          <a:prstGeom prst="rect">
            <a:avLst/>
          </a:prstGeom>
        </p:spPr>
      </p:pic>
      <p:cxnSp>
        <p:nvCxnSpPr>
          <p:cNvPr id="31" name="Conector recto 30"/>
          <p:cNvCxnSpPr/>
          <p:nvPr/>
        </p:nvCxnSpPr>
        <p:spPr>
          <a:xfrm>
            <a:off x="5058791" y="1715081"/>
            <a:ext cx="5273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Más 31"/>
          <p:cNvSpPr/>
          <p:nvPr/>
        </p:nvSpPr>
        <p:spPr>
          <a:xfrm>
            <a:off x="5630564" y="1767134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Menos 32"/>
          <p:cNvSpPr/>
          <p:nvPr/>
        </p:nvSpPr>
        <p:spPr>
          <a:xfrm>
            <a:off x="6038749" y="1791732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6808696" y="1151804"/>
            <a:ext cx="466030" cy="770806"/>
          </a:xfrm>
          <a:prstGeom prst="rect">
            <a:avLst/>
          </a:prstGeom>
        </p:spPr>
      </p:pic>
      <p:cxnSp>
        <p:nvCxnSpPr>
          <p:cNvPr id="35" name="Conector recto 34"/>
          <p:cNvCxnSpPr/>
          <p:nvPr/>
        </p:nvCxnSpPr>
        <p:spPr>
          <a:xfrm>
            <a:off x="6204371" y="1715081"/>
            <a:ext cx="5273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Más 35"/>
          <p:cNvSpPr/>
          <p:nvPr/>
        </p:nvSpPr>
        <p:spPr>
          <a:xfrm>
            <a:off x="6774755" y="1766442"/>
            <a:ext cx="99992" cy="124758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Menos 36"/>
          <p:cNvSpPr/>
          <p:nvPr/>
        </p:nvSpPr>
        <p:spPr>
          <a:xfrm>
            <a:off x="7182939" y="1791040"/>
            <a:ext cx="130546" cy="865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/>
          <p:cNvCxnSpPr/>
          <p:nvPr/>
        </p:nvCxnSpPr>
        <p:spPr>
          <a:xfrm>
            <a:off x="7341987" y="1710231"/>
            <a:ext cx="529831" cy="4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riángulo isósceles 39"/>
          <p:cNvSpPr/>
          <p:nvPr/>
        </p:nvSpPr>
        <p:spPr>
          <a:xfrm rot="5400000">
            <a:off x="129692" y="5211337"/>
            <a:ext cx="784191" cy="4797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1007407" y="4490262"/>
            <a:ext cx="356778" cy="627941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587588" y="4945358"/>
            <a:ext cx="349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Más 42"/>
          <p:cNvSpPr/>
          <p:nvPr/>
        </p:nvSpPr>
        <p:spPr>
          <a:xfrm>
            <a:off x="662078" y="5201731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Menos 43"/>
          <p:cNvSpPr/>
          <p:nvPr/>
        </p:nvSpPr>
        <p:spPr>
          <a:xfrm>
            <a:off x="655290" y="5638133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/>
          <p:cNvCxnSpPr/>
          <p:nvPr/>
        </p:nvCxnSpPr>
        <p:spPr>
          <a:xfrm flipH="1" flipV="1">
            <a:off x="587588" y="4945358"/>
            <a:ext cx="1" cy="3669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594196" y="5593832"/>
            <a:ext cx="0" cy="373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588925" y="5964180"/>
            <a:ext cx="7931620" cy="36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Imagen 4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1936199" y="4490262"/>
            <a:ext cx="356778" cy="627941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>
            <a:off x="216658" y="5285457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latin typeface="Times New Roman"/>
                <a:cs typeface="Times New Roman"/>
              </a:rPr>
              <a:t>Amp </a:t>
            </a:r>
            <a:endParaRPr lang="es-ES" sz="1400" dirty="0">
              <a:latin typeface="Times New Roman"/>
              <a:cs typeface="Times New Roman"/>
            </a:endParaRPr>
          </a:p>
        </p:txBody>
      </p:sp>
      <p:cxnSp>
        <p:nvCxnSpPr>
          <p:cNvPr id="50" name="Conector recto 49"/>
          <p:cNvCxnSpPr/>
          <p:nvPr/>
        </p:nvCxnSpPr>
        <p:spPr>
          <a:xfrm>
            <a:off x="1431935" y="4945358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8520545" y="4945358"/>
            <a:ext cx="0" cy="1022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Más 51"/>
          <p:cNvSpPr/>
          <p:nvPr/>
        </p:nvSpPr>
        <p:spPr>
          <a:xfrm>
            <a:off x="977478" y="4982621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Menos 52"/>
          <p:cNvSpPr/>
          <p:nvPr/>
        </p:nvSpPr>
        <p:spPr>
          <a:xfrm>
            <a:off x="1310007" y="5001453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Más 53"/>
          <p:cNvSpPr/>
          <p:nvPr/>
        </p:nvSpPr>
        <p:spPr>
          <a:xfrm>
            <a:off x="1902406" y="4984679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Menos 54"/>
          <p:cNvSpPr/>
          <p:nvPr/>
        </p:nvSpPr>
        <p:spPr>
          <a:xfrm>
            <a:off x="2234936" y="5003510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2864799" y="4492319"/>
            <a:ext cx="356778" cy="627941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>
            <a:off x="2360371" y="4945358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Más 57"/>
          <p:cNvSpPr/>
          <p:nvPr/>
        </p:nvSpPr>
        <p:spPr>
          <a:xfrm>
            <a:off x="2826169" y="4985208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Menos 58"/>
          <p:cNvSpPr/>
          <p:nvPr/>
        </p:nvSpPr>
        <p:spPr>
          <a:xfrm>
            <a:off x="3158699" y="5004040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0" name="Imagen 59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3797377" y="4495213"/>
            <a:ext cx="356778" cy="627941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>
            <a:off x="3293623" y="4945358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Más 61"/>
          <p:cNvSpPr/>
          <p:nvPr/>
        </p:nvSpPr>
        <p:spPr>
          <a:xfrm>
            <a:off x="3758289" y="4984679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Menos 62"/>
          <p:cNvSpPr/>
          <p:nvPr/>
        </p:nvSpPr>
        <p:spPr>
          <a:xfrm>
            <a:off x="4090818" y="5003510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Imagen 6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4732115" y="4491109"/>
            <a:ext cx="356778" cy="627941"/>
          </a:xfrm>
          <a:prstGeom prst="rect">
            <a:avLst/>
          </a:prstGeom>
        </p:spPr>
      </p:pic>
      <p:cxnSp>
        <p:nvCxnSpPr>
          <p:cNvPr id="65" name="Conector recto 64"/>
          <p:cNvCxnSpPr/>
          <p:nvPr/>
        </p:nvCxnSpPr>
        <p:spPr>
          <a:xfrm>
            <a:off x="4227688" y="4944148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Más 65"/>
          <p:cNvSpPr/>
          <p:nvPr/>
        </p:nvSpPr>
        <p:spPr>
          <a:xfrm>
            <a:off x="4693486" y="4983998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Menos 66"/>
          <p:cNvSpPr/>
          <p:nvPr/>
        </p:nvSpPr>
        <p:spPr>
          <a:xfrm>
            <a:off x="5026015" y="5002829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8" name="Imagen 6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5664693" y="4494003"/>
            <a:ext cx="356778" cy="627941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>
            <a:off x="5160940" y="4944148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Más 69"/>
          <p:cNvSpPr/>
          <p:nvPr/>
        </p:nvSpPr>
        <p:spPr>
          <a:xfrm>
            <a:off x="5625606" y="4983468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Menos 70"/>
          <p:cNvSpPr/>
          <p:nvPr/>
        </p:nvSpPr>
        <p:spPr>
          <a:xfrm>
            <a:off x="5958135" y="5002300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4" name="Imagen 7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6598870" y="4492415"/>
            <a:ext cx="356778" cy="627941"/>
          </a:xfrm>
          <a:prstGeom prst="rect">
            <a:avLst/>
          </a:prstGeom>
        </p:spPr>
      </p:pic>
      <p:cxnSp>
        <p:nvCxnSpPr>
          <p:cNvPr id="75" name="Conector recto 74"/>
          <p:cNvCxnSpPr/>
          <p:nvPr/>
        </p:nvCxnSpPr>
        <p:spPr>
          <a:xfrm>
            <a:off x="6094443" y="4945454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Más 75"/>
          <p:cNvSpPr/>
          <p:nvPr/>
        </p:nvSpPr>
        <p:spPr>
          <a:xfrm>
            <a:off x="6560241" y="4985304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Menos 76"/>
          <p:cNvSpPr/>
          <p:nvPr/>
        </p:nvSpPr>
        <p:spPr>
          <a:xfrm>
            <a:off x="6892770" y="5004135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8" name="Imagen 7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 rot="16200000">
            <a:off x="7531448" y="4495309"/>
            <a:ext cx="356778" cy="627941"/>
          </a:xfrm>
          <a:prstGeom prst="rect">
            <a:avLst/>
          </a:prstGeom>
        </p:spPr>
      </p:pic>
      <p:cxnSp>
        <p:nvCxnSpPr>
          <p:cNvPr id="79" name="Conector recto 78"/>
          <p:cNvCxnSpPr/>
          <p:nvPr/>
        </p:nvCxnSpPr>
        <p:spPr>
          <a:xfrm>
            <a:off x="7027695" y="4945454"/>
            <a:ext cx="4295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Más 79"/>
          <p:cNvSpPr/>
          <p:nvPr/>
        </p:nvSpPr>
        <p:spPr>
          <a:xfrm>
            <a:off x="7492361" y="4984774"/>
            <a:ext cx="81459" cy="95511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Menos 80"/>
          <p:cNvSpPr/>
          <p:nvPr/>
        </p:nvSpPr>
        <p:spPr>
          <a:xfrm>
            <a:off x="7824890" y="5003606"/>
            <a:ext cx="106350" cy="6629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7954331" y="4939415"/>
            <a:ext cx="581608" cy="6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iángulo isósceles 33"/>
          <p:cNvSpPr/>
          <p:nvPr/>
        </p:nvSpPr>
        <p:spPr>
          <a:xfrm rot="5400000">
            <a:off x="53924" y="1926152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571664" y="885251"/>
            <a:ext cx="634804" cy="1241014"/>
          </a:xfrm>
          <a:prstGeom prst="rect">
            <a:avLst/>
          </a:prstGeom>
        </p:spPr>
      </p:pic>
      <p:cxnSp>
        <p:nvCxnSpPr>
          <p:cNvPr id="36" name="Conector recto 35"/>
          <p:cNvCxnSpPr/>
          <p:nvPr/>
        </p:nvCxnSpPr>
        <p:spPr>
          <a:xfrm>
            <a:off x="881610" y="1223077"/>
            <a:ext cx="690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Más 36"/>
          <p:cNvSpPr/>
          <p:nvPr/>
        </p:nvSpPr>
        <p:spPr>
          <a:xfrm>
            <a:off x="1028827" y="1956325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Menos 37"/>
          <p:cNvSpPr/>
          <p:nvPr/>
        </p:nvSpPr>
        <p:spPr>
          <a:xfrm>
            <a:off x="1015410" y="2732799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881612" y="648000"/>
            <a:ext cx="13057" cy="15050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894669" y="2653976"/>
            <a:ext cx="0" cy="1441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Imagen 41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579361" y="2602591"/>
            <a:ext cx="634804" cy="1241014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277171" y="22190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1410675" y="1858023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81611" y="3499397"/>
            <a:ext cx="7197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Más 46"/>
          <p:cNvSpPr/>
          <p:nvPr/>
        </p:nvSpPr>
        <p:spPr>
          <a:xfrm>
            <a:off x="1410675" y="1053137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Menos 49"/>
          <p:cNvSpPr/>
          <p:nvPr/>
        </p:nvSpPr>
        <p:spPr>
          <a:xfrm>
            <a:off x="1361482" y="3361814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/>
          <p:cNvCxnSpPr/>
          <p:nvPr/>
        </p:nvCxnSpPr>
        <p:spPr>
          <a:xfrm>
            <a:off x="1394431" y="1858023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394431" y="292636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Menos 63"/>
          <p:cNvSpPr/>
          <p:nvPr/>
        </p:nvSpPr>
        <p:spPr>
          <a:xfrm>
            <a:off x="1360963" y="1740071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Más 64"/>
          <p:cNvSpPr/>
          <p:nvPr/>
        </p:nvSpPr>
        <p:spPr>
          <a:xfrm>
            <a:off x="1411550" y="2765781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6" name="Imagen 6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301943" y="873600"/>
            <a:ext cx="634804" cy="1241014"/>
          </a:xfrm>
          <a:prstGeom prst="rect">
            <a:avLst/>
          </a:prstGeom>
        </p:spPr>
      </p:pic>
      <p:cxnSp>
        <p:nvCxnSpPr>
          <p:cNvPr id="67" name="Conector recto 66"/>
          <p:cNvCxnSpPr/>
          <p:nvPr/>
        </p:nvCxnSpPr>
        <p:spPr>
          <a:xfrm>
            <a:off x="3091242" y="1211426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8" name="Imagen 67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309640" y="2590940"/>
            <a:ext cx="634804" cy="1241014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>
            <a:off x="3140954" y="1846372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3124710" y="3478222"/>
            <a:ext cx="194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Más 70"/>
          <p:cNvSpPr/>
          <p:nvPr/>
        </p:nvSpPr>
        <p:spPr>
          <a:xfrm>
            <a:off x="3140954" y="104148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Menos 71"/>
          <p:cNvSpPr/>
          <p:nvPr/>
        </p:nvSpPr>
        <p:spPr>
          <a:xfrm>
            <a:off x="3091761" y="3350163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Conector recto 72"/>
          <p:cNvCxnSpPr/>
          <p:nvPr/>
        </p:nvCxnSpPr>
        <p:spPr>
          <a:xfrm>
            <a:off x="3124710" y="184637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124710" y="2914711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Menos 74"/>
          <p:cNvSpPr/>
          <p:nvPr/>
        </p:nvSpPr>
        <p:spPr>
          <a:xfrm>
            <a:off x="3091242" y="172842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Más 75"/>
          <p:cNvSpPr/>
          <p:nvPr/>
        </p:nvSpPr>
        <p:spPr>
          <a:xfrm>
            <a:off x="3141829" y="275413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Conector recto 81"/>
          <p:cNvCxnSpPr/>
          <p:nvPr/>
        </p:nvCxnSpPr>
        <p:spPr>
          <a:xfrm>
            <a:off x="3091242" y="648000"/>
            <a:ext cx="519" cy="5565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889307" y="648000"/>
            <a:ext cx="22019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881923" y="4095360"/>
            <a:ext cx="22599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140954" y="3481397"/>
            <a:ext cx="875" cy="617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riángulo isósceles 95"/>
          <p:cNvSpPr/>
          <p:nvPr/>
        </p:nvSpPr>
        <p:spPr>
          <a:xfrm rot="5400000">
            <a:off x="4606243" y="2727454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7" name="Imagen 96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159759" y="885251"/>
            <a:ext cx="634804" cy="1241014"/>
          </a:xfrm>
          <a:prstGeom prst="rect">
            <a:avLst/>
          </a:prstGeom>
        </p:spPr>
      </p:pic>
      <p:cxnSp>
        <p:nvCxnSpPr>
          <p:cNvPr id="98" name="Conector recto 97"/>
          <p:cNvCxnSpPr/>
          <p:nvPr/>
        </p:nvCxnSpPr>
        <p:spPr>
          <a:xfrm>
            <a:off x="5469705" y="1223077"/>
            <a:ext cx="690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Más 98"/>
          <p:cNvSpPr/>
          <p:nvPr/>
        </p:nvSpPr>
        <p:spPr>
          <a:xfrm>
            <a:off x="5581146" y="2757627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Menos 99"/>
          <p:cNvSpPr/>
          <p:nvPr/>
        </p:nvSpPr>
        <p:spPr>
          <a:xfrm>
            <a:off x="5567729" y="3534101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/>
          <p:nvPr/>
        </p:nvCxnSpPr>
        <p:spPr>
          <a:xfrm flipV="1">
            <a:off x="5469705" y="648001"/>
            <a:ext cx="13059" cy="22877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5469705" y="3468115"/>
            <a:ext cx="13059" cy="2333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Imagen 102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167456" y="2602591"/>
            <a:ext cx="634804" cy="1241014"/>
          </a:xfrm>
          <a:prstGeom prst="rect">
            <a:avLst/>
          </a:prstGeom>
        </p:spPr>
      </p:pic>
      <p:sp>
        <p:nvSpPr>
          <p:cNvPr id="104" name="Rectángulo 103"/>
          <p:cNvSpPr/>
          <p:nvPr/>
        </p:nvSpPr>
        <p:spPr>
          <a:xfrm>
            <a:off x="4829490" y="30203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105" name="Conector recto 104"/>
          <p:cNvCxnSpPr/>
          <p:nvPr/>
        </p:nvCxnSpPr>
        <p:spPr>
          <a:xfrm>
            <a:off x="5998770" y="1858023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Más 106"/>
          <p:cNvSpPr/>
          <p:nvPr/>
        </p:nvSpPr>
        <p:spPr>
          <a:xfrm>
            <a:off x="5998770" y="1053137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Menos 107"/>
          <p:cNvSpPr/>
          <p:nvPr/>
        </p:nvSpPr>
        <p:spPr>
          <a:xfrm>
            <a:off x="5949577" y="3361814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/>
          <p:nvPr/>
        </p:nvCxnSpPr>
        <p:spPr>
          <a:xfrm>
            <a:off x="5982526" y="1858023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5982526" y="292636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Menos 110"/>
          <p:cNvSpPr/>
          <p:nvPr/>
        </p:nvSpPr>
        <p:spPr>
          <a:xfrm>
            <a:off x="5949058" y="1740071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Más 111"/>
          <p:cNvSpPr/>
          <p:nvPr/>
        </p:nvSpPr>
        <p:spPr>
          <a:xfrm>
            <a:off x="5999645" y="2765781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3" name="Imagen 112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7890038" y="873600"/>
            <a:ext cx="634804" cy="1241014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>
            <a:off x="7679337" y="1211426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5" name="Imagen 11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7897735" y="2590940"/>
            <a:ext cx="634804" cy="1241014"/>
          </a:xfrm>
          <a:prstGeom prst="rect">
            <a:avLst/>
          </a:prstGeom>
        </p:spPr>
      </p:pic>
      <p:cxnSp>
        <p:nvCxnSpPr>
          <p:cNvPr id="116" name="Conector recto 115"/>
          <p:cNvCxnSpPr/>
          <p:nvPr/>
        </p:nvCxnSpPr>
        <p:spPr>
          <a:xfrm>
            <a:off x="7729049" y="1846372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Más 117"/>
          <p:cNvSpPr/>
          <p:nvPr/>
        </p:nvSpPr>
        <p:spPr>
          <a:xfrm>
            <a:off x="7729049" y="104148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Menos 118"/>
          <p:cNvSpPr/>
          <p:nvPr/>
        </p:nvSpPr>
        <p:spPr>
          <a:xfrm>
            <a:off x="7679856" y="3350163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0" name="Conector recto 119"/>
          <p:cNvCxnSpPr/>
          <p:nvPr/>
        </p:nvCxnSpPr>
        <p:spPr>
          <a:xfrm>
            <a:off x="7712805" y="184637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7712805" y="2914711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Menos 121"/>
          <p:cNvSpPr/>
          <p:nvPr/>
        </p:nvSpPr>
        <p:spPr>
          <a:xfrm>
            <a:off x="7679337" y="172842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Más 122"/>
          <p:cNvSpPr/>
          <p:nvPr/>
        </p:nvSpPr>
        <p:spPr>
          <a:xfrm>
            <a:off x="7729924" y="275413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4" name="Conector recto 123"/>
          <p:cNvCxnSpPr/>
          <p:nvPr/>
        </p:nvCxnSpPr>
        <p:spPr>
          <a:xfrm>
            <a:off x="7679337" y="648000"/>
            <a:ext cx="519" cy="5565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5477402" y="648000"/>
            <a:ext cx="22019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9" name="Imagen 128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161745" y="4264052"/>
            <a:ext cx="634804" cy="1241014"/>
          </a:xfrm>
          <a:prstGeom prst="rect">
            <a:avLst/>
          </a:prstGeom>
        </p:spPr>
      </p:pic>
      <p:cxnSp>
        <p:nvCxnSpPr>
          <p:cNvPr id="130" name="Conector recto 129"/>
          <p:cNvCxnSpPr/>
          <p:nvPr/>
        </p:nvCxnSpPr>
        <p:spPr>
          <a:xfrm>
            <a:off x="5993059" y="3519484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Menos 130"/>
          <p:cNvSpPr/>
          <p:nvPr/>
        </p:nvSpPr>
        <p:spPr>
          <a:xfrm>
            <a:off x="5943866" y="5023275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2" name="Conector recto 131"/>
          <p:cNvCxnSpPr/>
          <p:nvPr/>
        </p:nvCxnSpPr>
        <p:spPr>
          <a:xfrm>
            <a:off x="5984286" y="3519484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5984286" y="4587823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Más 133"/>
          <p:cNvSpPr/>
          <p:nvPr/>
        </p:nvSpPr>
        <p:spPr>
          <a:xfrm>
            <a:off x="6001405" y="441230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7" name="Conector recto 136"/>
          <p:cNvCxnSpPr/>
          <p:nvPr/>
        </p:nvCxnSpPr>
        <p:spPr>
          <a:xfrm>
            <a:off x="5491282" y="5156255"/>
            <a:ext cx="6766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0" name="Imagen 139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7889519" y="4264052"/>
            <a:ext cx="634804" cy="1241014"/>
          </a:xfrm>
          <a:prstGeom prst="rect">
            <a:avLst/>
          </a:prstGeom>
        </p:spPr>
      </p:pic>
      <p:cxnSp>
        <p:nvCxnSpPr>
          <p:cNvPr id="141" name="Conector recto 140"/>
          <p:cNvCxnSpPr/>
          <p:nvPr/>
        </p:nvCxnSpPr>
        <p:spPr>
          <a:xfrm>
            <a:off x="7720833" y="3519484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Menos 141"/>
          <p:cNvSpPr/>
          <p:nvPr/>
        </p:nvSpPr>
        <p:spPr>
          <a:xfrm>
            <a:off x="7671640" y="5023275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Conector recto 142"/>
          <p:cNvCxnSpPr/>
          <p:nvPr/>
        </p:nvCxnSpPr>
        <p:spPr>
          <a:xfrm>
            <a:off x="7712060" y="3519484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7712060" y="4587823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5" name="Más 144"/>
          <p:cNvSpPr/>
          <p:nvPr/>
        </p:nvSpPr>
        <p:spPr>
          <a:xfrm>
            <a:off x="7729179" y="441230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6" name="Conector recto 145"/>
          <p:cNvCxnSpPr/>
          <p:nvPr/>
        </p:nvCxnSpPr>
        <p:spPr>
          <a:xfrm>
            <a:off x="7712060" y="5156255"/>
            <a:ext cx="1836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5469705" y="5808302"/>
            <a:ext cx="22423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 flipV="1">
            <a:off x="7712060" y="5156255"/>
            <a:ext cx="745" cy="652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riángulo isósceles 67"/>
          <p:cNvSpPr/>
          <p:nvPr/>
        </p:nvSpPr>
        <p:spPr>
          <a:xfrm rot="5400000">
            <a:off x="53924" y="1926152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9" name="Imagen 68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571664" y="885251"/>
            <a:ext cx="634804" cy="1241014"/>
          </a:xfrm>
          <a:prstGeom prst="rect">
            <a:avLst/>
          </a:prstGeom>
        </p:spPr>
      </p:pic>
      <p:cxnSp>
        <p:nvCxnSpPr>
          <p:cNvPr id="70" name="Conector recto 69"/>
          <p:cNvCxnSpPr/>
          <p:nvPr/>
        </p:nvCxnSpPr>
        <p:spPr>
          <a:xfrm>
            <a:off x="881610" y="1223077"/>
            <a:ext cx="690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Más 70"/>
          <p:cNvSpPr/>
          <p:nvPr/>
        </p:nvSpPr>
        <p:spPr>
          <a:xfrm>
            <a:off x="1028827" y="1956325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Menos 71"/>
          <p:cNvSpPr/>
          <p:nvPr/>
        </p:nvSpPr>
        <p:spPr>
          <a:xfrm>
            <a:off x="1015410" y="2732799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Conector recto 72"/>
          <p:cNvCxnSpPr/>
          <p:nvPr/>
        </p:nvCxnSpPr>
        <p:spPr>
          <a:xfrm flipH="1" flipV="1">
            <a:off x="881610" y="196659"/>
            <a:ext cx="2" cy="19564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H="1">
            <a:off x="881610" y="2653976"/>
            <a:ext cx="13059" cy="1913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5" name="Imagen 7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579361" y="2602591"/>
            <a:ext cx="634804" cy="1241014"/>
          </a:xfrm>
          <a:prstGeom prst="rect">
            <a:avLst/>
          </a:prstGeom>
        </p:spPr>
      </p:pic>
      <p:sp>
        <p:nvSpPr>
          <p:cNvPr id="76" name="Rectángulo 75"/>
          <p:cNvSpPr/>
          <p:nvPr/>
        </p:nvSpPr>
        <p:spPr>
          <a:xfrm>
            <a:off x="277171" y="22190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77" name="Conector recto 76"/>
          <p:cNvCxnSpPr/>
          <p:nvPr/>
        </p:nvCxnSpPr>
        <p:spPr>
          <a:xfrm>
            <a:off x="1410675" y="1858023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881611" y="3499397"/>
            <a:ext cx="7197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Más 78"/>
          <p:cNvSpPr/>
          <p:nvPr/>
        </p:nvSpPr>
        <p:spPr>
          <a:xfrm>
            <a:off x="1410675" y="1053137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Menos 79"/>
          <p:cNvSpPr/>
          <p:nvPr/>
        </p:nvSpPr>
        <p:spPr>
          <a:xfrm>
            <a:off x="1361482" y="3361814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Conector recto 80"/>
          <p:cNvCxnSpPr/>
          <p:nvPr/>
        </p:nvCxnSpPr>
        <p:spPr>
          <a:xfrm>
            <a:off x="1394431" y="1858023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1394431" y="292636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Menos 82"/>
          <p:cNvSpPr/>
          <p:nvPr/>
        </p:nvSpPr>
        <p:spPr>
          <a:xfrm>
            <a:off x="1360963" y="1740071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Más 83"/>
          <p:cNvSpPr/>
          <p:nvPr/>
        </p:nvSpPr>
        <p:spPr>
          <a:xfrm>
            <a:off x="1411550" y="2765781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079863" y="873600"/>
            <a:ext cx="634804" cy="1241014"/>
          </a:xfrm>
          <a:prstGeom prst="rect">
            <a:avLst/>
          </a:prstGeom>
        </p:spPr>
      </p:pic>
      <p:cxnSp>
        <p:nvCxnSpPr>
          <p:cNvPr id="86" name="Conector recto 85"/>
          <p:cNvCxnSpPr/>
          <p:nvPr/>
        </p:nvCxnSpPr>
        <p:spPr>
          <a:xfrm>
            <a:off x="2869162" y="1211426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7" name="Imagen 86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3087560" y="2590940"/>
            <a:ext cx="634804" cy="1241014"/>
          </a:xfrm>
          <a:prstGeom prst="rect">
            <a:avLst/>
          </a:prstGeom>
        </p:spPr>
      </p:pic>
      <p:cxnSp>
        <p:nvCxnSpPr>
          <p:cNvPr id="88" name="Conector recto 87"/>
          <p:cNvCxnSpPr/>
          <p:nvPr/>
        </p:nvCxnSpPr>
        <p:spPr>
          <a:xfrm>
            <a:off x="2918874" y="1846372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2902630" y="3478222"/>
            <a:ext cx="194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Más 89"/>
          <p:cNvSpPr/>
          <p:nvPr/>
        </p:nvSpPr>
        <p:spPr>
          <a:xfrm>
            <a:off x="2918874" y="104148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Menos 90"/>
          <p:cNvSpPr/>
          <p:nvPr/>
        </p:nvSpPr>
        <p:spPr>
          <a:xfrm>
            <a:off x="2869681" y="3350163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" name="Conector recto 91"/>
          <p:cNvCxnSpPr/>
          <p:nvPr/>
        </p:nvCxnSpPr>
        <p:spPr>
          <a:xfrm>
            <a:off x="2902630" y="184637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2902630" y="2914711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Menos 93"/>
          <p:cNvSpPr/>
          <p:nvPr/>
        </p:nvSpPr>
        <p:spPr>
          <a:xfrm>
            <a:off x="2869162" y="172842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Más 94"/>
          <p:cNvSpPr/>
          <p:nvPr/>
        </p:nvSpPr>
        <p:spPr>
          <a:xfrm>
            <a:off x="2919749" y="275413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6" name="Conector recto 95"/>
          <p:cNvCxnSpPr/>
          <p:nvPr/>
        </p:nvCxnSpPr>
        <p:spPr>
          <a:xfrm>
            <a:off x="2869162" y="648000"/>
            <a:ext cx="519" cy="5565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889307" y="648000"/>
            <a:ext cx="19798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881923" y="4095360"/>
            <a:ext cx="20378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2918874" y="3481397"/>
            <a:ext cx="875" cy="617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881923" y="196659"/>
            <a:ext cx="35281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4" name="Imagen 133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620229" y="873600"/>
            <a:ext cx="634804" cy="1241014"/>
          </a:xfrm>
          <a:prstGeom prst="rect">
            <a:avLst/>
          </a:prstGeom>
        </p:spPr>
      </p:pic>
      <p:cxnSp>
        <p:nvCxnSpPr>
          <p:cNvPr id="135" name="Conector recto 134"/>
          <p:cNvCxnSpPr/>
          <p:nvPr/>
        </p:nvCxnSpPr>
        <p:spPr>
          <a:xfrm>
            <a:off x="4409528" y="1211426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6" name="Imagen 135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627926" y="2590940"/>
            <a:ext cx="634804" cy="1241014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4459240" y="1846372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42996" y="3478222"/>
            <a:ext cx="194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ás 138"/>
          <p:cNvSpPr/>
          <p:nvPr/>
        </p:nvSpPr>
        <p:spPr>
          <a:xfrm>
            <a:off x="4459240" y="104148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Menos 139"/>
          <p:cNvSpPr/>
          <p:nvPr/>
        </p:nvSpPr>
        <p:spPr>
          <a:xfrm>
            <a:off x="4410047" y="3350163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1" name="Conector recto 140"/>
          <p:cNvCxnSpPr/>
          <p:nvPr/>
        </p:nvCxnSpPr>
        <p:spPr>
          <a:xfrm>
            <a:off x="4442996" y="1846372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42996" y="2914711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Menos 142"/>
          <p:cNvSpPr/>
          <p:nvPr/>
        </p:nvSpPr>
        <p:spPr>
          <a:xfrm>
            <a:off x="4409528" y="172842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Más 143"/>
          <p:cNvSpPr/>
          <p:nvPr/>
        </p:nvSpPr>
        <p:spPr>
          <a:xfrm>
            <a:off x="4460115" y="2754130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5" name="Conector recto 144"/>
          <p:cNvCxnSpPr/>
          <p:nvPr/>
        </p:nvCxnSpPr>
        <p:spPr>
          <a:xfrm>
            <a:off x="4409528" y="196659"/>
            <a:ext cx="519" cy="10078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4459240" y="3481397"/>
            <a:ext cx="0" cy="1085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881612" y="4566979"/>
            <a:ext cx="35785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/>
          <p:cNvSpPr/>
          <p:nvPr/>
        </p:nvSpPr>
        <p:spPr>
          <a:xfrm rot="5400000">
            <a:off x="-105690" y="2876868"/>
            <a:ext cx="1395285" cy="9480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412050" y="1835967"/>
            <a:ext cx="634804" cy="124101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721996" y="2173793"/>
            <a:ext cx="6900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Más 6"/>
          <p:cNvSpPr/>
          <p:nvPr/>
        </p:nvSpPr>
        <p:spPr>
          <a:xfrm>
            <a:off x="869213" y="2907041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enos 7"/>
          <p:cNvSpPr/>
          <p:nvPr/>
        </p:nvSpPr>
        <p:spPr>
          <a:xfrm>
            <a:off x="855796" y="3683515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721996" y="647458"/>
            <a:ext cx="2" cy="24563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721996" y="3604692"/>
            <a:ext cx="13060" cy="2419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n 10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1419747" y="3553307"/>
            <a:ext cx="634804" cy="124101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7557" y="31698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/>
                <a:cs typeface="Times New Roman"/>
              </a:rPr>
              <a:t>Amp </a:t>
            </a:r>
            <a:endParaRPr lang="es-ES" dirty="0">
              <a:latin typeface="Times New Roman"/>
              <a:cs typeface="Times New Roman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1251061" y="2808739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21997" y="4450113"/>
            <a:ext cx="7197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Más 14"/>
          <p:cNvSpPr/>
          <p:nvPr/>
        </p:nvSpPr>
        <p:spPr>
          <a:xfrm>
            <a:off x="1251061" y="2003853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enos 15"/>
          <p:cNvSpPr/>
          <p:nvPr/>
        </p:nvSpPr>
        <p:spPr>
          <a:xfrm>
            <a:off x="1201868" y="4312530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16"/>
          <p:cNvCxnSpPr/>
          <p:nvPr/>
        </p:nvCxnSpPr>
        <p:spPr>
          <a:xfrm>
            <a:off x="1234817" y="2808739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234817" y="3877078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Menos 18"/>
          <p:cNvSpPr/>
          <p:nvPr/>
        </p:nvSpPr>
        <p:spPr>
          <a:xfrm>
            <a:off x="1201349" y="2690787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Más 19"/>
          <p:cNvSpPr/>
          <p:nvPr/>
        </p:nvSpPr>
        <p:spPr>
          <a:xfrm>
            <a:off x="1251936" y="3716497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2920249" y="1824316"/>
            <a:ext cx="634804" cy="1241014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2709548" y="2162142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n 22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2927946" y="3541656"/>
            <a:ext cx="634804" cy="1241014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>
            <a:off x="2759260" y="2797088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2743016" y="4428938"/>
            <a:ext cx="194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Más 25"/>
          <p:cNvSpPr/>
          <p:nvPr/>
        </p:nvSpPr>
        <p:spPr>
          <a:xfrm>
            <a:off x="2759260" y="199220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Menos 26"/>
          <p:cNvSpPr/>
          <p:nvPr/>
        </p:nvSpPr>
        <p:spPr>
          <a:xfrm>
            <a:off x="2710067" y="4300879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/>
          <p:nvPr/>
        </p:nvCxnSpPr>
        <p:spPr>
          <a:xfrm>
            <a:off x="2743016" y="2797088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743016" y="3865427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Menos 29"/>
          <p:cNvSpPr/>
          <p:nvPr/>
        </p:nvSpPr>
        <p:spPr>
          <a:xfrm>
            <a:off x="2709548" y="2679136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Más 30"/>
          <p:cNvSpPr/>
          <p:nvPr/>
        </p:nvSpPr>
        <p:spPr>
          <a:xfrm>
            <a:off x="2760135" y="370484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31"/>
          <p:cNvCxnSpPr/>
          <p:nvPr/>
        </p:nvCxnSpPr>
        <p:spPr>
          <a:xfrm>
            <a:off x="2709548" y="1598716"/>
            <a:ext cx="519" cy="5565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729693" y="1598716"/>
            <a:ext cx="19798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722309" y="5046076"/>
            <a:ext cx="20378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759260" y="4432113"/>
            <a:ext cx="875" cy="617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22309" y="1147375"/>
            <a:ext cx="35281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" name="Imagen 36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460615" y="1824316"/>
            <a:ext cx="634804" cy="1241014"/>
          </a:xfrm>
          <a:prstGeom prst="rect">
            <a:avLst/>
          </a:prstGeom>
        </p:spPr>
      </p:pic>
      <p:cxnSp>
        <p:nvCxnSpPr>
          <p:cNvPr id="38" name="Conector recto 37"/>
          <p:cNvCxnSpPr/>
          <p:nvPr/>
        </p:nvCxnSpPr>
        <p:spPr>
          <a:xfrm>
            <a:off x="4249914" y="2162142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9" name="Imagen 38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4468312" y="3541656"/>
            <a:ext cx="634804" cy="1241014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>
            <a:off x="4299626" y="2797088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4283382" y="4428938"/>
            <a:ext cx="194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Más 41"/>
          <p:cNvSpPr/>
          <p:nvPr/>
        </p:nvSpPr>
        <p:spPr>
          <a:xfrm>
            <a:off x="4299626" y="199220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Menos 42"/>
          <p:cNvSpPr/>
          <p:nvPr/>
        </p:nvSpPr>
        <p:spPr>
          <a:xfrm>
            <a:off x="4250433" y="4300879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43"/>
          <p:cNvCxnSpPr/>
          <p:nvPr/>
        </p:nvCxnSpPr>
        <p:spPr>
          <a:xfrm>
            <a:off x="4283382" y="2797088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4283382" y="3865427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Menos 45"/>
          <p:cNvSpPr/>
          <p:nvPr/>
        </p:nvSpPr>
        <p:spPr>
          <a:xfrm>
            <a:off x="4249914" y="2679136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Más 46"/>
          <p:cNvSpPr/>
          <p:nvPr/>
        </p:nvSpPr>
        <p:spPr>
          <a:xfrm>
            <a:off x="4300501" y="370484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47"/>
          <p:cNvCxnSpPr/>
          <p:nvPr/>
        </p:nvCxnSpPr>
        <p:spPr>
          <a:xfrm>
            <a:off x="4249914" y="1147375"/>
            <a:ext cx="519" cy="10078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4299626" y="4432113"/>
            <a:ext cx="0" cy="1085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721998" y="5517695"/>
            <a:ext cx="35785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721996" y="6024012"/>
            <a:ext cx="51257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Imagen 52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007907" y="1824316"/>
            <a:ext cx="634804" cy="1241014"/>
          </a:xfrm>
          <a:prstGeom prst="rect">
            <a:avLst/>
          </a:prstGeom>
        </p:spPr>
      </p:pic>
      <p:cxnSp>
        <p:nvCxnSpPr>
          <p:cNvPr id="54" name="Conector recto 53"/>
          <p:cNvCxnSpPr/>
          <p:nvPr/>
        </p:nvCxnSpPr>
        <p:spPr>
          <a:xfrm>
            <a:off x="5797206" y="2162142"/>
            <a:ext cx="2107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5" name="Imagen 54" descr="Captura de pantalla 2018-03-09 a las 5.28.44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>
          <a:xfrm>
            <a:off x="6015604" y="3541656"/>
            <a:ext cx="634804" cy="1241014"/>
          </a:xfrm>
          <a:prstGeom prst="rect">
            <a:avLst/>
          </a:prstGeom>
        </p:spPr>
      </p:pic>
      <p:cxnSp>
        <p:nvCxnSpPr>
          <p:cNvPr id="56" name="Conector recto 55"/>
          <p:cNvCxnSpPr/>
          <p:nvPr/>
        </p:nvCxnSpPr>
        <p:spPr>
          <a:xfrm>
            <a:off x="5846918" y="2797088"/>
            <a:ext cx="0" cy="10683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5830674" y="4428938"/>
            <a:ext cx="194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Más 57"/>
          <p:cNvSpPr/>
          <p:nvPr/>
        </p:nvSpPr>
        <p:spPr>
          <a:xfrm>
            <a:off x="5846918" y="1992202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Menos 58"/>
          <p:cNvSpPr/>
          <p:nvPr/>
        </p:nvSpPr>
        <p:spPr>
          <a:xfrm>
            <a:off x="5797725" y="4300879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59"/>
          <p:cNvCxnSpPr/>
          <p:nvPr/>
        </p:nvCxnSpPr>
        <p:spPr>
          <a:xfrm>
            <a:off x="5830674" y="2797088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5830674" y="3865427"/>
            <a:ext cx="1926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Menos 61"/>
          <p:cNvSpPr/>
          <p:nvPr/>
        </p:nvSpPr>
        <p:spPr>
          <a:xfrm>
            <a:off x="5797206" y="2679136"/>
            <a:ext cx="210182" cy="117952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Más 62"/>
          <p:cNvSpPr/>
          <p:nvPr/>
        </p:nvSpPr>
        <p:spPr>
          <a:xfrm>
            <a:off x="5847793" y="3704846"/>
            <a:ext cx="160989" cy="16994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/>
          <p:cNvCxnSpPr/>
          <p:nvPr/>
        </p:nvCxnSpPr>
        <p:spPr>
          <a:xfrm>
            <a:off x="5797206" y="647458"/>
            <a:ext cx="519" cy="15078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5846918" y="4432113"/>
            <a:ext cx="0" cy="1591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729693" y="661338"/>
            <a:ext cx="50675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31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</Words>
  <Application>Microsoft Macintosh PowerPoint</Application>
  <PresentationFormat>Presentación en pantalla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Rafael Mora Parga</dc:creator>
  <cp:lastModifiedBy>Christian Rafael Mora Parga</cp:lastModifiedBy>
  <cp:revision>18</cp:revision>
  <dcterms:created xsi:type="dcterms:W3CDTF">2018-03-09T22:21:09Z</dcterms:created>
  <dcterms:modified xsi:type="dcterms:W3CDTF">2018-03-09T23:30:18Z</dcterms:modified>
</cp:coreProperties>
</file>