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71" r:id="rId10"/>
    <p:sldId id="270" r:id="rId11"/>
    <p:sldId id="272" r:id="rId12"/>
    <p:sldId id="269" r:id="rId13"/>
    <p:sldId id="273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BD112C3-AE09-4F0E-8FB3-D276BAE0A791}" type="datetimeFigureOut">
              <a:rPr lang="es-ES" smtClean="0"/>
              <a:t>20/12/2017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FE15262-6ACE-4816-BD96-CA5BD71448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967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12C3-AE09-4F0E-8FB3-D276BAE0A791}" type="datetimeFigureOut">
              <a:rPr lang="es-ES" smtClean="0"/>
              <a:t>20/12/2017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5262-6ACE-4816-BD96-CA5BD71448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39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12C3-AE09-4F0E-8FB3-D276BAE0A791}" type="datetimeFigureOut">
              <a:rPr lang="es-ES" smtClean="0"/>
              <a:t>20/12/2017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5262-6ACE-4816-BD96-CA5BD71448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1987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12C3-AE09-4F0E-8FB3-D276BAE0A791}" type="datetimeFigureOut">
              <a:rPr lang="es-ES" smtClean="0"/>
              <a:t>20/12/2017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5262-6ACE-4816-BD96-CA5BD714484E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2232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12C3-AE09-4F0E-8FB3-D276BAE0A791}" type="datetimeFigureOut">
              <a:rPr lang="es-ES" smtClean="0"/>
              <a:t>20/12/2017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5262-6ACE-4816-BD96-CA5BD71448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845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12C3-AE09-4F0E-8FB3-D276BAE0A791}" type="datetimeFigureOut">
              <a:rPr lang="es-ES" smtClean="0"/>
              <a:t>20/12/2017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5262-6ACE-4816-BD96-CA5BD71448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3836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12C3-AE09-4F0E-8FB3-D276BAE0A791}" type="datetimeFigureOut">
              <a:rPr lang="es-ES" smtClean="0"/>
              <a:t>20/12/2017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5262-6ACE-4816-BD96-CA5BD71448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2386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12C3-AE09-4F0E-8FB3-D276BAE0A791}" type="datetimeFigureOut">
              <a:rPr lang="es-ES" smtClean="0"/>
              <a:t>20/12/2017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5262-6ACE-4816-BD96-CA5BD71448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1090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12C3-AE09-4F0E-8FB3-D276BAE0A791}" type="datetimeFigureOut">
              <a:rPr lang="es-ES" smtClean="0"/>
              <a:t>20/12/2017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5262-6ACE-4816-BD96-CA5BD71448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989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12C3-AE09-4F0E-8FB3-D276BAE0A791}" type="datetimeFigureOut">
              <a:rPr lang="es-ES" smtClean="0"/>
              <a:t>20/12/2017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5262-6ACE-4816-BD96-CA5BD71448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97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12C3-AE09-4F0E-8FB3-D276BAE0A791}" type="datetimeFigureOut">
              <a:rPr lang="es-ES" smtClean="0"/>
              <a:t>20/12/2017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5262-6ACE-4816-BD96-CA5BD71448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640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12C3-AE09-4F0E-8FB3-D276BAE0A791}" type="datetimeFigureOut">
              <a:rPr lang="es-ES" smtClean="0"/>
              <a:t>20/12/2017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5262-6ACE-4816-BD96-CA5BD71448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531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12C3-AE09-4F0E-8FB3-D276BAE0A791}" type="datetimeFigureOut">
              <a:rPr lang="es-ES" smtClean="0"/>
              <a:t>20/12/2017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5262-6ACE-4816-BD96-CA5BD71448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420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12C3-AE09-4F0E-8FB3-D276BAE0A791}" type="datetimeFigureOut">
              <a:rPr lang="es-ES" smtClean="0"/>
              <a:t>20/12/2017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5262-6ACE-4816-BD96-CA5BD71448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414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12C3-AE09-4F0E-8FB3-D276BAE0A791}" type="datetimeFigureOut">
              <a:rPr lang="es-ES" smtClean="0"/>
              <a:t>20/12/2017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5262-6ACE-4816-BD96-CA5BD71448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88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12C3-AE09-4F0E-8FB3-D276BAE0A791}" type="datetimeFigureOut">
              <a:rPr lang="es-ES" smtClean="0"/>
              <a:t>20/12/2017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5262-6ACE-4816-BD96-CA5BD71448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017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12C3-AE09-4F0E-8FB3-D276BAE0A791}" type="datetimeFigureOut">
              <a:rPr lang="es-ES" smtClean="0"/>
              <a:t>20/12/2017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5262-6ACE-4816-BD96-CA5BD71448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612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112C3-AE09-4F0E-8FB3-D276BAE0A791}" type="datetimeFigureOut">
              <a:rPr lang="es-ES" smtClean="0"/>
              <a:t>20/12/2017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15262-6ACE-4816-BD96-CA5BD71448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521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96A8A5D-137F-4A8A-9811-F7A867F02E3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2" name="Rectangle 71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Resultado de imagen de trabajadores informáticos">
            <a:extLst>
              <a:ext uri="{FF2B5EF4-FFF2-40B4-BE49-F238E27FC236}">
                <a16:creationId xmlns:a16="http://schemas.microsoft.com/office/drawing/2014/main" id="{5A85FDBC-3CE8-4D78-AFB0-8C0161BDD9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2" r="-1" b="-1"/>
          <a:stretch/>
        </p:blipFill>
        <p:spPr bwMode="auto">
          <a:xfrm>
            <a:off x="-5597" y="10"/>
            <a:ext cx="755854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C78E281-F596-4ECB-979A-89D89452AAD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FA686C7-6B08-416F-AEF3-C204079363A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88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2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7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9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4C62EDA-9501-48B1-AF0D-0DB35B949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4894" y="1122363"/>
            <a:ext cx="3156229" cy="2387600"/>
          </a:xfrm>
        </p:spPr>
        <p:txBody>
          <a:bodyPr>
            <a:normAutofit/>
          </a:bodyPr>
          <a:lstStyle/>
          <a:p>
            <a:r>
              <a:rPr lang="es-ES" sz="3700" dirty="0"/>
              <a:t>Presentación grupo G2.1.7</a:t>
            </a:r>
          </a:p>
        </p:txBody>
      </p:sp>
    </p:spTree>
    <p:extLst>
      <p:ext uri="{BB962C8B-B14F-4D97-AF65-F5344CB8AC3E}">
        <p14:creationId xmlns:p14="http://schemas.microsoft.com/office/powerpoint/2010/main" val="4221886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A838DBA2-246D-4087-AE0A-6EA2B4B65AF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A0F84A2A-F1F6-4AF9-9281-14AEDDDB1E75}"/>
              </a:ext>
            </a:extLst>
          </p:cNvPr>
          <p:cNvSpPr txBox="1"/>
          <p:nvPr/>
        </p:nvSpPr>
        <p:spPr>
          <a:xfrm>
            <a:off x="1197657" y="504873"/>
            <a:ext cx="9683068" cy="3800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2800" dirty="0"/>
              <a:t>    -  </a:t>
            </a:r>
            <a:r>
              <a:rPr lang="en-US" sz="2800" dirty="0" err="1"/>
              <a:t>En</a:t>
            </a:r>
            <a:r>
              <a:rPr lang="en-US" sz="2800" dirty="0"/>
              <a:t> la </a:t>
            </a:r>
            <a:r>
              <a:rPr lang="en-US" sz="2800" dirty="0" err="1"/>
              <a:t>primera</a:t>
            </a:r>
            <a:r>
              <a:rPr lang="en-US" sz="2800" dirty="0"/>
              <a:t> </a:t>
            </a:r>
            <a:r>
              <a:rPr lang="en-US" sz="2800" dirty="0" err="1"/>
              <a:t>entrega</a:t>
            </a:r>
            <a:r>
              <a:rPr lang="en-US" sz="2800" dirty="0"/>
              <a:t> no </a:t>
            </a:r>
            <a:r>
              <a:rPr lang="en-US" sz="2800" dirty="0" err="1"/>
              <a:t>estábamos</a:t>
            </a:r>
            <a:r>
              <a:rPr lang="en-US" sz="2800" dirty="0"/>
              <a:t> </a:t>
            </a:r>
            <a:r>
              <a:rPr lang="en-US" sz="2800" dirty="0" err="1"/>
              <a:t>acostumbrados</a:t>
            </a:r>
            <a:r>
              <a:rPr lang="en-US" sz="2800" dirty="0"/>
              <a:t> a </a:t>
            </a:r>
            <a:r>
              <a:rPr lang="en-US" sz="2800" dirty="0" err="1"/>
              <a:t>hacer</a:t>
            </a:r>
            <a:r>
              <a:rPr lang="en-US" sz="2800" dirty="0"/>
              <a:t> </a:t>
            </a:r>
            <a:r>
              <a:rPr lang="en-US" sz="2800" dirty="0" err="1"/>
              <a:t>una</a:t>
            </a:r>
            <a:r>
              <a:rPr lang="en-US" sz="2800" dirty="0"/>
              <a:t> </a:t>
            </a:r>
            <a:r>
              <a:rPr lang="en-US" sz="2800" dirty="0" err="1"/>
              <a:t>planificación</a:t>
            </a:r>
            <a:r>
              <a:rPr lang="en-US" sz="2800" dirty="0"/>
              <a:t> del </a:t>
            </a:r>
            <a:r>
              <a:rPr lang="en-US" sz="2800" dirty="0" err="1"/>
              <a:t>trabajo</a:t>
            </a:r>
            <a:r>
              <a:rPr lang="en-US" sz="2800" dirty="0"/>
              <a:t>, con lo que </a:t>
            </a:r>
            <a:r>
              <a:rPr lang="en-US" sz="2800" dirty="0" err="1"/>
              <a:t>en</a:t>
            </a:r>
            <a:r>
              <a:rPr lang="en-US" sz="2800" dirty="0"/>
              <a:t> la </a:t>
            </a:r>
            <a:r>
              <a:rPr lang="en-US" sz="2800" dirty="0" err="1"/>
              <a:t>segunda</a:t>
            </a:r>
            <a:r>
              <a:rPr lang="en-US" sz="2800" dirty="0"/>
              <a:t> </a:t>
            </a:r>
            <a:r>
              <a:rPr lang="en-US" sz="2800" dirty="0" err="1"/>
              <a:t>entrega</a:t>
            </a:r>
            <a:r>
              <a:rPr lang="en-US" sz="2800" dirty="0"/>
              <a:t> </a:t>
            </a:r>
            <a:r>
              <a:rPr lang="en-US" sz="2800" dirty="0" err="1"/>
              <a:t>tuvimos</a:t>
            </a:r>
            <a:r>
              <a:rPr lang="en-US" sz="2800" dirty="0"/>
              <a:t> que </a:t>
            </a:r>
            <a:r>
              <a:rPr lang="en-US" sz="2800" dirty="0" err="1"/>
              <a:t>hacer</a:t>
            </a:r>
            <a:r>
              <a:rPr lang="en-US" sz="2800" dirty="0"/>
              <a:t> mayor </a:t>
            </a:r>
            <a:r>
              <a:rPr lang="en-US" sz="2800" dirty="0" err="1"/>
              <a:t>esfuerzo</a:t>
            </a:r>
            <a:r>
              <a:rPr lang="en-US" sz="2800" dirty="0"/>
              <a:t> para </a:t>
            </a:r>
            <a:r>
              <a:rPr lang="en-US" sz="2800" dirty="0" err="1"/>
              <a:t>enmendarlo</a:t>
            </a:r>
            <a:r>
              <a:rPr lang="en-US" sz="2800" dirty="0"/>
              <a:t> y </a:t>
            </a:r>
            <a:r>
              <a:rPr lang="en-US" sz="2800" dirty="0" err="1"/>
              <a:t>además</a:t>
            </a:r>
            <a:r>
              <a:rPr lang="en-US" sz="2800" dirty="0"/>
              <a:t> </a:t>
            </a:r>
            <a:r>
              <a:rPr lang="en-US" sz="2800" dirty="0" err="1"/>
              <a:t>añadir</a:t>
            </a:r>
            <a:r>
              <a:rPr lang="en-US" sz="2800" dirty="0"/>
              <a:t> la </a:t>
            </a:r>
            <a:r>
              <a:rPr lang="en-US" sz="2800" dirty="0" err="1"/>
              <a:t>carga</a:t>
            </a:r>
            <a:r>
              <a:rPr lang="en-US" sz="2800" dirty="0"/>
              <a:t> de </a:t>
            </a:r>
            <a:r>
              <a:rPr lang="en-US" sz="2800" dirty="0" err="1"/>
              <a:t>trabajo</a:t>
            </a:r>
            <a:r>
              <a:rPr lang="en-US" sz="2800" dirty="0"/>
              <a:t> de la </a:t>
            </a:r>
            <a:r>
              <a:rPr lang="en-US" sz="2800" dirty="0" err="1"/>
              <a:t>segunda</a:t>
            </a:r>
            <a:r>
              <a:rPr lang="en-US" sz="2800" dirty="0"/>
              <a:t> </a:t>
            </a:r>
            <a:r>
              <a:rPr lang="en-US" sz="2800" dirty="0" err="1"/>
              <a:t>entrega</a:t>
            </a:r>
            <a:r>
              <a:rPr lang="en-US" sz="2800" dirty="0"/>
              <a:t>.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2800" dirty="0"/>
              <a:t>	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r>
              <a:rPr lang="en-US" sz="2800" dirty="0"/>
              <a:t>    - </a:t>
            </a:r>
            <a:r>
              <a:rPr lang="en-US" sz="2800" dirty="0" err="1"/>
              <a:t>Falta</a:t>
            </a:r>
            <a:r>
              <a:rPr lang="en-US" sz="2800" dirty="0"/>
              <a:t> de </a:t>
            </a:r>
            <a:r>
              <a:rPr lang="en-US" sz="2800" dirty="0" err="1"/>
              <a:t>familiarización</a:t>
            </a:r>
            <a:r>
              <a:rPr lang="en-US" sz="2800" dirty="0"/>
              <a:t> a la hora de </a:t>
            </a:r>
            <a:r>
              <a:rPr lang="en-US" sz="2800" dirty="0" err="1"/>
              <a:t>usar</a:t>
            </a:r>
            <a:r>
              <a:rPr lang="en-US" sz="2800" dirty="0"/>
              <a:t> </a:t>
            </a:r>
            <a:r>
              <a:rPr lang="en-US" sz="2800" dirty="0" err="1"/>
              <a:t>repositorios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0399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2080A-F680-4B9E-9209-5B65A497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581" y="118977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Aspectos que han ido bien en nuestro grupo</a:t>
            </a:r>
          </a:p>
        </p:txBody>
      </p:sp>
      <p:pic>
        <p:nvPicPr>
          <p:cNvPr id="8194" name="Picture 2" descr="Resultado de imagen de pulgar hacia arriba">
            <a:extLst>
              <a:ext uri="{FF2B5EF4-FFF2-40B4-BE49-F238E27FC236}">
                <a16:creationId xmlns:a16="http://schemas.microsoft.com/office/drawing/2014/main" id="{31C40784-E6F4-4159-944D-26282DE1E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218" y="3047951"/>
            <a:ext cx="2752725" cy="270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8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B09CA6E-AB5B-4FD5-B091-34B8D610DC84}"/>
              </a:ext>
            </a:extLst>
          </p:cNvPr>
          <p:cNvSpPr txBox="1"/>
          <p:nvPr/>
        </p:nvSpPr>
        <p:spPr>
          <a:xfrm>
            <a:off x="1378423" y="750627"/>
            <a:ext cx="99492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	</a:t>
            </a:r>
            <a:r>
              <a:rPr lang="es-ES" sz="2400" dirty="0"/>
              <a:t>- No ha habido disputas porque alguien quisiera abarcar más tareas y por tanto más puntos en la tabla de seguimiento, todos hemos sido parciales con el reparto.</a:t>
            </a:r>
          </a:p>
          <a:p>
            <a:endParaRPr lang="es-ES" sz="2400" dirty="0"/>
          </a:p>
          <a:p>
            <a:r>
              <a:rPr lang="es-ES" sz="2400" dirty="0"/>
              <a:t>	- Hemos estado en contacto para cualquier duda surgida durante los entregables.</a:t>
            </a:r>
          </a:p>
          <a:p>
            <a:endParaRPr lang="es-ES" sz="2400" dirty="0"/>
          </a:p>
          <a:p>
            <a:r>
              <a:rPr lang="es-ES" sz="2400" dirty="0"/>
              <a:t>	- Conseguimos cambiar la mentalidad  y adaptarnos a la dinámica de trabajo entre la primera entrega y la segunda, en la cual ya teníamos más claro que hacer y como organizarnos.</a:t>
            </a:r>
          </a:p>
          <a:p>
            <a:endParaRPr lang="es-ES" sz="2400" dirty="0"/>
          </a:p>
          <a:p>
            <a:r>
              <a:rPr lang="es-E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31180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45" name="Group 72">
            <a:extLst>
              <a:ext uri="{FF2B5EF4-FFF2-40B4-BE49-F238E27FC236}">
                <a16:creationId xmlns:a16="http://schemas.microsoft.com/office/drawing/2014/main" id="{9795E515-5F57-431F-9A0D-3A0419DF757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0246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Resultado de imagen de trabajadores informáticos">
            <a:extLst>
              <a:ext uri="{FF2B5EF4-FFF2-40B4-BE49-F238E27FC236}">
                <a16:creationId xmlns:a16="http://schemas.microsoft.com/office/drawing/2014/main" id="{DF8DBFFD-51E2-467D-9A96-B7FD0E358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4" r="-3" b="-3"/>
          <a:stretch/>
        </p:blipFill>
        <p:spPr bwMode="auto">
          <a:xfrm>
            <a:off x="1118988" y="1136606"/>
            <a:ext cx="6112382" cy="457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E90CBC8-3C99-4950-A39B-EDE5E0229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 err="1"/>
              <a:t>Opinión</a:t>
            </a:r>
            <a:r>
              <a:rPr lang="en-US" sz="4400" dirty="0"/>
              <a:t> del </a:t>
            </a:r>
            <a:r>
              <a:rPr lang="en-US" sz="4400" dirty="0" err="1"/>
              <a:t>cliente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31987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ED7CAAC-476F-4A53-A4D4-AF39A9A555CF}"/>
              </a:ext>
            </a:extLst>
          </p:cNvPr>
          <p:cNvSpPr txBox="1"/>
          <p:nvPr/>
        </p:nvSpPr>
        <p:spPr>
          <a:xfrm>
            <a:off x="1173708" y="805218"/>
            <a:ext cx="103995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	</a:t>
            </a:r>
            <a:r>
              <a:rPr lang="es-ES" sz="2400" dirty="0"/>
              <a:t>El cliente coincide con nosotros en que el trato a sido cordial, hemos hecho las reuniones llevaderas y que tuviera contenido clave para no disponer de su tiempo y el nuestro más de lo necesario. También hemos intentado estar disponible por vías como email o </a:t>
            </a:r>
            <a:r>
              <a:rPr lang="es-ES" sz="2400" dirty="0" err="1"/>
              <a:t>Whatsapp</a:t>
            </a:r>
            <a:r>
              <a:rPr lang="es-ES" sz="2400" dirty="0"/>
              <a:t> para cualquier duda puntual que no requiriera de una reunión.</a:t>
            </a:r>
          </a:p>
          <a:p>
            <a:r>
              <a:rPr lang="es-ES" sz="2400" dirty="0"/>
              <a:t>	</a:t>
            </a:r>
          </a:p>
          <a:p>
            <a:r>
              <a:rPr lang="es-ES" sz="2400" dirty="0"/>
              <a:t>	Las fechas de las reuniones iban adaptadas totalmente a la disponibilidad del cliente con lo que ese aspecto nos lo ha dado como positivo.</a:t>
            </a:r>
          </a:p>
          <a:p>
            <a:endParaRPr lang="es-ES" sz="2400" dirty="0"/>
          </a:p>
          <a:p>
            <a:r>
              <a:rPr lang="es-ES" sz="2400" dirty="0"/>
              <a:t>	Ha quedado contento con las aplicaciones proporcionadas, además de por la funcionalidad, por disponer de los manuales de usuarios que eran fáciles de entender.</a:t>
            </a:r>
          </a:p>
        </p:txBody>
      </p:sp>
    </p:spTree>
    <p:extLst>
      <p:ext uri="{BB962C8B-B14F-4D97-AF65-F5344CB8AC3E}">
        <p14:creationId xmlns:p14="http://schemas.microsoft.com/office/powerpoint/2010/main" val="108655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A809B-DBAA-4FB8-A746-8915DB9BF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400" dirty="0"/>
              <a:t>PROBLEMA DEL CLIENTE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B901145-7711-4FED-A2D0-242F7A308C91}"/>
              </a:ext>
            </a:extLst>
          </p:cNvPr>
          <p:cNvSpPr txBox="1"/>
          <p:nvPr/>
        </p:nvSpPr>
        <p:spPr>
          <a:xfrm>
            <a:off x="1746913" y="2306472"/>
            <a:ext cx="90075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s-ES" sz="2800" dirty="0"/>
              <a:t>Los integrantes de su grupo de trabajo están repartidos por toda Europa</a:t>
            </a:r>
          </a:p>
          <a:p>
            <a:endParaRPr lang="es-ES" sz="2800" dirty="0"/>
          </a:p>
          <a:p>
            <a:pPr marL="457200" indent="-457200">
              <a:buFontTx/>
              <a:buChar char="-"/>
            </a:pPr>
            <a:r>
              <a:rPr lang="es-ES" sz="2800" dirty="0"/>
              <a:t>Problemas para el mantenimientos de sus archivos</a:t>
            </a:r>
          </a:p>
        </p:txBody>
      </p:sp>
    </p:spTree>
    <p:extLst>
      <p:ext uri="{BB962C8B-B14F-4D97-AF65-F5344CB8AC3E}">
        <p14:creationId xmlns:p14="http://schemas.microsoft.com/office/powerpoint/2010/main" val="1941949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80679-1EA8-4EF2-8293-3AE8E445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400" dirty="0"/>
              <a:t>Solución propuesta al grupo G2.1.8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C4908F4-651D-41F2-9BA8-C8D18E330657}"/>
              </a:ext>
            </a:extLst>
          </p:cNvPr>
          <p:cNvSpPr txBox="1"/>
          <p:nvPr/>
        </p:nvSpPr>
        <p:spPr>
          <a:xfrm>
            <a:off x="1323833" y="2197290"/>
            <a:ext cx="97235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Le hemos buscado aplicaciones para poder llevar a cabo sus proyectos a tan larga distancia. </a:t>
            </a:r>
          </a:p>
          <a:p>
            <a:endParaRPr lang="es-ES" sz="2800" dirty="0"/>
          </a:p>
          <a:p>
            <a:r>
              <a:rPr lang="es-ES" sz="2800" dirty="0"/>
              <a:t>Sus requisitos principales eran que las aplicaciones tuvieran servidores en Europa y la comunicación fuera telemática.</a:t>
            </a:r>
          </a:p>
          <a:p>
            <a:endParaRPr lang="es-ES" dirty="0"/>
          </a:p>
          <a:p>
            <a:r>
              <a:rPr lang="es-E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2792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29" name="Group 328">
            <a:extLst>
              <a:ext uri="{FF2B5EF4-FFF2-40B4-BE49-F238E27FC236}">
                <a16:creationId xmlns:a16="http://schemas.microsoft.com/office/drawing/2014/main" id="{AB86F577-8905-4B21-8AF3-C1BB3433775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30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1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4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9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0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1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2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3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4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5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6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7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8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9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0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1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2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3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4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5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6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7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8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9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0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1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2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3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4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5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6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7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8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9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0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1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2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3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4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5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6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7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8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9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0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1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2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3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84" name="Rectangle 383">
            <a:extLst>
              <a:ext uri="{FF2B5EF4-FFF2-40B4-BE49-F238E27FC236}">
                <a16:creationId xmlns:a16="http://schemas.microsoft.com/office/drawing/2014/main" id="{D706AE2E-B17B-43A3-84F8-9C0FE9466C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CEFFB8CF-3E94-42D7-849C-841E7744B2C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86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7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8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9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0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1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2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3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4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5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6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7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8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9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0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1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2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3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4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5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6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7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8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9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0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1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2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3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4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5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6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7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8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9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0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1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2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3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4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5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6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7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8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9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0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1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2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3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4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5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6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7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8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9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40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441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esultado de imagen de skype">
            <a:extLst>
              <a:ext uri="{FF2B5EF4-FFF2-40B4-BE49-F238E27FC236}">
                <a16:creationId xmlns:a16="http://schemas.microsoft.com/office/drawing/2014/main" id="{2AE30ED6-9424-4179-B158-D8AFFF1FDD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86530" y="1136606"/>
            <a:ext cx="4577297" cy="457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BB52F81-D45E-4EA6-A5F5-52D5C8E58B45}"/>
              </a:ext>
            </a:extLst>
          </p:cNvPr>
          <p:cNvSpPr txBox="1"/>
          <p:nvPr/>
        </p:nvSpPr>
        <p:spPr>
          <a:xfrm>
            <a:off x="8057397" y="1113282"/>
            <a:ext cx="3489569" cy="23966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Para comunicarse telemáticamente le hemos proporcionado Skype (Prioridad principal)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29514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9795E515-5F57-431F-9A0D-3A0419DF757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31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Resultado de imagen de projetsii">
            <a:extLst>
              <a:ext uri="{FF2B5EF4-FFF2-40B4-BE49-F238E27FC236}">
                <a16:creationId xmlns:a16="http://schemas.microsoft.com/office/drawing/2014/main" id="{98F59925-2634-4191-BB8D-91CD0A58DA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"/>
          <a:stretch/>
        </p:blipFill>
        <p:spPr bwMode="auto">
          <a:xfrm>
            <a:off x="1118988" y="1136606"/>
            <a:ext cx="6112382" cy="457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E1A0869-0B87-45A3-8226-32DEFFDCBB59}"/>
              </a:ext>
            </a:extLst>
          </p:cNvPr>
          <p:cNvSpPr txBox="1"/>
          <p:nvPr/>
        </p:nvSpPr>
        <p:spPr>
          <a:xfrm>
            <a:off x="8057397" y="1113282"/>
            <a:ext cx="3489569" cy="23966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>
                <a:latin typeface="+mj-lt"/>
                <a:ea typeface="+mj-ea"/>
                <a:cs typeface="+mj-cs"/>
              </a:rPr>
              <a:t>Para el mantenimiento de sus archivos le hemos proporcionada Projetsii</a:t>
            </a:r>
          </a:p>
        </p:txBody>
      </p:sp>
    </p:spTree>
    <p:extLst>
      <p:ext uri="{BB962C8B-B14F-4D97-AF65-F5344CB8AC3E}">
        <p14:creationId xmlns:p14="http://schemas.microsoft.com/office/powerpoint/2010/main" val="3075347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9795E515-5F57-431F-9A0D-3A0419DF757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9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Resultado de imagen de multi timer logo">
            <a:extLst>
              <a:ext uri="{FF2B5EF4-FFF2-40B4-BE49-F238E27FC236}">
                <a16:creationId xmlns:a16="http://schemas.microsoft.com/office/drawing/2014/main" id="{852A7E26-BFD5-4676-8173-E9181452DA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3" b="-2"/>
          <a:stretch/>
        </p:blipFill>
        <p:spPr bwMode="auto">
          <a:xfrm>
            <a:off x="1118988" y="1136606"/>
            <a:ext cx="6112382" cy="457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D5BC925-0D31-4D6C-9B1C-66835DD41AFB}"/>
              </a:ext>
            </a:extLst>
          </p:cNvPr>
          <p:cNvSpPr txBox="1"/>
          <p:nvPr/>
        </p:nvSpPr>
        <p:spPr>
          <a:xfrm>
            <a:off x="8057397" y="1113282"/>
            <a:ext cx="3489569" cy="23966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>
                <a:latin typeface="+mj-lt"/>
                <a:ea typeface="+mj-ea"/>
                <a:cs typeface="+mj-cs"/>
              </a:rPr>
              <a:t>Para el control del tiempo sobre sus tareas le hemos proporcionado Multi-Timer</a:t>
            </a:r>
          </a:p>
        </p:txBody>
      </p:sp>
    </p:spTree>
    <p:extLst>
      <p:ext uri="{BB962C8B-B14F-4D97-AF65-F5344CB8AC3E}">
        <p14:creationId xmlns:p14="http://schemas.microsoft.com/office/powerpoint/2010/main" val="2352138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AB86F577-8905-4B21-8AF3-C1BB3433775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D614432-46FD-4B63-8194-64F233F941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7D43E06-E0E9-45FB-9DD8-4513BF040A6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2" name="Rectangle 5">
              <a:extLst>
                <a:ext uri="{FF2B5EF4-FFF2-40B4-BE49-F238E27FC236}">
                  <a16:creationId xmlns:a16="http://schemas.microsoft.com/office/drawing/2014/main" id="{BC31D834-B127-4A66-A0A9-2956DB0766D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3" name="Freeform 6">
              <a:extLst>
                <a:ext uri="{FF2B5EF4-FFF2-40B4-BE49-F238E27FC236}">
                  <a16:creationId xmlns:a16="http://schemas.microsoft.com/office/drawing/2014/main" id="{AEB45F0E-3639-41ED-99CC-CCA38D61D63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7">
              <a:extLst>
                <a:ext uri="{FF2B5EF4-FFF2-40B4-BE49-F238E27FC236}">
                  <a16:creationId xmlns:a16="http://schemas.microsoft.com/office/drawing/2014/main" id="{5302B214-0D24-40CA-BFB4-CF38694B0DB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Rectangle 8">
              <a:extLst>
                <a:ext uri="{FF2B5EF4-FFF2-40B4-BE49-F238E27FC236}">
                  <a16:creationId xmlns:a16="http://schemas.microsoft.com/office/drawing/2014/main" id="{BB18DCBD-D74A-40C8-B325-B49FC52BA28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6" name="Freeform 9">
              <a:extLst>
                <a:ext uri="{FF2B5EF4-FFF2-40B4-BE49-F238E27FC236}">
                  <a16:creationId xmlns:a16="http://schemas.microsoft.com/office/drawing/2014/main" id="{02CFFDAE-C576-45A9-8D6F-3FF8F2EAF54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10">
              <a:extLst>
                <a:ext uri="{FF2B5EF4-FFF2-40B4-BE49-F238E27FC236}">
                  <a16:creationId xmlns:a16="http://schemas.microsoft.com/office/drawing/2014/main" id="{382510FF-8736-4655-A749-972F90D8BA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11">
              <a:extLst>
                <a:ext uri="{FF2B5EF4-FFF2-40B4-BE49-F238E27FC236}">
                  <a16:creationId xmlns:a16="http://schemas.microsoft.com/office/drawing/2014/main" id="{302B8B45-64D1-4E5D-BBCC-AB578EC6469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12">
              <a:extLst>
                <a:ext uri="{FF2B5EF4-FFF2-40B4-BE49-F238E27FC236}">
                  <a16:creationId xmlns:a16="http://schemas.microsoft.com/office/drawing/2014/main" id="{C63FCB23-1A4C-4B0E-991C-1E1AD047597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3">
              <a:extLst>
                <a:ext uri="{FF2B5EF4-FFF2-40B4-BE49-F238E27FC236}">
                  <a16:creationId xmlns:a16="http://schemas.microsoft.com/office/drawing/2014/main" id="{49B472C6-502A-452F-857D-3007E751970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4">
              <a:extLst>
                <a:ext uri="{FF2B5EF4-FFF2-40B4-BE49-F238E27FC236}">
                  <a16:creationId xmlns:a16="http://schemas.microsoft.com/office/drawing/2014/main" id="{1887487B-9617-48BB-BC6E-2E095DDB7A2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5">
              <a:extLst>
                <a:ext uri="{FF2B5EF4-FFF2-40B4-BE49-F238E27FC236}">
                  <a16:creationId xmlns:a16="http://schemas.microsoft.com/office/drawing/2014/main" id="{8CCC40D8-3574-4709-B597-0C9EB8AC97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6">
              <a:extLst>
                <a:ext uri="{FF2B5EF4-FFF2-40B4-BE49-F238E27FC236}">
                  <a16:creationId xmlns:a16="http://schemas.microsoft.com/office/drawing/2014/main" id="{5C2DE696-C0F1-4470-AA20-1B185DFE052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7">
              <a:extLst>
                <a:ext uri="{FF2B5EF4-FFF2-40B4-BE49-F238E27FC236}">
                  <a16:creationId xmlns:a16="http://schemas.microsoft.com/office/drawing/2014/main" id="{3044BF69-E88A-4FE6-A7C7-E6222C391BD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8">
              <a:extLst>
                <a:ext uri="{FF2B5EF4-FFF2-40B4-BE49-F238E27FC236}">
                  <a16:creationId xmlns:a16="http://schemas.microsoft.com/office/drawing/2014/main" id="{87F8C68F-552A-4831-87FC-D45485F7826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9">
              <a:extLst>
                <a:ext uri="{FF2B5EF4-FFF2-40B4-BE49-F238E27FC236}">
                  <a16:creationId xmlns:a16="http://schemas.microsoft.com/office/drawing/2014/main" id="{439F4E03-58CC-4C01-B28D-4B4B5A6CF58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20">
              <a:extLst>
                <a:ext uri="{FF2B5EF4-FFF2-40B4-BE49-F238E27FC236}">
                  <a16:creationId xmlns:a16="http://schemas.microsoft.com/office/drawing/2014/main" id="{638B9EF8-62E2-409B-A243-493F3008A00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21">
              <a:extLst>
                <a:ext uri="{FF2B5EF4-FFF2-40B4-BE49-F238E27FC236}">
                  <a16:creationId xmlns:a16="http://schemas.microsoft.com/office/drawing/2014/main" id="{BF251EFD-0032-41FD-A617-D4F06953E02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22">
              <a:extLst>
                <a:ext uri="{FF2B5EF4-FFF2-40B4-BE49-F238E27FC236}">
                  <a16:creationId xmlns:a16="http://schemas.microsoft.com/office/drawing/2014/main" id="{3DF212F4-57CD-4E08-BC1F-CA81C516C46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3">
              <a:extLst>
                <a:ext uri="{FF2B5EF4-FFF2-40B4-BE49-F238E27FC236}">
                  <a16:creationId xmlns:a16="http://schemas.microsoft.com/office/drawing/2014/main" id="{6C8506A9-98D5-4346-BA53-7BE67D7D039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4">
              <a:extLst>
                <a:ext uri="{FF2B5EF4-FFF2-40B4-BE49-F238E27FC236}">
                  <a16:creationId xmlns:a16="http://schemas.microsoft.com/office/drawing/2014/main" id="{7D36D3DC-4B56-4591-B3CB-20F2A8E0850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5">
              <a:extLst>
                <a:ext uri="{FF2B5EF4-FFF2-40B4-BE49-F238E27FC236}">
                  <a16:creationId xmlns:a16="http://schemas.microsoft.com/office/drawing/2014/main" id="{19C17C52-3CF4-4CB1-93B0-D71E838B5CB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6">
              <a:extLst>
                <a:ext uri="{FF2B5EF4-FFF2-40B4-BE49-F238E27FC236}">
                  <a16:creationId xmlns:a16="http://schemas.microsoft.com/office/drawing/2014/main" id="{F723AE18-264F-4AA7-88D7-83570E32682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7">
              <a:extLst>
                <a:ext uri="{FF2B5EF4-FFF2-40B4-BE49-F238E27FC236}">
                  <a16:creationId xmlns:a16="http://schemas.microsoft.com/office/drawing/2014/main" id="{4CCF1D1F-3F13-4891-8139-ADA1CD8DD83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8">
              <a:extLst>
                <a:ext uri="{FF2B5EF4-FFF2-40B4-BE49-F238E27FC236}">
                  <a16:creationId xmlns:a16="http://schemas.microsoft.com/office/drawing/2014/main" id="{78BFA10C-74DF-41B4-8E08-50CC82B7A8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9">
              <a:extLst>
                <a:ext uri="{FF2B5EF4-FFF2-40B4-BE49-F238E27FC236}">
                  <a16:creationId xmlns:a16="http://schemas.microsoft.com/office/drawing/2014/main" id="{DFCDD40B-D4BD-4091-9EE8-869FF64F0CE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30">
              <a:extLst>
                <a:ext uri="{FF2B5EF4-FFF2-40B4-BE49-F238E27FC236}">
                  <a16:creationId xmlns:a16="http://schemas.microsoft.com/office/drawing/2014/main" id="{C795EC66-071B-4C40-934A-C3AB55649B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31">
              <a:extLst>
                <a:ext uri="{FF2B5EF4-FFF2-40B4-BE49-F238E27FC236}">
                  <a16:creationId xmlns:a16="http://schemas.microsoft.com/office/drawing/2014/main" id="{4DFDE558-A234-4BD5-A26C-99870882F60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32">
              <a:extLst>
                <a:ext uri="{FF2B5EF4-FFF2-40B4-BE49-F238E27FC236}">
                  <a16:creationId xmlns:a16="http://schemas.microsoft.com/office/drawing/2014/main" id="{0A007A33-7683-48EB-9714-ADEDDC1DB36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Rectangle 33">
              <a:extLst>
                <a:ext uri="{FF2B5EF4-FFF2-40B4-BE49-F238E27FC236}">
                  <a16:creationId xmlns:a16="http://schemas.microsoft.com/office/drawing/2014/main" id="{EC290698-D471-4505-B43E-87EEFB3619E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1" name="Freeform 34">
              <a:extLst>
                <a:ext uri="{FF2B5EF4-FFF2-40B4-BE49-F238E27FC236}">
                  <a16:creationId xmlns:a16="http://schemas.microsoft.com/office/drawing/2014/main" id="{8B75059B-DDB3-4BDF-9AE6-D9A4A5ED435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35">
              <a:extLst>
                <a:ext uri="{FF2B5EF4-FFF2-40B4-BE49-F238E27FC236}">
                  <a16:creationId xmlns:a16="http://schemas.microsoft.com/office/drawing/2014/main" id="{81B849DB-E967-4042-B061-AD30AB053FA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6">
              <a:extLst>
                <a:ext uri="{FF2B5EF4-FFF2-40B4-BE49-F238E27FC236}">
                  <a16:creationId xmlns:a16="http://schemas.microsoft.com/office/drawing/2014/main" id="{E8E1D58B-C2EE-4DAC-BC7D-ABC55F5C3A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7">
              <a:extLst>
                <a:ext uri="{FF2B5EF4-FFF2-40B4-BE49-F238E27FC236}">
                  <a16:creationId xmlns:a16="http://schemas.microsoft.com/office/drawing/2014/main" id="{7D867EE2-CC64-459F-B1FD-5770B0C8580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8">
              <a:extLst>
                <a:ext uri="{FF2B5EF4-FFF2-40B4-BE49-F238E27FC236}">
                  <a16:creationId xmlns:a16="http://schemas.microsoft.com/office/drawing/2014/main" id="{96DBF1BF-0F1A-4646-B493-2C210BF919C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9">
              <a:extLst>
                <a:ext uri="{FF2B5EF4-FFF2-40B4-BE49-F238E27FC236}">
                  <a16:creationId xmlns:a16="http://schemas.microsoft.com/office/drawing/2014/main" id="{C14EBC57-DC59-4BAB-BFEF-5E2A172024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40">
              <a:extLst>
                <a:ext uri="{FF2B5EF4-FFF2-40B4-BE49-F238E27FC236}">
                  <a16:creationId xmlns:a16="http://schemas.microsoft.com/office/drawing/2014/main" id="{05A2794A-7B60-4B1F-B43C-C08F51C6675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41">
              <a:extLst>
                <a:ext uri="{FF2B5EF4-FFF2-40B4-BE49-F238E27FC236}">
                  <a16:creationId xmlns:a16="http://schemas.microsoft.com/office/drawing/2014/main" id="{3394CF13-32C3-4BE9-AA6D-DF8F82534C7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42">
              <a:extLst>
                <a:ext uri="{FF2B5EF4-FFF2-40B4-BE49-F238E27FC236}">
                  <a16:creationId xmlns:a16="http://schemas.microsoft.com/office/drawing/2014/main" id="{2E4C0BA3-1B29-4D8C-9E6E-CDAFF7C9573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43">
              <a:extLst>
                <a:ext uri="{FF2B5EF4-FFF2-40B4-BE49-F238E27FC236}">
                  <a16:creationId xmlns:a16="http://schemas.microsoft.com/office/drawing/2014/main" id="{A8623A34-11DB-4490-AF5D-26513AD500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4">
              <a:extLst>
                <a:ext uri="{FF2B5EF4-FFF2-40B4-BE49-F238E27FC236}">
                  <a16:creationId xmlns:a16="http://schemas.microsoft.com/office/drawing/2014/main" id="{AA01C5BF-55D0-406B-9447-9E6323AB463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Rectangle 45">
              <a:extLst>
                <a:ext uri="{FF2B5EF4-FFF2-40B4-BE49-F238E27FC236}">
                  <a16:creationId xmlns:a16="http://schemas.microsoft.com/office/drawing/2014/main" id="{592233FB-D11D-40BB-B825-D67497779CF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3" name="Freeform 46">
              <a:extLst>
                <a:ext uri="{FF2B5EF4-FFF2-40B4-BE49-F238E27FC236}">
                  <a16:creationId xmlns:a16="http://schemas.microsoft.com/office/drawing/2014/main" id="{3FD97EB1-F159-4021-B498-18ED5AD95D2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7">
              <a:extLst>
                <a:ext uri="{FF2B5EF4-FFF2-40B4-BE49-F238E27FC236}">
                  <a16:creationId xmlns:a16="http://schemas.microsoft.com/office/drawing/2014/main" id="{663683DC-3029-493D-AC2E-B6475D4CAAD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48">
              <a:extLst>
                <a:ext uri="{FF2B5EF4-FFF2-40B4-BE49-F238E27FC236}">
                  <a16:creationId xmlns:a16="http://schemas.microsoft.com/office/drawing/2014/main" id="{B8D533F2-4DD0-47E4-B6F4-FE1DC5257F1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9">
              <a:extLst>
                <a:ext uri="{FF2B5EF4-FFF2-40B4-BE49-F238E27FC236}">
                  <a16:creationId xmlns:a16="http://schemas.microsoft.com/office/drawing/2014/main" id="{ECD96B65-7D14-4D80-A430-882ADD9B38A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50">
              <a:extLst>
                <a:ext uri="{FF2B5EF4-FFF2-40B4-BE49-F238E27FC236}">
                  <a16:creationId xmlns:a16="http://schemas.microsoft.com/office/drawing/2014/main" id="{7CF501C3-E940-4890-B417-54DB8EB62C4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51">
              <a:extLst>
                <a:ext uri="{FF2B5EF4-FFF2-40B4-BE49-F238E27FC236}">
                  <a16:creationId xmlns:a16="http://schemas.microsoft.com/office/drawing/2014/main" id="{DDDA19B3-D841-4B23-A0DA-8CDD36BFFB7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52">
              <a:extLst>
                <a:ext uri="{FF2B5EF4-FFF2-40B4-BE49-F238E27FC236}">
                  <a16:creationId xmlns:a16="http://schemas.microsoft.com/office/drawing/2014/main" id="{1AE5B2C0-5A75-4732-9DC8-EC0562E3388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53">
              <a:extLst>
                <a:ext uri="{FF2B5EF4-FFF2-40B4-BE49-F238E27FC236}">
                  <a16:creationId xmlns:a16="http://schemas.microsoft.com/office/drawing/2014/main" id="{BBDD5730-79D7-4521-BC7B-26C613C92A6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4">
              <a:extLst>
                <a:ext uri="{FF2B5EF4-FFF2-40B4-BE49-F238E27FC236}">
                  <a16:creationId xmlns:a16="http://schemas.microsoft.com/office/drawing/2014/main" id="{9A5C68A3-07A7-49FF-B29A-04E350105BC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5">
              <a:extLst>
                <a:ext uri="{FF2B5EF4-FFF2-40B4-BE49-F238E27FC236}">
                  <a16:creationId xmlns:a16="http://schemas.microsoft.com/office/drawing/2014/main" id="{E615EBAF-955F-4294-99EB-922C7A4000E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6">
              <a:extLst>
                <a:ext uri="{FF2B5EF4-FFF2-40B4-BE49-F238E27FC236}">
                  <a16:creationId xmlns:a16="http://schemas.microsoft.com/office/drawing/2014/main" id="{B1592F83-EF32-4C0A-993A-2B6AC8186EC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7">
              <a:extLst>
                <a:ext uri="{FF2B5EF4-FFF2-40B4-BE49-F238E27FC236}">
                  <a16:creationId xmlns:a16="http://schemas.microsoft.com/office/drawing/2014/main" id="{F1C4D2B1-55D6-4040-AE4D-F7C5D326FC6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8">
              <a:extLst>
                <a:ext uri="{FF2B5EF4-FFF2-40B4-BE49-F238E27FC236}">
                  <a16:creationId xmlns:a16="http://schemas.microsoft.com/office/drawing/2014/main" id="{DC7DBDFF-6BF3-41F0-A002-44B913CDC9C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87" name="Picture 2">
            <a:extLst>
              <a:ext uri="{FF2B5EF4-FFF2-40B4-BE49-F238E27FC236}">
                <a16:creationId xmlns:a16="http://schemas.microsoft.com/office/drawing/2014/main" id="{0B0BC616-AF73-491B-AACB-A8C3A548B63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89" name="Round Diagonal Corner Rectangle 6">
            <a:extLst>
              <a:ext uri="{FF2B5EF4-FFF2-40B4-BE49-F238E27FC236}">
                <a16:creationId xmlns:a16="http://schemas.microsoft.com/office/drawing/2014/main" id="{7C914900-562F-42A1-9E63-CD117E0CA0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Resultado de imagen de doodle logo">
            <a:extLst>
              <a:ext uri="{FF2B5EF4-FFF2-40B4-BE49-F238E27FC236}">
                <a16:creationId xmlns:a16="http://schemas.microsoft.com/office/drawing/2014/main" id="{3AD3CB0B-9136-4044-B1F3-A8FC4771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52" y="1141368"/>
            <a:ext cx="4567773" cy="456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5541AF4-0183-400B-B43B-63C5A982D12A}"/>
              </a:ext>
            </a:extLst>
          </p:cNvPr>
          <p:cNvSpPr txBox="1"/>
          <p:nvPr/>
        </p:nvSpPr>
        <p:spPr>
          <a:xfrm>
            <a:off x="6580635" y="1113282"/>
            <a:ext cx="4966332" cy="23966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Para la planificación de sus reuniones le hemos proporcionado Dudle</a:t>
            </a:r>
          </a:p>
        </p:txBody>
      </p:sp>
    </p:spTree>
    <p:extLst>
      <p:ext uri="{BB962C8B-B14F-4D97-AF65-F5344CB8AC3E}">
        <p14:creationId xmlns:p14="http://schemas.microsoft.com/office/powerpoint/2010/main" val="1052003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149" name="Group 72">
            <a:extLst>
              <a:ext uri="{FF2B5EF4-FFF2-40B4-BE49-F238E27FC236}">
                <a16:creationId xmlns:a16="http://schemas.microsoft.com/office/drawing/2014/main" id="{AB86F577-8905-4B21-8AF3-C1BB3433775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150" name="Rectangle 128">
            <a:extLst>
              <a:ext uri="{FF2B5EF4-FFF2-40B4-BE49-F238E27FC236}">
                <a16:creationId xmlns:a16="http://schemas.microsoft.com/office/drawing/2014/main" id="{D706AE2E-B17B-43A3-84F8-9C0FE9466C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51" name="Group 130">
            <a:extLst>
              <a:ext uri="{FF2B5EF4-FFF2-40B4-BE49-F238E27FC236}">
                <a16:creationId xmlns:a16="http://schemas.microsoft.com/office/drawing/2014/main" id="{CEFFB8CF-3E94-42D7-849C-841E7744B2C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2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152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6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1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3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87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153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Resultado de imagen de todoist logo">
            <a:extLst>
              <a:ext uri="{FF2B5EF4-FFF2-40B4-BE49-F238E27FC236}">
                <a16:creationId xmlns:a16="http://schemas.microsoft.com/office/drawing/2014/main" id="{A6C27109-FFEB-4B9C-95BF-B4E273716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988" y="2141654"/>
            <a:ext cx="6112382" cy="25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4DFA3E1-4E90-492F-8C43-613153581B54}"/>
              </a:ext>
            </a:extLst>
          </p:cNvPr>
          <p:cNvSpPr txBox="1"/>
          <p:nvPr/>
        </p:nvSpPr>
        <p:spPr>
          <a:xfrm>
            <a:off x="8057397" y="1113282"/>
            <a:ext cx="3489569" cy="23966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Para la asignación de tareas le hemos proporcionado Todoist</a:t>
            </a:r>
          </a:p>
        </p:txBody>
      </p:sp>
    </p:spTree>
    <p:extLst>
      <p:ext uri="{BB962C8B-B14F-4D97-AF65-F5344CB8AC3E}">
        <p14:creationId xmlns:p14="http://schemas.microsoft.com/office/powerpoint/2010/main" val="3113067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86F5E-6FBA-4325-B727-A3980BF4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061" y="120537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/>
              <a:t>Aspectos</a:t>
            </a:r>
            <a:r>
              <a:rPr lang="en-US" sz="4400" dirty="0"/>
              <a:t> que no </a:t>
            </a:r>
            <a:r>
              <a:rPr lang="en-US" sz="4400" dirty="0" err="1"/>
              <a:t>han</a:t>
            </a:r>
            <a:r>
              <a:rPr lang="en-US" sz="4400" dirty="0"/>
              <a:t> </a:t>
            </a:r>
            <a:r>
              <a:rPr lang="en-US" sz="4400" dirty="0" err="1"/>
              <a:t>ido</a:t>
            </a:r>
            <a:r>
              <a:rPr lang="en-US" sz="4400" dirty="0"/>
              <a:t> </a:t>
            </a:r>
            <a:r>
              <a:rPr lang="en-US" sz="4400" dirty="0" err="1"/>
              <a:t>bien</a:t>
            </a:r>
            <a:r>
              <a:rPr lang="en-US" sz="4400" dirty="0"/>
              <a:t> </a:t>
            </a:r>
            <a:r>
              <a:rPr lang="en-US" sz="4400" dirty="0" err="1"/>
              <a:t>en</a:t>
            </a:r>
            <a:r>
              <a:rPr lang="en-US" sz="4400" dirty="0"/>
              <a:t> </a:t>
            </a:r>
            <a:r>
              <a:rPr lang="en-US" sz="4400" dirty="0" err="1"/>
              <a:t>nuestro</a:t>
            </a:r>
            <a:r>
              <a:rPr lang="en-US" sz="4400" dirty="0"/>
              <a:t> </a:t>
            </a:r>
            <a:r>
              <a:rPr lang="en-US" sz="4400" dirty="0" err="1"/>
              <a:t>grupo</a:t>
            </a:r>
            <a:endParaRPr lang="es-ES" sz="4400" dirty="0"/>
          </a:p>
        </p:txBody>
      </p:sp>
      <p:pic>
        <p:nvPicPr>
          <p:cNvPr id="3" name="Picture 2" descr="Resultado de imagen de pulgar hacia abajo">
            <a:extLst>
              <a:ext uri="{FF2B5EF4-FFF2-40B4-BE49-F238E27FC236}">
                <a16:creationId xmlns:a16="http://schemas.microsoft.com/office/drawing/2014/main" id="{3007E61A-4DE7-4059-BAA4-FBAF920C42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" r="-1" b="-1"/>
          <a:stretch/>
        </p:blipFill>
        <p:spPr bwMode="auto">
          <a:xfrm>
            <a:off x="4654022" y="2866006"/>
            <a:ext cx="2908075" cy="2953888"/>
          </a:xfrm>
          <a:prstGeom prst="round2DiagRect">
            <a:avLst>
              <a:gd name="adj1" fmla="val 5608"/>
              <a:gd name="adj2" fmla="val 14121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600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58</TotalTime>
  <Words>177</Words>
  <Application>Microsoft Office PowerPoint</Application>
  <PresentationFormat>Panorámica</PresentationFormat>
  <Paragraphs>35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Circuito</vt:lpstr>
      <vt:lpstr>Presentación grupo G2.1.7</vt:lpstr>
      <vt:lpstr>PROBLEMA DEL CLIENTE</vt:lpstr>
      <vt:lpstr>Solución propuesta al grupo G2.1.8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Aspectos que no han ido bien en nuestro grupo</vt:lpstr>
      <vt:lpstr>Presentación de PowerPoint</vt:lpstr>
      <vt:lpstr>Aspectos que han ido bien en nuestro grupo</vt:lpstr>
      <vt:lpstr>Presentación de PowerPoint</vt:lpstr>
      <vt:lpstr>Opinión del cliente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grupo G2.1.7</dc:title>
  <dc:creator>jose carlos garcia rodriguez</dc:creator>
  <cp:lastModifiedBy>jose carlos garcia rodriguez</cp:lastModifiedBy>
  <cp:revision>7</cp:revision>
  <dcterms:created xsi:type="dcterms:W3CDTF">2017-12-20T21:10:21Z</dcterms:created>
  <dcterms:modified xsi:type="dcterms:W3CDTF">2017-12-20T22:08:28Z</dcterms:modified>
</cp:coreProperties>
</file>