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4060627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4060627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40606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40606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406062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406062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4060627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4060627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06062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06062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06062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06062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060627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060627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060627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060627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4060627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4060627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Quicksort interativo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Julio Sidney Veras Pacheco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Fernando de Assis Sene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 -  Conclusão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Expectativa: Quicksort recursivo mais rápido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Realidade: Quicksort iterativo mais rápido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preciso de um arquivo muito maior para verificar a diferença entre os tempos de execuções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Objetivo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QuickSort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>
                <a:highlight>
                  <a:srgbClr val="FFFFFF"/>
                </a:highlight>
              </a:rPr>
              <a:t>Recursivo vs </a:t>
            </a:r>
            <a:r>
              <a:rPr lang="pt-BR">
                <a:highlight>
                  <a:srgbClr val="FFFFFF"/>
                </a:highlight>
              </a:rPr>
              <a:t>Iterativo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Algoritmo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Resultado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Objetivo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Ordenação de dados estáticos pelo </a:t>
            </a:r>
            <a:r>
              <a:rPr lang="pt-BR"/>
              <a:t>algoritmo</a:t>
            </a:r>
            <a:r>
              <a:rPr lang="pt-BR"/>
              <a:t> Quicksort Iterativo;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Comparação de tempo de execução;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o abacate mais caro dos EUA entre os anos de 2015 a 2018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Implementação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Escolher um arquivo csv com números de possível ordenação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estrutura básica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 de dados abstratos, vetor, pilha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 de uma variável para ordenação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teórica dos algoritmos implementados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do Quicksort Iterativo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do Quicksort Recursivo para comparação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do Quicksort Recursivo da biblioteca do 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Quicksort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Ordenação rápida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Dividir e conquistar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Pivô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Mediana de três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Remover pivô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Particionar vetor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Retornar pivô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Recursivo vs Iterativo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Quicksort Recursivo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Chamada de função recursiva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gasto de memória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clareza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Quicksort Iterativo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Laço repetitivo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desempenho em situações mais complexas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Algoritmo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quicksort_iterativo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dado_t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**dados,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pilha_t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*pilha_temp,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esquerda,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direita)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(esquerda,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(direita,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pilha_vazia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(pilha_temp))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direita =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esquerda =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particiona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(dados, esquerda, direita);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</a:t>
            </a:r>
            <a:r>
              <a:rPr lang="pt-BR"/>
              <a:t>Algoritmo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98225" y="120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-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esquerda){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(esquerda,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-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+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direita){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+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(direita, pilha_temp);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→ O(N.logN)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6 - Resultado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Validação dos dados realizados em sala de aula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Arquivo ordenando 150.000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de ordenação médio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Quicksort Recursivo		→ 31,1ms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Quicksort Iterativo		→ 24,3ms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Quicksort Recursivo do C	→ 14,0ms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preço mais alto foi de U$3,25.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