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8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4660"/>
  </p:normalViewPr>
  <p:slideViewPr>
    <p:cSldViewPr>
      <p:cViewPr varScale="1">
        <p:scale>
          <a:sx n="109" d="100"/>
          <a:sy n="109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4BC3A-F581-406B-BBCD-0357F7CD86ED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94C2-68B6-487F-A9C3-EC318AA6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3"/>
            <a:ext cx="7680340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6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90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132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32837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886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42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1329595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198823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2896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- Accent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44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1600810"/>
            <a:ext cx="8363938" cy="2437590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47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6" y="2739679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1807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14957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78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082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4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082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73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"/>
              <a:defRPr/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2"/>
            <a:ext cx="4047274" cy="2351413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pt-BR" smtClean="0"/>
              <a:t>Clique para editar o texto mestre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pt-BR" smtClean="0"/>
              <a:t>Segundo nível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pt-BR" smtClean="0"/>
              <a:t>Terceiro nível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pt-BR" smtClean="0"/>
              <a:t>Quarto nível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88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2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Clique para editar o texto mestre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Segundo nível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Terceiro nível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Quarto nível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81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2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Clique para editar o texto mestre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Segundo nível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Terceiro nível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Quarto nível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272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14957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198823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92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049757"/>
            <a:ext cx="8363938" cy="1994392"/>
          </a:xfrm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sz="7200" spc="-15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Implementando</a:t>
            </a:r>
            <a:r>
              <a:rPr lang="en-US" sz="7200" spc="-15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7200" spc="-15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uma</a:t>
            </a:r>
            <a:r>
              <a:rPr lang="en-US" sz="7200" spc="-15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7200" spc="-15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Rede</a:t>
            </a:r>
            <a:r>
              <a:rPr lang="en-US" sz="7200" spc="-15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Neural</a:t>
            </a:r>
            <a:endParaRPr lang="en-US" sz="7200" spc="-15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23529" y="5637246"/>
            <a:ext cx="8524875" cy="249299"/>
          </a:xfrm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marL="0" indent="0" algn="r">
              <a:buNone/>
            </a:pPr>
            <a:r>
              <a:rPr lang="en-US" sz="1800" dirty="0" smtClean="0"/>
              <a:t>Julio </a:t>
            </a:r>
            <a:r>
              <a:rPr lang="en-US" sz="1800" dirty="0" err="1" smtClean="0"/>
              <a:t>Ribeiro</a:t>
            </a:r>
            <a:r>
              <a:rPr lang="en-US" sz="1800" dirty="0" smtClean="0"/>
              <a:t>, Marcelo </a:t>
            </a:r>
            <a:r>
              <a:rPr lang="en-US" sz="1800" dirty="0" err="1" smtClean="0"/>
              <a:t>Politzer</a:t>
            </a:r>
            <a:r>
              <a:rPr lang="en-US" sz="1800" dirty="0"/>
              <a:t> </a:t>
            </a:r>
            <a:r>
              <a:rPr lang="en-US" sz="1800" dirty="0" smtClean="0"/>
              <a:t>e Peter Brasil</a:t>
            </a:r>
          </a:p>
        </p:txBody>
      </p:sp>
    </p:spTree>
    <p:extLst>
      <p:ext uri="{BB962C8B-B14F-4D97-AF65-F5344CB8AC3E}">
        <p14:creationId xmlns:p14="http://schemas.microsoft.com/office/powerpoint/2010/main" val="1374566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363938" cy="1224136"/>
          </a:xfrm>
        </p:spPr>
        <p:txBody>
          <a:bodyPr anchor="ctr"/>
          <a:lstStyle/>
          <a:p>
            <a:pPr algn="ctr"/>
            <a:r>
              <a:rPr lang="pt-BR" b="1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A Tarefa</a:t>
            </a:r>
            <a:endParaRPr lang="pt-BR" b="1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19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64797"/>
          </a:xfrm>
        </p:spPr>
        <p:txBody>
          <a:bodyPr/>
          <a:lstStyle/>
          <a:p>
            <a:r>
              <a:rPr lang="en-US" sz="4800" dirty="0" err="1" smtClean="0"/>
              <a:t>Proposta</a:t>
            </a:r>
            <a:r>
              <a:rPr lang="en-US" sz="4800" dirty="0" smtClean="0"/>
              <a:t> </a:t>
            </a:r>
            <a:r>
              <a:rPr lang="en-US" sz="4800" dirty="0" err="1" smtClean="0"/>
              <a:t>inicial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627" y="1772817"/>
            <a:ext cx="8524773" cy="326243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Trabalhar</a:t>
            </a:r>
            <a:r>
              <a:rPr lang="en-US" sz="3200" dirty="0" smtClean="0"/>
              <a:t> </a:t>
            </a:r>
            <a:r>
              <a:rPr lang="en-US" sz="3200" dirty="0" err="1" smtClean="0"/>
              <a:t>sobre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base de dados de 2GB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Modelar</a:t>
            </a:r>
            <a:r>
              <a:rPr lang="en-US" sz="3200" dirty="0" smtClean="0"/>
              <a:t> a </a:t>
            </a:r>
            <a:r>
              <a:rPr lang="en-US" sz="3200" dirty="0" err="1" smtClean="0"/>
              <a:t>entrada</a:t>
            </a:r>
            <a:r>
              <a:rPr lang="en-US" sz="3200" dirty="0" smtClean="0"/>
              <a:t> a </a:t>
            </a:r>
            <a:r>
              <a:rPr lang="en-US" sz="3200" dirty="0" err="1" smtClean="0"/>
              <a:t>fim</a:t>
            </a:r>
            <a:r>
              <a:rPr lang="en-US" sz="3200" dirty="0" smtClean="0"/>
              <a:t> de </a:t>
            </a:r>
            <a:r>
              <a:rPr lang="en-US" sz="3200" dirty="0" err="1" smtClean="0"/>
              <a:t>obter</a:t>
            </a:r>
            <a:r>
              <a:rPr lang="en-US" sz="3200" dirty="0" smtClean="0"/>
              <a:t> a </a:t>
            </a:r>
            <a:r>
              <a:rPr lang="en-US" sz="3200" dirty="0" err="1" smtClean="0"/>
              <a:t>melhor</a:t>
            </a:r>
            <a:r>
              <a:rPr lang="en-US" sz="3200" dirty="0" smtClean="0"/>
              <a:t> taxa de </a:t>
            </a:r>
            <a:r>
              <a:rPr lang="en-US" sz="3200" dirty="0" err="1" smtClean="0"/>
              <a:t>aprendizado</a:t>
            </a:r>
            <a:endParaRPr lang="en-US" sz="320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smtClean="0"/>
              <a:t>Com o </a:t>
            </a:r>
            <a:r>
              <a:rPr lang="en-US" sz="3200" dirty="0" err="1" smtClean="0"/>
              <a:t>auxílio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programas</a:t>
            </a:r>
            <a:r>
              <a:rPr lang="en-US" sz="3200" dirty="0" smtClean="0"/>
              <a:t> </a:t>
            </a:r>
            <a:r>
              <a:rPr lang="en-US" sz="3200" i="1" dirty="0" smtClean="0"/>
              <a:t>open source</a:t>
            </a:r>
            <a:r>
              <a:rPr lang="en-US" sz="3200" dirty="0" smtClean="0"/>
              <a:t>, </a:t>
            </a:r>
            <a:r>
              <a:rPr lang="en-US" sz="3200" dirty="0" err="1" smtClean="0"/>
              <a:t>rodar</a:t>
            </a:r>
            <a:r>
              <a:rPr lang="en-US" sz="3200" dirty="0" smtClean="0"/>
              <a:t> </a:t>
            </a:r>
            <a:r>
              <a:rPr lang="en-US" sz="3200" dirty="0" err="1" smtClean="0"/>
              <a:t>conjuntos</a:t>
            </a:r>
            <a:r>
              <a:rPr lang="en-US" sz="3200" dirty="0" smtClean="0"/>
              <a:t> de </a:t>
            </a:r>
            <a:r>
              <a:rPr lang="en-US" sz="3200" dirty="0" err="1" smtClean="0"/>
              <a:t>entrada</a:t>
            </a:r>
            <a:r>
              <a:rPr lang="en-US" sz="3200" dirty="0" smtClean="0"/>
              <a:t> a </a:t>
            </a:r>
            <a:r>
              <a:rPr lang="en-US" sz="3200" dirty="0" err="1" smtClean="0"/>
              <a:t>fim</a:t>
            </a:r>
            <a:r>
              <a:rPr lang="en-US" sz="3200" dirty="0" smtClean="0"/>
              <a:t> de </a:t>
            </a:r>
            <a:r>
              <a:rPr lang="en-US" sz="3200" dirty="0" err="1" smtClean="0"/>
              <a:t>comparar</a:t>
            </a:r>
            <a:r>
              <a:rPr lang="en-US" sz="3200" dirty="0" smtClean="0"/>
              <a:t> o </a:t>
            </a:r>
            <a:r>
              <a:rPr lang="en-US" sz="3200" dirty="0" err="1" smtClean="0"/>
              <a:t>desempenho</a:t>
            </a:r>
            <a:r>
              <a:rPr lang="en-US" sz="3200" dirty="0" smtClean="0"/>
              <a:t> de </a:t>
            </a:r>
            <a:r>
              <a:rPr lang="en-US" sz="3200" dirty="0" err="1" smtClean="0"/>
              <a:t>diversos</a:t>
            </a:r>
            <a:r>
              <a:rPr lang="en-US" sz="3200" dirty="0" smtClean="0"/>
              <a:t> </a:t>
            </a:r>
            <a:r>
              <a:rPr lang="en-US" sz="3200" dirty="0" err="1" smtClean="0"/>
              <a:t>algorítmos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715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64797"/>
          </a:xfrm>
        </p:spPr>
        <p:txBody>
          <a:bodyPr/>
          <a:lstStyle/>
          <a:p>
            <a:r>
              <a:rPr lang="en-US" sz="4800" dirty="0" err="1" smtClean="0"/>
              <a:t>Contraproposta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627" y="1772817"/>
            <a:ext cx="8524773" cy="266534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Escrever</a:t>
            </a:r>
            <a:r>
              <a:rPr lang="en-US" sz="3200" dirty="0" smtClean="0"/>
              <a:t> do zero </a:t>
            </a:r>
            <a:r>
              <a:rPr lang="en-US" sz="3200" dirty="0" err="1" smtClean="0"/>
              <a:t>nosso</a:t>
            </a:r>
            <a:r>
              <a:rPr lang="en-US" sz="3200" dirty="0" smtClean="0"/>
              <a:t> </a:t>
            </a:r>
            <a:r>
              <a:rPr lang="en-US" sz="3200" dirty="0" err="1" smtClean="0"/>
              <a:t>próprio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algoritmo</a:t>
            </a:r>
            <a:r>
              <a:rPr lang="en-US" sz="3200" dirty="0" smtClean="0"/>
              <a:t> de </a:t>
            </a:r>
            <a:r>
              <a:rPr lang="en-US" sz="3200" dirty="0" err="1" smtClean="0"/>
              <a:t>Redes</a:t>
            </a:r>
            <a:r>
              <a:rPr lang="en-US" sz="3200" dirty="0" smtClean="0"/>
              <a:t> </a:t>
            </a:r>
            <a:r>
              <a:rPr lang="en-US" sz="3200" dirty="0" err="1" smtClean="0"/>
              <a:t>Neurais</a:t>
            </a:r>
            <a:endParaRPr lang="en-US" sz="3200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Manter</a:t>
            </a:r>
            <a:r>
              <a:rPr lang="en-US" sz="3200" dirty="0" smtClean="0"/>
              <a:t> o </a:t>
            </a:r>
            <a:r>
              <a:rPr lang="en-US" sz="3200" dirty="0" err="1" smtClean="0"/>
              <a:t>foco</a:t>
            </a:r>
            <a:r>
              <a:rPr lang="en-US" sz="3200" dirty="0" smtClean="0"/>
              <a:t> da </a:t>
            </a:r>
            <a:r>
              <a:rPr lang="en-US" sz="3200" dirty="0" err="1" smtClean="0"/>
              <a:t>proposta</a:t>
            </a:r>
            <a:r>
              <a:rPr lang="en-US" sz="3200" dirty="0" smtClean="0"/>
              <a:t> original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Medir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desempenho</a:t>
            </a:r>
            <a:endParaRPr lang="en-US" sz="2800" dirty="0" smtClean="0">
              <a:latin typeface="+mj-lt"/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Utilizar</a:t>
            </a:r>
            <a:r>
              <a:rPr lang="en-US" sz="2800" dirty="0" smtClean="0">
                <a:latin typeface="+mj-lt"/>
              </a:rPr>
              <a:t> a base </a:t>
            </a:r>
            <a:r>
              <a:rPr lang="en-US" sz="2800" dirty="0" err="1" smtClean="0">
                <a:latin typeface="+mj-lt"/>
              </a:rPr>
              <a:t>passada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142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363938" cy="1224136"/>
          </a:xfrm>
        </p:spPr>
        <p:txBody>
          <a:bodyPr anchor="ctr"/>
          <a:lstStyle/>
          <a:p>
            <a:pPr algn="ctr"/>
            <a:r>
              <a:rPr lang="pt-BR" b="1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Desenvolvimento</a:t>
            </a:r>
            <a:endParaRPr lang="pt-BR" b="1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746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64797"/>
          </a:xfrm>
        </p:spPr>
        <p:txBody>
          <a:bodyPr/>
          <a:lstStyle/>
          <a:p>
            <a:r>
              <a:rPr lang="en-US" sz="4800" dirty="0" err="1" smtClean="0"/>
              <a:t>Criando</a:t>
            </a:r>
            <a:r>
              <a:rPr lang="en-US" sz="4800" dirty="0" smtClean="0"/>
              <a:t> a </a:t>
            </a:r>
            <a:r>
              <a:rPr lang="en-US" sz="4800" dirty="0" err="1" smtClean="0"/>
              <a:t>Rede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627" y="1772817"/>
            <a:ext cx="8524773" cy="449969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Definindo</a:t>
            </a:r>
            <a:r>
              <a:rPr lang="en-US" sz="3200" dirty="0" smtClean="0"/>
              <a:t> a </a:t>
            </a:r>
            <a:r>
              <a:rPr lang="en-US" sz="3200" dirty="0" err="1" smtClean="0"/>
              <a:t>quantidade</a:t>
            </a:r>
            <a:r>
              <a:rPr lang="en-US" sz="3200" dirty="0" smtClean="0"/>
              <a:t> de </a:t>
            </a:r>
            <a:r>
              <a:rPr lang="en-US" sz="3200" dirty="0" err="1" smtClean="0"/>
              <a:t>camadas</a:t>
            </a:r>
            <a:r>
              <a:rPr lang="en-US" sz="3200" dirty="0" smtClean="0"/>
              <a:t>;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Iterações</a:t>
            </a:r>
            <a:r>
              <a:rPr lang="en-US" sz="3200" dirty="0" smtClean="0"/>
              <a:t>;</a:t>
            </a:r>
            <a:endParaRPr lang="en-US" sz="320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smtClean="0"/>
              <a:t>Learning Rate.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3200" dirty="0" err="1" smtClean="0"/>
              <a:t>Testar</a:t>
            </a:r>
            <a:r>
              <a:rPr lang="en-US" sz="3200" dirty="0" smtClean="0"/>
              <a:t> a </a:t>
            </a:r>
            <a:r>
              <a:rPr lang="en-US" sz="3200" dirty="0" err="1" smtClean="0"/>
              <a:t>rede</a:t>
            </a:r>
            <a:r>
              <a:rPr lang="en-US" sz="3200" dirty="0" smtClean="0"/>
              <a:t> com </a:t>
            </a:r>
            <a:r>
              <a:rPr lang="en-US" sz="3200" dirty="0" err="1" smtClean="0"/>
              <a:t>operadores</a:t>
            </a:r>
            <a:r>
              <a:rPr lang="en-US" sz="3200" dirty="0" smtClean="0"/>
              <a:t> </a:t>
            </a:r>
            <a:r>
              <a:rPr lang="en-US" sz="3200" dirty="0" err="1" smtClean="0"/>
              <a:t>lógicos</a:t>
            </a:r>
            <a:endParaRPr lang="en-US" sz="3200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</a:rPr>
              <a:t> AND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</a:rPr>
              <a:t> NOT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</a:rPr>
              <a:t> OR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</a:rPr>
              <a:t> XOR</a:t>
            </a:r>
          </a:p>
        </p:txBody>
      </p:sp>
    </p:spTree>
    <p:extLst>
      <p:ext uri="{BB962C8B-B14F-4D97-AF65-F5344CB8AC3E}">
        <p14:creationId xmlns:p14="http://schemas.microsoft.com/office/powerpoint/2010/main" val="2669552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64797"/>
          </a:xfrm>
        </p:spPr>
        <p:txBody>
          <a:bodyPr/>
          <a:lstStyle/>
          <a:p>
            <a:r>
              <a:rPr lang="en-US" sz="4800" dirty="0" err="1" smtClean="0"/>
              <a:t>Modelando</a:t>
            </a:r>
            <a:r>
              <a:rPr lang="en-US" sz="4800" dirty="0" smtClean="0"/>
              <a:t> a </a:t>
            </a:r>
            <a:r>
              <a:rPr lang="en-US" sz="4800" dirty="0" err="1" smtClean="0"/>
              <a:t>Entrada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627" y="1772817"/>
            <a:ext cx="8524773" cy="43088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84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email_signatures_template">
  <a:themeElements>
    <a:clrScheme name="LCA-Metro-2012">
      <a:dk1>
        <a:srgbClr val="000000"/>
      </a:dk1>
      <a:lt1>
        <a:srgbClr val="FFFFFF"/>
      </a:lt1>
      <a:dk2>
        <a:srgbClr val="00BCF2"/>
      </a:dk2>
      <a:lt2>
        <a:srgbClr val="E6E6E6"/>
      </a:lt2>
      <a:accent1>
        <a:srgbClr val="00BCF2"/>
      </a:accent1>
      <a:accent2>
        <a:srgbClr val="7FBA00"/>
      </a:accent2>
      <a:accent3>
        <a:srgbClr val="FF8C00"/>
      </a:accent3>
      <a:accent4>
        <a:srgbClr val="68217A"/>
      </a:accent4>
      <a:accent5>
        <a:srgbClr val="0072C6"/>
      </a:accent5>
      <a:accent6>
        <a:srgbClr val="FFB900"/>
      </a:accent6>
      <a:hlink>
        <a:srgbClr val="000000"/>
      </a:hlink>
      <a:folHlink>
        <a:srgbClr val="0000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C5A373398B4598AD552741F34596" ma:contentTypeVersion="0" ma:contentTypeDescription="Create a new document." ma:contentTypeScope="" ma:versionID="c33718a51b861a7d735cb51e2eb03e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CFF36-B918-4EC6-BE2A-95A609C29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D9C12F-7851-4356-B768-2B3FB01D44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1219C-52AD-49B4-B150-E6249A868B2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Metro_email_signatures_template</Template>
  <TotalTime>1319</TotalTime>
  <Words>113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Metro_email_signatures_template</vt:lpstr>
      <vt:lpstr>Implementando uma Rede Neural</vt:lpstr>
      <vt:lpstr>A Tarefa</vt:lpstr>
      <vt:lpstr>Proposta inicial</vt:lpstr>
      <vt:lpstr>Contraproposta</vt:lpstr>
      <vt:lpstr>Desenvolvimento</vt:lpstr>
      <vt:lpstr>Criando a Rede</vt:lpstr>
      <vt:lpstr>Modelando a Entrada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Implementando uma Rede Neural</dc:title>
  <dc:creator>Peter Brasil</dc:creator>
  <cp:lastModifiedBy>PETER GOMES BRASIL</cp:lastModifiedBy>
  <cp:revision>6</cp:revision>
  <dcterms:created xsi:type="dcterms:W3CDTF">2012-06-26T03:31:36Z</dcterms:created>
  <dcterms:modified xsi:type="dcterms:W3CDTF">2012-06-27T15:43:03Z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0x010100A4FEC5A373398B4598AD552741F34596</vt:lpwstr>
  </property>
</Properties>
</file>