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0"/>
  </p:notesMasterIdLst>
  <p:sldIdLst>
    <p:sldId id="274"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embeddedFontLst>
    <p:embeddedFont>
      <p:font typeface="Barlow Semi Condensed" panose="00000506000000000000" pitchFamily="2" charset="0"/>
      <p:regular r:id="rId21"/>
      <p:bold r:id="rId22"/>
      <p:italic r:id="rId23"/>
      <p:boldItalic r:id="rId24"/>
    </p:embeddedFont>
    <p:embeddedFont>
      <p:font typeface="Barlow Semi Condensed Medium" panose="00000606000000000000" pitchFamily="2" charset="0"/>
      <p:regular r:id="rId25"/>
      <p:bold r:id="rId26"/>
      <p:italic r:id="rId27"/>
      <p:boldItalic r:id="rId28"/>
    </p:embeddedFont>
    <p:embeddedFont>
      <p:font typeface="Barlow Semi Condensed SemiBold" panose="00000706000000000000" pitchFamily="2" charset="0"/>
      <p:regular r:id="rId29"/>
      <p:bold r:id="rId30"/>
      <p:italic r:id="rId31"/>
      <p:boldItalic r:id="rId32"/>
    </p:embeddedFont>
    <p:embeddedFont>
      <p:font typeface="Fjalla One" panose="02000506040000020004" pitchFamily="2" charset="0"/>
      <p:regular r:id="rId33"/>
    </p:embeddedFont>
    <p:embeddedFont>
      <p:font typeface="Roboto Condensed Light" panose="02000000000000000000" pitchFamily="2"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ção sem Título" id="{E06F65BF-B0D2-4104-A992-9921A7CC27C8}">
          <p14:sldIdLst>
            <p14:sldId id="274"/>
            <p14:sldId id="256"/>
            <p14:sldId id="257"/>
            <p14:sldId id="258"/>
            <p14:sldId id="259"/>
            <p14:sldId id="260"/>
            <p14:sldId id="261"/>
            <p14:sldId id="262"/>
            <p14:sldId id="263"/>
            <p14:sldId id="264"/>
            <p14:sldId id="265"/>
            <p14:sldId id="266"/>
            <p14:sldId id="267"/>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4" name="Google Shape;1684;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8"/>
        <p:cNvGrpSpPr/>
        <p:nvPr/>
      </p:nvGrpSpPr>
      <p:grpSpPr>
        <a:xfrm>
          <a:off x="0" y="0"/>
          <a:ext cx="0" cy="0"/>
          <a:chOff x="0" y="0"/>
          <a:chExt cx="0" cy="0"/>
        </a:xfrm>
      </p:grpSpPr>
      <p:sp>
        <p:nvSpPr>
          <p:cNvPr id="2179" name="Google Shape;2179;g8714a43093_3_6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0" name="Google Shape;218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3"/>
        <p:cNvGrpSpPr/>
        <p:nvPr/>
      </p:nvGrpSpPr>
      <p:grpSpPr>
        <a:xfrm>
          <a:off x="0" y="0"/>
          <a:ext cx="0" cy="0"/>
          <a:chOff x="0" y="0"/>
          <a:chExt cx="0" cy="0"/>
        </a:xfrm>
      </p:grpSpPr>
      <p:sp>
        <p:nvSpPr>
          <p:cNvPr id="2184" name="Google Shape;2184;g1b923b336de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5" name="Google Shape;2185;g1b923b336de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9"/>
        <p:cNvGrpSpPr/>
        <p:nvPr/>
      </p:nvGrpSpPr>
      <p:grpSpPr>
        <a:xfrm>
          <a:off x="0" y="0"/>
          <a:ext cx="0" cy="0"/>
          <a:chOff x="0" y="0"/>
          <a:chExt cx="0" cy="0"/>
        </a:xfrm>
      </p:grpSpPr>
      <p:sp>
        <p:nvSpPr>
          <p:cNvPr id="2190" name="Google Shape;2190;g1b923b336de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1" name="Google Shape;2191;g1b923b336de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6"/>
        <p:cNvGrpSpPr/>
        <p:nvPr/>
      </p:nvGrpSpPr>
      <p:grpSpPr>
        <a:xfrm>
          <a:off x="0" y="0"/>
          <a:ext cx="0" cy="0"/>
          <a:chOff x="0" y="0"/>
          <a:chExt cx="0" cy="0"/>
        </a:xfrm>
      </p:grpSpPr>
      <p:sp>
        <p:nvSpPr>
          <p:cNvPr id="2197" name="Google Shape;2197;g1b923b336de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8" name="Google Shape;2198;g1b923b336de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2"/>
        <p:cNvGrpSpPr/>
        <p:nvPr/>
      </p:nvGrpSpPr>
      <p:grpSpPr>
        <a:xfrm>
          <a:off x="0" y="0"/>
          <a:ext cx="0" cy="0"/>
          <a:chOff x="0" y="0"/>
          <a:chExt cx="0" cy="0"/>
        </a:xfrm>
      </p:grpSpPr>
      <p:sp>
        <p:nvSpPr>
          <p:cNvPr id="2203" name="Google Shape;2203;g1b923b336de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4" name="Google Shape;2204;g1b923b336de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8"/>
        <p:cNvGrpSpPr/>
        <p:nvPr/>
      </p:nvGrpSpPr>
      <p:grpSpPr>
        <a:xfrm>
          <a:off x="0" y="0"/>
          <a:ext cx="0" cy="0"/>
          <a:chOff x="0" y="0"/>
          <a:chExt cx="0" cy="0"/>
        </a:xfrm>
      </p:grpSpPr>
      <p:sp>
        <p:nvSpPr>
          <p:cNvPr id="2209" name="Google Shape;2209;g8714a43093_3_15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0" name="Google Shape;2210;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6"/>
        <p:cNvGrpSpPr/>
        <p:nvPr/>
      </p:nvGrpSpPr>
      <p:grpSpPr>
        <a:xfrm>
          <a:off x="0" y="0"/>
          <a:ext cx="0" cy="0"/>
          <a:chOff x="0" y="0"/>
          <a:chExt cx="0" cy="0"/>
        </a:xfrm>
      </p:grpSpPr>
      <p:sp>
        <p:nvSpPr>
          <p:cNvPr id="2407" name="Google Shape;2407;g804e9800b4_0_1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8" name="Google Shape;2408;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2"/>
        <p:cNvGrpSpPr/>
        <p:nvPr/>
      </p:nvGrpSpPr>
      <p:grpSpPr>
        <a:xfrm>
          <a:off x="0" y="0"/>
          <a:ext cx="0" cy="0"/>
          <a:chOff x="0" y="0"/>
          <a:chExt cx="0" cy="0"/>
        </a:xfrm>
      </p:grpSpPr>
      <p:sp>
        <p:nvSpPr>
          <p:cNvPr id="2443" name="Google Shape;2443;g8728718f4e_1_1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4" name="Google Shape;244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8"/>
        <p:cNvGrpSpPr/>
        <p:nvPr/>
      </p:nvGrpSpPr>
      <p:grpSpPr>
        <a:xfrm>
          <a:off x="0" y="0"/>
          <a:ext cx="0" cy="0"/>
          <a:chOff x="0" y="0"/>
          <a:chExt cx="0" cy="0"/>
        </a:xfrm>
      </p:grpSpPr>
      <p:sp>
        <p:nvSpPr>
          <p:cNvPr id="1689" name="Google Shape;1689;g1b923b336de_0_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0" name="Google Shape;1690;g1b923b336de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1"/>
        <p:cNvGrpSpPr/>
        <p:nvPr/>
      </p:nvGrpSpPr>
      <p:grpSpPr>
        <a:xfrm>
          <a:off x="0" y="0"/>
          <a:ext cx="0" cy="0"/>
          <a:chOff x="0" y="0"/>
          <a:chExt cx="0" cy="0"/>
        </a:xfrm>
      </p:grpSpPr>
      <p:sp>
        <p:nvSpPr>
          <p:cNvPr id="1702" name="Google Shape;1702;g804e9800b4_0_8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3" name="Google Shape;1703;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6"/>
        <p:cNvGrpSpPr/>
        <p:nvPr/>
      </p:nvGrpSpPr>
      <p:grpSpPr>
        <a:xfrm>
          <a:off x="0" y="0"/>
          <a:ext cx="0" cy="0"/>
          <a:chOff x="0" y="0"/>
          <a:chExt cx="0" cy="0"/>
        </a:xfrm>
      </p:grpSpPr>
      <p:sp>
        <p:nvSpPr>
          <p:cNvPr id="1957" name="Google Shape;1957;g804e9800b4_0_1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8" name="Google Shape;1958;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8714a43093_5_5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6"/>
        <p:cNvGrpSpPr/>
        <p:nvPr/>
      </p:nvGrpSpPr>
      <p:grpSpPr>
        <a:xfrm>
          <a:off x="0" y="0"/>
          <a:ext cx="0" cy="0"/>
          <a:chOff x="0" y="0"/>
          <a:chExt cx="0" cy="0"/>
        </a:xfrm>
      </p:grpSpPr>
      <p:sp>
        <p:nvSpPr>
          <p:cNvPr id="1977" name="Google Shape;197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8" name="Google Shape;197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1"/>
        <p:cNvGrpSpPr/>
        <p:nvPr/>
      </p:nvGrpSpPr>
      <p:grpSpPr>
        <a:xfrm>
          <a:off x="0" y="0"/>
          <a:ext cx="0" cy="0"/>
          <a:chOff x="0" y="0"/>
          <a:chExt cx="0" cy="0"/>
        </a:xfrm>
      </p:grpSpPr>
      <p:sp>
        <p:nvSpPr>
          <p:cNvPr id="1982" name="Google Shape;1982;g86fa6133bc_4_215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3" name="Google Shape;1983;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6"/>
        <p:cNvGrpSpPr/>
        <p:nvPr/>
      </p:nvGrpSpPr>
      <p:grpSpPr>
        <a:xfrm>
          <a:off x="0" y="0"/>
          <a:ext cx="0" cy="0"/>
          <a:chOff x="0" y="0"/>
          <a:chExt cx="0" cy="0"/>
        </a:xfrm>
      </p:grpSpPr>
      <p:sp>
        <p:nvSpPr>
          <p:cNvPr id="2167" name="Google Shape;2167;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8" name="Google Shape;2168;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2"/>
        <p:cNvGrpSpPr/>
        <p:nvPr/>
      </p:nvGrpSpPr>
      <p:grpSpPr>
        <a:xfrm>
          <a:off x="0" y="0"/>
          <a:ext cx="0" cy="0"/>
          <a:chOff x="0" y="0"/>
          <a:chExt cx="0" cy="0"/>
        </a:xfrm>
      </p:grpSpPr>
      <p:sp>
        <p:nvSpPr>
          <p:cNvPr id="2173" name="Google Shape;2173;g1b923b336de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4" name="Google Shape;2174;g1b923b336de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F02944-4299-B533-2AED-9194BA7DFC38}"/>
              </a:ext>
            </a:extLst>
          </p:cNvPr>
          <p:cNvSpPr>
            <a:spLocks noGrp="1"/>
          </p:cNvSpPr>
          <p:nvPr>
            <p:ph type="title"/>
          </p:nvPr>
        </p:nvSpPr>
        <p:spPr>
          <a:xfrm>
            <a:off x="789709" y="338328"/>
            <a:ext cx="7730835" cy="594300"/>
          </a:xfrm>
        </p:spPr>
        <p:txBody>
          <a:bodyPr/>
          <a:lstStyle/>
          <a:p>
            <a:r>
              <a:rPr lang="pt-BR" dirty="0"/>
              <a:t>Pontifícia Universidade Católica de Minas Gerais</a:t>
            </a:r>
          </a:p>
        </p:txBody>
      </p:sp>
      <p:sp>
        <p:nvSpPr>
          <p:cNvPr id="12" name="Subtítulo 11">
            <a:extLst>
              <a:ext uri="{FF2B5EF4-FFF2-40B4-BE49-F238E27FC236}">
                <a16:creationId xmlns:a16="http://schemas.microsoft.com/office/drawing/2014/main" id="{D0F4AF55-887A-61AA-764C-2D58756465CC}"/>
              </a:ext>
            </a:extLst>
          </p:cNvPr>
          <p:cNvSpPr>
            <a:spLocks noGrp="1"/>
          </p:cNvSpPr>
          <p:nvPr>
            <p:ph type="subTitle" idx="2"/>
          </p:nvPr>
        </p:nvSpPr>
        <p:spPr>
          <a:xfrm>
            <a:off x="3158281" y="4289361"/>
            <a:ext cx="2827437" cy="431250"/>
          </a:xfrm>
        </p:spPr>
        <p:txBody>
          <a:bodyPr/>
          <a:lstStyle/>
          <a:p>
            <a:r>
              <a:rPr lang="pt-BR" sz="2400" dirty="0">
                <a:solidFill>
                  <a:schemeClr val="tx1"/>
                </a:solidFill>
              </a:rPr>
              <a:t>Turma 5 - Grupo 3 </a:t>
            </a:r>
          </a:p>
        </p:txBody>
      </p:sp>
      <p:pic>
        <p:nvPicPr>
          <p:cNvPr id="9" name="Imagem 8" descr="Logotipo&#10;&#10;Descrição gerada automaticamente">
            <a:extLst>
              <a:ext uri="{FF2B5EF4-FFF2-40B4-BE49-F238E27FC236}">
                <a16:creationId xmlns:a16="http://schemas.microsoft.com/office/drawing/2014/main" id="{0EFD40A3-7DBF-5AB1-D1E6-C58B81849F6D}"/>
              </a:ext>
            </a:extLst>
          </p:cNvPr>
          <p:cNvPicPr>
            <a:picLocks noChangeAspect="1"/>
          </p:cNvPicPr>
          <p:nvPr/>
        </p:nvPicPr>
        <p:blipFill>
          <a:blip r:embed="rId2"/>
          <a:stretch>
            <a:fillRect/>
          </a:stretch>
        </p:blipFill>
        <p:spPr>
          <a:xfrm>
            <a:off x="3022841" y="909204"/>
            <a:ext cx="3264570" cy="3325091"/>
          </a:xfrm>
          <a:prstGeom prst="rect">
            <a:avLst/>
          </a:prstGeom>
        </p:spPr>
      </p:pic>
    </p:spTree>
    <p:extLst>
      <p:ext uri="{BB962C8B-B14F-4D97-AF65-F5344CB8AC3E}">
        <p14:creationId xmlns:p14="http://schemas.microsoft.com/office/powerpoint/2010/main" val="1182189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5"/>
        <p:cNvGrpSpPr/>
        <p:nvPr/>
      </p:nvGrpSpPr>
      <p:grpSpPr>
        <a:xfrm>
          <a:off x="0" y="0"/>
          <a:ext cx="0" cy="0"/>
          <a:chOff x="0" y="0"/>
          <a:chExt cx="0" cy="0"/>
        </a:xfrm>
      </p:grpSpPr>
      <p:pic>
        <p:nvPicPr>
          <p:cNvPr id="2176" name="Google Shape;2176;p41"/>
          <p:cNvPicPr preferRelativeResize="0"/>
          <p:nvPr/>
        </p:nvPicPr>
        <p:blipFill>
          <a:blip r:embed="rId3">
            <a:alphaModFix/>
          </a:blip>
          <a:stretch>
            <a:fillRect/>
          </a:stretch>
        </p:blipFill>
        <p:spPr>
          <a:xfrm>
            <a:off x="1018308" y="185975"/>
            <a:ext cx="3435927" cy="4771526"/>
          </a:xfrm>
          <a:prstGeom prst="rect">
            <a:avLst/>
          </a:prstGeom>
          <a:noFill/>
          <a:ln>
            <a:noFill/>
          </a:ln>
        </p:spPr>
      </p:pic>
      <p:pic>
        <p:nvPicPr>
          <p:cNvPr id="2177" name="Google Shape;2177;p41"/>
          <p:cNvPicPr preferRelativeResize="0"/>
          <p:nvPr/>
        </p:nvPicPr>
        <p:blipFill>
          <a:blip r:embed="rId4">
            <a:alphaModFix/>
          </a:blip>
          <a:stretch>
            <a:fillRect/>
          </a:stretch>
        </p:blipFill>
        <p:spPr>
          <a:xfrm>
            <a:off x="4509656" y="618650"/>
            <a:ext cx="3740726" cy="3670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1"/>
        <p:cNvGrpSpPr/>
        <p:nvPr/>
      </p:nvGrpSpPr>
      <p:grpSpPr>
        <a:xfrm>
          <a:off x="0" y="0"/>
          <a:ext cx="0" cy="0"/>
          <a:chOff x="0" y="0"/>
          <a:chExt cx="0" cy="0"/>
        </a:xfrm>
      </p:grpSpPr>
      <p:sp>
        <p:nvSpPr>
          <p:cNvPr id="2182" name="Google Shape;2182;p42"/>
          <p:cNvSpPr txBox="1">
            <a:spLocks noGrp="1"/>
          </p:cNvSpPr>
          <p:nvPr>
            <p:ph type="title"/>
          </p:nvPr>
        </p:nvSpPr>
        <p:spPr>
          <a:xfrm>
            <a:off x="2938003" y="1565570"/>
            <a:ext cx="3904500" cy="190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800"/>
              <a:t>Template padrão do site!</a:t>
            </a:r>
            <a:endParaRPr sz="4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6"/>
        <p:cNvGrpSpPr/>
        <p:nvPr/>
      </p:nvGrpSpPr>
      <p:grpSpPr>
        <a:xfrm>
          <a:off x="0" y="0"/>
          <a:ext cx="0" cy="0"/>
          <a:chOff x="0" y="0"/>
          <a:chExt cx="0" cy="0"/>
        </a:xfrm>
      </p:grpSpPr>
      <p:pic>
        <p:nvPicPr>
          <p:cNvPr id="2187" name="Google Shape;2187;p43"/>
          <p:cNvPicPr preferRelativeResize="0"/>
          <p:nvPr/>
        </p:nvPicPr>
        <p:blipFill>
          <a:blip r:embed="rId3">
            <a:alphaModFix/>
          </a:blip>
          <a:stretch>
            <a:fillRect/>
          </a:stretch>
        </p:blipFill>
        <p:spPr>
          <a:xfrm>
            <a:off x="1089084" y="525661"/>
            <a:ext cx="6868850" cy="4448275"/>
          </a:xfrm>
          <a:prstGeom prst="rect">
            <a:avLst/>
          </a:prstGeom>
          <a:noFill/>
          <a:ln>
            <a:noFill/>
          </a:ln>
        </p:spPr>
      </p:pic>
      <p:sp>
        <p:nvSpPr>
          <p:cNvPr id="2188" name="Google Shape;2188;p43"/>
          <p:cNvSpPr txBox="1"/>
          <p:nvPr/>
        </p:nvSpPr>
        <p:spPr>
          <a:xfrm>
            <a:off x="1137575" y="118400"/>
            <a:ext cx="1672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212121"/>
                </a:solidFill>
                <a:latin typeface="Fjalla One"/>
                <a:ea typeface="Fjalla One"/>
                <a:cs typeface="Fjalla One"/>
                <a:sym typeface="Fjalla One"/>
              </a:rPr>
              <a:t>Tela Inicial</a:t>
            </a:r>
            <a:endParaRPr sz="2000">
              <a:solidFill>
                <a:srgbClr val="212121"/>
              </a:solidFill>
              <a:latin typeface="Fjalla One"/>
              <a:ea typeface="Fjalla One"/>
              <a:cs typeface="Fjalla One"/>
              <a:sym typeface="Fjalla On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2"/>
        <p:cNvGrpSpPr/>
        <p:nvPr/>
      </p:nvGrpSpPr>
      <p:grpSpPr>
        <a:xfrm>
          <a:off x="0" y="0"/>
          <a:ext cx="0" cy="0"/>
          <a:chOff x="0" y="0"/>
          <a:chExt cx="0" cy="0"/>
        </a:xfrm>
      </p:grpSpPr>
      <p:sp>
        <p:nvSpPr>
          <p:cNvPr id="2193" name="Google Shape;2193;p44"/>
          <p:cNvSpPr txBox="1"/>
          <p:nvPr/>
        </p:nvSpPr>
        <p:spPr>
          <a:xfrm>
            <a:off x="922975" y="4077800"/>
            <a:ext cx="1889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212121"/>
                </a:solidFill>
                <a:latin typeface="Fjalla One"/>
                <a:ea typeface="Fjalla One"/>
                <a:cs typeface="Fjalla One"/>
                <a:sym typeface="Fjalla One"/>
              </a:rPr>
              <a:t>Tela de Cadastro</a:t>
            </a:r>
            <a:endParaRPr sz="2000">
              <a:solidFill>
                <a:srgbClr val="212121"/>
              </a:solidFill>
              <a:latin typeface="Fjalla One"/>
              <a:ea typeface="Fjalla One"/>
              <a:cs typeface="Fjalla One"/>
              <a:sym typeface="Fjalla One"/>
            </a:endParaRPr>
          </a:p>
        </p:txBody>
      </p:sp>
      <p:pic>
        <p:nvPicPr>
          <p:cNvPr id="2194" name="Google Shape;2194;p44"/>
          <p:cNvPicPr preferRelativeResize="0"/>
          <p:nvPr/>
        </p:nvPicPr>
        <p:blipFill>
          <a:blip r:embed="rId3">
            <a:alphaModFix/>
          </a:blip>
          <a:stretch>
            <a:fillRect/>
          </a:stretch>
        </p:blipFill>
        <p:spPr>
          <a:xfrm>
            <a:off x="133225" y="157700"/>
            <a:ext cx="5526674" cy="2080324"/>
          </a:xfrm>
          <a:prstGeom prst="rect">
            <a:avLst/>
          </a:prstGeom>
          <a:noFill/>
          <a:ln>
            <a:noFill/>
          </a:ln>
        </p:spPr>
      </p:pic>
      <p:pic>
        <p:nvPicPr>
          <p:cNvPr id="2195" name="Google Shape;2195;p44"/>
          <p:cNvPicPr preferRelativeResize="0"/>
          <p:nvPr/>
        </p:nvPicPr>
        <p:blipFill>
          <a:blip r:embed="rId4">
            <a:alphaModFix/>
          </a:blip>
          <a:stretch>
            <a:fillRect/>
          </a:stretch>
        </p:blipFill>
        <p:spPr>
          <a:xfrm>
            <a:off x="5705950" y="1327875"/>
            <a:ext cx="3263450" cy="3663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9"/>
        <p:cNvGrpSpPr/>
        <p:nvPr/>
      </p:nvGrpSpPr>
      <p:grpSpPr>
        <a:xfrm>
          <a:off x="0" y="0"/>
          <a:ext cx="0" cy="0"/>
          <a:chOff x="0" y="0"/>
          <a:chExt cx="0" cy="0"/>
        </a:xfrm>
      </p:grpSpPr>
      <p:sp>
        <p:nvSpPr>
          <p:cNvPr id="2200" name="Google Shape;2200;p45"/>
          <p:cNvSpPr txBox="1"/>
          <p:nvPr/>
        </p:nvSpPr>
        <p:spPr>
          <a:xfrm>
            <a:off x="1137575" y="118400"/>
            <a:ext cx="2126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212121"/>
                </a:solidFill>
                <a:latin typeface="Fjalla One"/>
                <a:ea typeface="Fjalla One"/>
                <a:cs typeface="Fjalla One"/>
                <a:sym typeface="Fjalla One"/>
              </a:rPr>
              <a:t>Tela de catálogo</a:t>
            </a:r>
            <a:endParaRPr sz="2000">
              <a:solidFill>
                <a:srgbClr val="212121"/>
              </a:solidFill>
              <a:latin typeface="Fjalla One"/>
              <a:ea typeface="Fjalla One"/>
              <a:cs typeface="Fjalla One"/>
              <a:sym typeface="Fjalla One"/>
            </a:endParaRPr>
          </a:p>
        </p:txBody>
      </p:sp>
      <p:pic>
        <p:nvPicPr>
          <p:cNvPr id="2201" name="Google Shape;2201;p45"/>
          <p:cNvPicPr preferRelativeResize="0"/>
          <p:nvPr/>
        </p:nvPicPr>
        <p:blipFill>
          <a:blip r:embed="rId3">
            <a:alphaModFix/>
          </a:blip>
          <a:stretch>
            <a:fillRect/>
          </a:stretch>
        </p:blipFill>
        <p:spPr>
          <a:xfrm>
            <a:off x="1004455" y="763400"/>
            <a:ext cx="7155872" cy="35127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5"/>
        <p:cNvGrpSpPr/>
        <p:nvPr/>
      </p:nvGrpSpPr>
      <p:grpSpPr>
        <a:xfrm>
          <a:off x="0" y="0"/>
          <a:ext cx="0" cy="0"/>
          <a:chOff x="0" y="0"/>
          <a:chExt cx="0" cy="0"/>
        </a:xfrm>
      </p:grpSpPr>
      <p:sp>
        <p:nvSpPr>
          <p:cNvPr id="2206" name="Google Shape;2206;p46"/>
          <p:cNvSpPr txBox="1"/>
          <p:nvPr/>
        </p:nvSpPr>
        <p:spPr>
          <a:xfrm>
            <a:off x="1137575" y="118400"/>
            <a:ext cx="2836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212121"/>
                </a:solidFill>
                <a:latin typeface="Fjalla One"/>
                <a:ea typeface="Fjalla One"/>
                <a:cs typeface="Fjalla One"/>
                <a:sym typeface="Fjalla One"/>
              </a:rPr>
              <a:t>Tela do time de analistas</a:t>
            </a:r>
            <a:endParaRPr sz="2000">
              <a:solidFill>
                <a:srgbClr val="212121"/>
              </a:solidFill>
              <a:latin typeface="Fjalla One"/>
              <a:ea typeface="Fjalla One"/>
              <a:cs typeface="Fjalla One"/>
              <a:sym typeface="Fjalla One"/>
            </a:endParaRPr>
          </a:p>
        </p:txBody>
      </p:sp>
      <p:pic>
        <p:nvPicPr>
          <p:cNvPr id="2207" name="Google Shape;2207;p46"/>
          <p:cNvPicPr preferRelativeResize="0"/>
          <p:nvPr/>
        </p:nvPicPr>
        <p:blipFill>
          <a:blip r:embed="rId3">
            <a:alphaModFix/>
          </a:blip>
          <a:stretch>
            <a:fillRect/>
          </a:stretch>
        </p:blipFill>
        <p:spPr>
          <a:xfrm>
            <a:off x="1087582" y="611000"/>
            <a:ext cx="6918843" cy="423116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1"/>
        <p:cNvGrpSpPr/>
        <p:nvPr/>
      </p:nvGrpSpPr>
      <p:grpSpPr>
        <a:xfrm>
          <a:off x="0" y="0"/>
          <a:ext cx="0" cy="0"/>
          <a:chOff x="0" y="0"/>
          <a:chExt cx="0" cy="0"/>
        </a:xfrm>
      </p:grpSpPr>
      <p:sp>
        <p:nvSpPr>
          <p:cNvPr id="2212" name="Google Shape;2212;p47"/>
          <p:cNvSpPr txBox="1">
            <a:spLocks noGrp="1"/>
          </p:cNvSpPr>
          <p:nvPr>
            <p:ph type="body" idx="1"/>
          </p:nvPr>
        </p:nvSpPr>
        <p:spPr>
          <a:xfrm>
            <a:off x="1018450" y="1554100"/>
            <a:ext cx="3089100" cy="2597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 sz="1500">
                <a:solidFill>
                  <a:srgbClr val="000000"/>
                </a:solidFill>
              </a:rPr>
              <a:t>• Com o plano de testes, pretendemos testar as seguintes funcionalidades: </a:t>
            </a:r>
            <a:endParaRPr sz="1500">
              <a:solidFill>
                <a:srgbClr val="000000"/>
              </a:solidFill>
            </a:endParaRPr>
          </a:p>
          <a:p>
            <a:pPr marL="0" lvl="0" indent="0" algn="just" rtl="0">
              <a:spcBef>
                <a:spcPts val="0"/>
              </a:spcBef>
              <a:spcAft>
                <a:spcPts val="0"/>
              </a:spcAft>
              <a:buClr>
                <a:schemeClr val="dk1"/>
              </a:buClr>
              <a:buSzPts val="1100"/>
              <a:buFont typeface="Arial"/>
              <a:buNone/>
            </a:pPr>
            <a:endParaRPr sz="1500">
              <a:solidFill>
                <a:srgbClr val="000000"/>
              </a:solidFill>
            </a:endParaRPr>
          </a:p>
          <a:p>
            <a:pPr marL="0" lvl="0" indent="0" algn="just" rtl="0">
              <a:spcBef>
                <a:spcPts val="0"/>
              </a:spcBef>
              <a:spcAft>
                <a:spcPts val="0"/>
              </a:spcAft>
              <a:buClr>
                <a:schemeClr val="dk1"/>
              </a:buClr>
              <a:buSzPts val="1100"/>
              <a:buFont typeface="Arial"/>
              <a:buNone/>
            </a:pPr>
            <a:r>
              <a:rPr lang="en" sz="1500">
                <a:solidFill>
                  <a:srgbClr val="000000"/>
                </a:solidFill>
              </a:rPr>
              <a:t>✓Navegabilidade entre as páginas do site;</a:t>
            </a:r>
            <a:endParaRPr sz="1500">
              <a:solidFill>
                <a:srgbClr val="000000"/>
              </a:solidFill>
            </a:endParaRPr>
          </a:p>
          <a:p>
            <a:pPr marL="0" lvl="0" indent="0" algn="just" rtl="0">
              <a:spcBef>
                <a:spcPts val="0"/>
              </a:spcBef>
              <a:spcAft>
                <a:spcPts val="0"/>
              </a:spcAft>
              <a:buClr>
                <a:schemeClr val="dk1"/>
              </a:buClr>
              <a:buSzPts val="1100"/>
              <a:buFont typeface="Arial"/>
              <a:buNone/>
            </a:pPr>
            <a:r>
              <a:rPr lang="en" sz="1500">
                <a:solidFill>
                  <a:srgbClr val="000000"/>
                </a:solidFill>
              </a:rPr>
              <a:t>✓Inserção de produtos;</a:t>
            </a:r>
            <a:endParaRPr sz="1500">
              <a:solidFill>
                <a:srgbClr val="000000"/>
              </a:solidFill>
            </a:endParaRPr>
          </a:p>
          <a:p>
            <a:pPr marL="0" lvl="0" indent="0" algn="just" rtl="0">
              <a:spcBef>
                <a:spcPts val="0"/>
              </a:spcBef>
              <a:spcAft>
                <a:spcPts val="0"/>
              </a:spcAft>
              <a:buClr>
                <a:schemeClr val="dk1"/>
              </a:buClr>
              <a:buSzPts val="1100"/>
              <a:buFont typeface="Arial"/>
              <a:buNone/>
            </a:pPr>
            <a:r>
              <a:rPr lang="en" sz="1500">
                <a:solidFill>
                  <a:srgbClr val="000000"/>
                </a:solidFill>
              </a:rPr>
              <a:t>✓Limpeza de todos os dados inseridos no formulário pelo usuário </a:t>
            </a:r>
            <a:endParaRPr sz="1500">
              <a:solidFill>
                <a:srgbClr val="000000"/>
              </a:solidFill>
            </a:endParaRPr>
          </a:p>
          <a:p>
            <a:pPr marL="0" lvl="0" indent="0" algn="just" rtl="0">
              <a:spcBef>
                <a:spcPts val="0"/>
              </a:spcBef>
              <a:spcAft>
                <a:spcPts val="0"/>
              </a:spcAft>
              <a:buClr>
                <a:schemeClr val="dk1"/>
              </a:buClr>
              <a:buSzPts val="1100"/>
              <a:buFont typeface="Arial"/>
              <a:buNone/>
            </a:pPr>
            <a:r>
              <a:rPr lang="en" sz="1500">
                <a:solidFill>
                  <a:srgbClr val="000000"/>
                </a:solidFill>
              </a:rPr>
              <a:t>✓Validaçao de dados obrigatorios; </a:t>
            </a:r>
            <a:endParaRPr sz="1500">
              <a:solidFill>
                <a:srgbClr val="000000"/>
              </a:solidFill>
            </a:endParaRPr>
          </a:p>
          <a:p>
            <a:pPr marL="0" lvl="0" indent="0" algn="just" rtl="0">
              <a:spcBef>
                <a:spcPts val="0"/>
              </a:spcBef>
              <a:spcAft>
                <a:spcPts val="0"/>
              </a:spcAft>
              <a:buClr>
                <a:schemeClr val="dk1"/>
              </a:buClr>
              <a:buSzPts val="1100"/>
              <a:buFont typeface="Arial"/>
              <a:buNone/>
            </a:pPr>
            <a:r>
              <a:rPr lang="en" sz="1500">
                <a:solidFill>
                  <a:srgbClr val="000000"/>
                </a:solidFill>
              </a:rPr>
              <a:t>✓Exclusão de registro de dados</a:t>
            </a:r>
            <a:endParaRPr sz="1500">
              <a:solidFill>
                <a:srgbClr val="000000"/>
              </a:solidFill>
            </a:endParaRPr>
          </a:p>
          <a:p>
            <a:pPr marL="0" lvl="0" indent="0" algn="just" rtl="0">
              <a:spcBef>
                <a:spcPts val="0"/>
              </a:spcBef>
              <a:spcAft>
                <a:spcPts val="0"/>
              </a:spcAft>
              <a:buClr>
                <a:schemeClr val="dk1"/>
              </a:buClr>
              <a:buSzPts val="1100"/>
              <a:buFont typeface="Arial"/>
              <a:buNone/>
            </a:pPr>
            <a:r>
              <a:rPr lang="en" sz="1500">
                <a:solidFill>
                  <a:srgbClr val="000000"/>
                </a:solidFill>
              </a:rPr>
              <a:t>✓Abertura correta dos modais</a:t>
            </a:r>
            <a:endParaRPr sz="1500">
              <a:solidFill>
                <a:srgbClr val="000000"/>
              </a:solidFill>
            </a:endParaRPr>
          </a:p>
          <a:p>
            <a:pPr marL="0" lvl="0" indent="0" algn="l" rtl="0">
              <a:spcBef>
                <a:spcPts val="0"/>
              </a:spcBef>
              <a:spcAft>
                <a:spcPts val="0"/>
              </a:spcAft>
              <a:buClr>
                <a:schemeClr val="dk1"/>
              </a:buClr>
              <a:buSzPts val="1100"/>
              <a:buFont typeface="Arial"/>
              <a:buNone/>
            </a:pPr>
            <a:endParaRPr sz="1200">
              <a:solidFill>
                <a:srgbClr val="000000"/>
              </a:solidFill>
            </a:endParaRPr>
          </a:p>
          <a:p>
            <a:pPr marL="0" lvl="0" indent="0" algn="l" rtl="0">
              <a:spcBef>
                <a:spcPts val="0"/>
              </a:spcBef>
              <a:spcAft>
                <a:spcPts val="0"/>
              </a:spcAft>
              <a:buClr>
                <a:schemeClr val="dk1"/>
              </a:buClr>
              <a:buSzPts val="1100"/>
              <a:buFont typeface="Arial"/>
              <a:buNone/>
            </a:pPr>
            <a:endParaRPr>
              <a:latin typeface="Barlow Semi Condensed"/>
              <a:ea typeface="Barlow Semi Condensed"/>
              <a:cs typeface="Barlow Semi Condensed"/>
              <a:sym typeface="Barlow Semi Condensed"/>
            </a:endParaRPr>
          </a:p>
        </p:txBody>
      </p:sp>
      <p:sp>
        <p:nvSpPr>
          <p:cNvPr id="2213" name="Google Shape;2213;p47"/>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Plano de testes de </a:t>
            </a:r>
            <a:r>
              <a:rPr lang="en" i="1"/>
              <a:t>software </a:t>
            </a:r>
            <a:endParaRPr i="1"/>
          </a:p>
        </p:txBody>
      </p:sp>
      <p:grpSp>
        <p:nvGrpSpPr>
          <p:cNvPr id="2214" name="Google Shape;2214;p47"/>
          <p:cNvGrpSpPr/>
          <p:nvPr/>
        </p:nvGrpSpPr>
        <p:grpSpPr>
          <a:xfrm>
            <a:off x="3786175" y="1157663"/>
            <a:ext cx="5183250" cy="3541786"/>
            <a:chOff x="277900" y="420125"/>
            <a:chExt cx="6852525" cy="4682425"/>
          </a:xfrm>
        </p:grpSpPr>
        <p:sp>
          <p:nvSpPr>
            <p:cNvPr id="2215" name="Google Shape;2215;p47"/>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7"/>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7"/>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7"/>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7"/>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7"/>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7"/>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7"/>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7"/>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7"/>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7"/>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7"/>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7"/>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7"/>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7"/>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7"/>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7"/>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7"/>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7"/>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7"/>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7"/>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7"/>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7"/>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7"/>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7"/>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7"/>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7"/>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7"/>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7"/>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7"/>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7"/>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7"/>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7"/>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7"/>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7"/>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7"/>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7"/>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7"/>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7"/>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7"/>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7"/>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7"/>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7"/>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7"/>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7"/>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7"/>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7"/>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7"/>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7"/>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7"/>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7"/>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7"/>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7"/>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7"/>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7"/>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7"/>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7"/>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7"/>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7"/>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7"/>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7"/>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7"/>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7"/>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7"/>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7"/>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7"/>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7"/>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7"/>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7"/>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7"/>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7"/>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7"/>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7"/>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7"/>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7"/>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7"/>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7"/>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7"/>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7"/>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7"/>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7"/>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7"/>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7"/>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7"/>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7"/>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7"/>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7"/>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7"/>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7"/>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7"/>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7"/>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7"/>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7"/>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7"/>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7"/>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7"/>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7"/>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7"/>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7"/>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7"/>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7"/>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7"/>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7"/>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7"/>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7"/>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7"/>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7"/>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7"/>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7"/>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7"/>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7"/>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7"/>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7"/>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7"/>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7"/>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7"/>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7"/>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7"/>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7"/>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7"/>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7"/>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7"/>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7"/>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7"/>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7"/>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7"/>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7"/>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7"/>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7"/>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7"/>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7"/>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7"/>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7"/>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7"/>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7"/>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7"/>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7"/>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7"/>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7"/>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7"/>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7"/>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7"/>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7"/>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7"/>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7"/>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7"/>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7"/>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7"/>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7"/>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7"/>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7"/>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7"/>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7"/>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7"/>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7"/>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7"/>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7"/>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7"/>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7"/>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7"/>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7"/>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7"/>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7"/>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7"/>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7"/>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7"/>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7"/>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7"/>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7"/>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7"/>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7"/>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7"/>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7"/>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7"/>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7"/>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7"/>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7"/>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7"/>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7"/>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7"/>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7"/>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7"/>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7"/>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7"/>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7"/>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7"/>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9"/>
        <p:cNvGrpSpPr/>
        <p:nvPr/>
      </p:nvGrpSpPr>
      <p:grpSpPr>
        <a:xfrm>
          <a:off x="0" y="0"/>
          <a:ext cx="0" cy="0"/>
          <a:chOff x="0" y="0"/>
          <a:chExt cx="0" cy="0"/>
        </a:xfrm>
      </p:grpSpPr>
      <p:grpSp>
        <p:nvGrpSpPr>
          <p:cNvPr id="2410" name="Google Shape;2410;p48"/>
          <p:cNvGrpSpPr/>
          <p:nvPr/>
        </p:nvGrpSpPr>
        <p:grpSpPr>
          <a:xfrm>
            <a:off x="1819024" y="3893816"/>
            <a:ext cx="175013" cy="27000"/>
            <a:chOff x="5662375" y="212375"/>
            <a:chExt cx="175013" cy="27000"/>
          </a:xfrm>
        </p:grpSpPr>
        <p:sp>
          <p:nvSpPr>
            <p:cNvPr id="2411" name="Google Shape;2411;p48"/>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412" name="Google Shape;2412;p48"/>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413" name="Google Shape;2413;p48"/>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414" name="Google Shape;2414;p48"/>
          <p:cNvGrpSpPr/>
          <p:nvPr/>
        </p:nvGrpSpPr>
        <p:grpSpPr>
          <a:xfrm>
            <a:off x="4484494" y="3893828"/>
            <a:ext cx="175013" cy="27000"/>
            <a:chOff x="5662375" y="212375"/>
            <a:chExt cx="175013" cy="27000"/>
          </a:xfrm>
        </p:grpSpPr>
        <p:sp>
          <p:nvSpPr>
            <p:cNvPr id="2415" name="Google Shape;2415;p48"/>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416" name="Google Shape;2416;p48"/>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417" name="Google Shape;2417;p48"/>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418" name="Google Shape;2418;p48"/>
          <p:cNvGrpSpPr/>
          <p:nvPr/>
        </p:nvGrpSpPr>
        <p:grpSpPr>
          <a:xfrm>
            <a:off x="7149964" y="3893816"/>
            <a:ext cx="175013" cy="27000"/>
            <a:chOff x="5662375" y="212375"/>
            <a:chExt cx="175013" cy="27000"/>
          </a:xfrm>
        </p:grpSpPr>
        <p:sp>
          <p:nvSpPr>
            <p:cNvPr id="2419" name="Google Shape;2419;p48"/>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420" name="Google Shape;2420;p48"/>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421" name="Google Shape;2421;p48"/>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422" name="Google Shape;2422;p48"/>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Registro de testes de </a:t>
            </a:r>
            <a:r>
              <a:rPr lang="en" i="1"/>
              <a:t>software</a:t>
            </a:r>
            <a:r>
              <a:rPr lang="en"/>
              <a:t> </a:t>
            </a:r>
            <a:endParaRPr/>
          </a:p>
        </p:txBody>
      </p:sp>
      <p:sp>
        <p:nvSpPr>
          <p:cNvPr id="2423" name="Google Shape;2423;p48"/>
          <p:cNvSpPr txBox="1">
            <a:spLocks noGrp="1"/>
          </p:cNvSpPr>
          <p:nvPr>
            <p:ph type="subTitle" idx="5"/>
          </p:nvPr>
        </p:nvSpPr>
        <p:spPr>
          <a:xfrm>
            <a:off x="1201721" y="1842778"/>
            <a:ext cx="4045500" cy="1865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500" dirty="0"/>
              <a:t>Após os testes, concluímos pela responsividade em telas de computadores e pelas ferramentas em pleno funcionamento.</a:t>
            </a:r>
            <a:endParaRPr sz="2500" dirty="0">
              <a:latin typeface="Barlow Semi Condensed"/>
              <a:ea typeface="Barlow Semi Condensed"/>
              <a:cs typeface="Barlow Semi Condensed"/>
              <a:sym typeface="Barlow Semi Condensed"/>
            </a:endParaRPr>
          </a:p>
        </p:txBody>
      </p:sp>
      <p:grpSp>
        <p:nvGrpSpPr>
          <p:cNvPr id="2424" name="Google Shape;2424;p48"/>
          <p:cNvGrpSpPr/>
          <p:nvPr/>
        </p:nvGrpSpPr>
        <p:grpSpPr>
          <a:xfrm>
            <a:off x="6491774" y="2774224"/>
            <a:ext cx="420796" cy="370732"/>
            <a:chOff x="-3137650" y="2067900"/>
            <a:chExt cx="291450" cy="256775"/>
          </a:xfrm>
        </p:grpSpPr>
        <p:sp>
          <p:nvSpPr>
            <p:cNvPr id="2425" name="Google Shape;2425;p4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426" name="Google Shape;2426;p4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427" name="Google Shape;2427;p4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428" name="Google Shape;2428;p48"/>
          <p:cNvGrpSpPr/>
          <p:nvPr/>
        </p:nvGrpSpPr>
        <p:grpSpPr>
          <a:xfrm>
            <a:off x="5960152" y="1908873"/>
            <a:ext cx="420796" cy="421770"/>
            <a:chOff x="-3137650" y="2408950"/>
            <a:chExt cx="291450" cy="292125"/>
          </a:xfrm>
        </p:grpSpPr>
        <p:sp>
          <p:nvSpPr>
            <p:cNvPr id="2429" name="Google Shape;2429;p48"/>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430" name="Google Shape;2430;p48"/>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431" name="Google Shape;2431;p48"/>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432" name="Google Shape;2432;p48"/>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433" name="Google Shape;2433;p48"/>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434" name="Google Shape;2434;p48"/>
          <p:cNvGrpSpPr/>
          <p:nvPr/>
        </p:nvGrpSpPr>
        <p:grpSpPr>
          <a:xfrm>
            <a:off x="7027102" y="1909371"/>
            <a:ext cx="421914" cy="420759"/>
            <a:chOff x="-2571737" y="2403625"/>
            <a:chExt cx="292225" cy="291425"/>
          </a:xfrm>
        </p:grpSpPr>
        <p:sp>
          <p:nvSpPr>
            <p:cNvPr id="2435" name="Google Shape;2435;p48"/>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436" name="Google Shape;2436;p48"/>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437" name="Google Shape;2437;p48"/>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438" name="Google Shape;2438;p48"/>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439" name="Google Shape;2439;p48"/>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440" name="Google Shape;2440;p48"/>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441" name="Google Shape;2441;p48"/>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5"/>
        <p:cNvGrpSpPr/>
        <p:nvPr/>
      </p:nvGrpSpPr>
      <p:grpSpPr>
        <a:xfrm>
          <a:off x="0" y="0"/>
          <a:ext cx="0" cy="0"/>
          <a:chOff x="0" y="0"/>
          <a:chExt cx="0" cy="0"/>
        </a:xfrm>
      </p:grpSpPr>
      <p:sp>
        <p:nvSpPr>
          <p:cNvPr id="2446" name="Google Shape;2446;p49"/>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Obrigado!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sp>
        <p:nvSpPr>
          <p:cNvPr id="1686" name="Google Shape;1686;p33"/>
          <p:cNvSpPr txBox="1">
            <a:spLocks noGrp="1"/>
          </p:cNvSpPr>
          <p:nvPr>
            <p:ph type="title" idx="2"/>
          </p:nvPr>
        </p:nvSpPr>
        <p:spPr>
          <a:xfrm>
            <a:off x="2916800" y="1959450"/>
            <a:ext cx="3323100" cy="1069800"/>
          </a:xfrm>
          <a:prstGeom prst="rect">
            <a:avLst/>
          </a:prstGeom>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r>
              <a:rPr lang="en" sz="3300" b="1">
                <a:solidFill>
                  <a:schemeClr val="dk1"/>
                </a:solidFill>
              </a:rPr>
              <a:t>Plataforma de venda de produtos infantis usados</a:t>
            </a:r>
            <a:endParaRPr/>
          </a:p>
        </p:txBody>
      </p:sp>
      <p:sp>
        <p:nvSpPr>
          <p:cNvPr id="1687" name="Google Shape;1687;p33"/>
          <p:cNvSpPr txBox="1">
            <a:spLocks noGrp="1"/>
          </p:cNvSpPr>
          <p:nvPr>
            <p:ph type="subTitle" idx="1"/>
          </p:nvPr>
        </p:nvSpPr>
        <p:spPr>
          <a:xfrm>
            <a:off x="824893" y="3999915"/>
            <a:ext cx="3200400" cy="6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Barlow Semi Condensed SemiBold"/>
                <a:ea typeface="Barlow Semi Condensed SemiBold"/>
                <a:cs typeface="Barlow Semi Condensed SemiBold"/>
                <a:sym typeface="Barlow Semi Condensed SemiBold"/>
              </a:rPr>
              <a:t>Alunos:</a:t>
            </a:r>
            <a:endParaRPr sz="1100" dirty="0">
              <a:solidFill>
                <a:schemeClr val="dk1"/>
              </a:solidFill>
              <a:latin typeface="Barlow Semi Condensed SemiBold"/>
              <a:ea typeface="Barlow Semi Condensed SemiBold"/>
              <a:cs typeface="Barlow Semi Condensed SemiBold"/>
              <a:sym typeface="Barlow Semi Condensed SemiBold"/>
            </a:endParaRPr>
          </a:p>
          <a:p>
            <a:pPr marL="0" lvl="0" indent="0" algn="l" rtl="0">
              <a:spcBef>
                <a:spcPts val="0"/>
              </a:spcBef>
              <a:spcAft>
                <a:spcPts val="0"/>
              </a:spcAft>
              <a:buNone/>
            </a:pPr>
            <a:r>
              <a:rPr lang="en" sz="1100" dirty="0">
                <a:solidFill>
                  <a:schemeClr val="dk1"/>
                </a:solidFill>
                <a:latin typeface="Barlow Semi Condensed SemiBold"/>
                <a:ea typeface="Barlow Semi Condensed SemiBold"/>
                <a:cs typeface="Barlow Semi Condensed SemiBold"/>
                <a:sym typeface="Barlow Semi Condensed SemiBold"/>
              </a:rPr>
              <a:t>Isabela Santos Silva</a:t>
            </a:r>
            <a:endParaRPr sz="1100" dirty="0">
              <a:solidFill>
                <a:schemeClr val="dk1"/>
              </a:solidFill>
              <a:latin typeface="Barlow Semi Condensed SemiBold"/>
              <a:ea typeface="Barlow Semi Condensed SemiBold"/>
              <a:cs typeface="Barlow Semi Condensed SemiBold"/>
              <a:sym typeface="Barlow Semi Condensed SemiBold"/>
            </a:endParaRPr>
          </a:p>
          <a:p>
            <a:pPr marL="0" lvl="0" indent="0" algn="l" rtl="0">
              <a:spcBef>
                <a:spcPts val="0"/>
              </a:spcBef>
              <a:spcAft>
                <a:spcPts val="0"/>
              </a:spcAft>
              <a:buNone/>
            </a:pPr>
            <a:r>
              <a:rPr lang="en" sz="1100" dirty="0">
                <a:solidFill>
                  <a:schemeClr val="dk1"/>
                </a:solidFill>
                <a:latin typeface="Barlow Semi Condensed SemiBold"/>
                <a:ea typeface="Barlow Semi Condensed SemiBold"/>
                <a:cs typeface="Barlow Semi Condensed SemiBold"/>
                <a:sym typeface="Barlow Semi Condensed SemiBold"/>
              </a:rPr>
              <a:t>Julio dos Reis Firmino</a:t>
            </a:r>
            <a:endParaRPr sz="1100" dirty="0">
              <a:solidFill>
                <a:schemeClr val="dk1"/>
              </a:solidFill>
              <a:latin typeface="Barlow Semi Condensed SemiBold"/>
              <a:ea typeface="Barlow Semi Condensed SemiBold"/>
              <a:cs typeface="Barlow Semi Condensed SemiBold"/>
              <a:sym typeface="Barlow Semi Condensed SemiBold"/>
            </a:endParaRPr>
          </a:p>
          <a:p>
            <a:pPr marL="0" lvl="0" indent="0" algn="l" rtl="0">
              <a:spcBef>
                <a:spcPts val="0"/>
              </a:spcBef>
              <a:spcAft>
                <a:spcPts val="0"/>
              </a:spcAft>
              <a:buNone/>
            </a:pPr>
            <a:r>
              <a:rPr lang="en" sz="1100" dirty="0">
                <a:solidFill>
                  <a:schemeClr val="dk1"/>
                </a:solidFill>
                <a:latin typeface="Barlow Semi Condensed SemiBold"/>
                <a:ea typeface="Barlow Semi Condensed SemiBold"/>
                <a:cs typeface="Barlow Semi Condensed SemiBold"/>
                <a:sym typeface="Barlow Semi Condensed SemiBold"/>
              </a:rPr>
              <a:t>Luiz Guilherme Nogueira Soares</a:t>
            </a:r>
            <a:endParaRPr sz="1100" dirty="0">
              <a:solidFill>
                <a:schemeClr val="dk1"/>
              </a:solidFill>
              <a:latin typeface="Barlow Semi Condensed SemiBold"/>
              <a:ea typeface="Barlow Semi Condensed SemiBold"/>
              <a:cs typeface="Barlow Semi Condensed SemiBold"/>
              <a:sym typeface="Barlow Semi Condensed SemiBold"/>
            </a:endParaRPr>
          </a:p>
          <a:p>
            <a:pPr marL="0" lvl="0" indent="0" algn="l" rtl="0">
              <a:spcBef>
                <a:spcPts val="0"/>
              </a:spcBef>
              <a:spcAft>
                <a:spcPts val="0"/>
              </a:spcAft>
              <a:buNone/>
            </a:pPr>
            <a:r>
              <a:rPr lang="en" sz="1100" dirty="0">
                <a:solidFill>
                  <a:schemeClr val="dk1"/>
                </a:solidFill>
                <a:latin typeface="Barlow Semi Condensed SemiBold"/>
                <a:ea typeface="Barlow Semi Condensed SemiBold"/>
                <a:cs typeface="Barlow Semi Condensed SemiBold"/>
                <a:sym typeface="Barlow Semi Condensed SemiBold"/>
              </a:rPr>
              <a:t>Wellington Fernandes De Souza Vaz</a:t>
            </a:r>
            <a:endParaRPr sz="1100" dirty="0">
              <a:solidFill>
                <a:schemeClr val="dk1"/>
              </a:solidFill>
              <a:latin typeface="Barlow Semi Condensed SemiBold"/>
              <a:ea typeface="Barlow Semi Condensed SemiBold"/>
              <a:cs typeface="Barlow Semi Condensed SemiBold"/>
              <a:sym typeface="Barlow Semi Condensed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1"/>
        <p:cNvGrpSpPr/>
        <p:nvPr/>
      </p:nvGrpSpPr>
      <p:grpSpPr>
        <a:xfrm>
          <a:off x="0" y="0"/>
          <a:ext cx="0" cy="0"/>
          <a:chOff x="0" y="0"/>
          <a:chExt cx="0" cy="0"/>
        </a:xfrm>
      </p:grpSpPr>
      <p:sp>
        <p:nvSpPr>
          <p:cNvPr id="1692" name="Google Shape;1692;p34"/>
          <p:cNvSpPr txBox="1">
            <a:spLocks noGrp="1"/>
          </p:cNvSpPr>
          <p:nvPr>
            <p:ph type="subTitle" idx="1"/>
          </p:nvPr>
        </p:nvSpPr>
        <p:spPr>
          <a:xfrm>
            <a:off x="1316341" y="1031450"/>
            <a:ext cx="5692200" cy="5760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600">
                <a:solidFill>
                  <a:srgbClr val="000000"/>
                </a:solidFill>
                <a:latin typeface="Barlow Semi Condensed"/>
                <a:ea typeface="Barlow Semi Condensed"/>
                <a:cs typeface="Barlow Semi Condensed"/>
                <a:sym typeface="Barlow Semi Condensed"/>
              </a:rPr>
              <a:t>Em decorrência do atual cenário econômico brasileiro diversas famílias têm tido dificuldades de comprar roupas e acessórios infantis de qualidade a preços atraentes.</a:t>
            </a:r>
            <a:endParaRPr sz="1800">
              <a:latin typeface="Barlow Semi Condensed"/>
              <a:ea typeface="Barlow Semi Condensed"/>
              <a:cs typeface="Barlow Semi Condensed"/>
              <a:sym typeface="Barlow Semi Condensed"/>
            </a:endParaRPr>
          </a:p>
        </p:txBody>
      </p:sp>
      <p:sp>
        <p:nvSpPr>
          <p:cNvPr id="1693" name="Google Shape;1693;p34"/>
          <p:cNvSpPr txBox="1">
            <a:spLocks noGrp="1"/>
          </p:cNvSpPr>
          <p:nvPr>
            <p:ph type="subTitle" idx="2"/>
          </p:nvPr>
        </p:nvSpPr>
        <p:spPr>
          <a:xfrm>
            <a:off x="1354076" y="2283750"/>
            <a:ext cx="5936400" cy="5760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600">
                <a:solidFill>
                  <a:srgbClr val="000000"/>
                </a:solidFill>
                <a:latin typeface="Barlow Semi Condensed"/>
                <a:ea typeface="Barlow Semi Condensed"/>
                <a:cs typeface="Barlow Semi Condensed"/>
                <a:sym typeface="Barlow Semi Condensed"/>
              </a:rPr>
              <a:t>Esta plataforma visa auxiliar os clientes na aquisição de tais itens bem como ajudar aqueles que tenham interesse em vender os produtos que estejam em boas condições de uso, criando um ambiente capaz de gerar renda por meio da comercialização de tais acessórios.</a:t>
            </a:r>
            <a:endParaRPr sz="1600">
              <a:latin typeface="Barlow Semi Condensed"/>
              <a:ea typeface="Barlow Semi Condensed"/>
              <a:cs typeface="Barlow Semi Condensed"/>
              <a:sym typeface="Barlow Semi Condensed"/>
            </a:endParaRPr>
          </a:p>
        </p:txBody>
      </p:sp>
      <p:grpSp>
        <p:nvGrpSpPr>
          <p:cNvPr id="1694" name="Google Shape;1694;p34"/>
          <p:cNvGrpSpPr/>
          <p:nvPr/>
        </p:nvGrpSpPr>
        <p:grpSpPr>
          <a:xfrm>
            <a:off x="996022" y="1247545"/>
            <a:ext cx="136394" cy="143810"/>
            <a:chOff x="4854075" y="2527625"/>
            <a:chExt cx="56000" cy="59050"/>
          </a:xfrm>
        </p:grpSpPr>
        <p:sp>
          <p:nvSpPr>
            <p:cNvPr id="1695" name="Google Shape;1695;p34"/>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4"/>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7" name="Google Shape;1697;p34"/>
          <p:cNvGrpSpPr/>
          <p:nvPr/>
        </p:nvGrpSpPr>
        <p:grpSpPr>
          <a:xfrm>
            <a:off x="996022" y="2283745"/>
            <a:ext cx="136394" cy="143810"/>
            <a:chOff x="4854075" y="2527625"/>
            <a:chExt cx="56000" cy="59050"/>
          </a:xfrm>
        </p:grpSpPr>
        <p:sp>
          <p:nvSpPr>
            <p:cNvPr id="1698" name="Google Shape;1698;p34"/>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4"/>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00" name="Google Shape;1700;p34"/>
          <p:cNvPicPr preferRelativeResize="0"/>
          <p:nvPr/>
        </p:nvPicPr>
        <p:blipFill>
          <a:blip r:embed="rId3">
            <a:alphaModFix/>
          </a:blip>
          <a:stretch>
            <a:fillRect/>
          </a:stretch>
        </p:blipFill>
        <p:spPr>
          <a:xfrm>
            <a:off x="6602725" y="2746075"/>
            <a:ext cx="2179725" cy="2179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4"/>
        <p:cNvGrpSpPr/>
        <p:nvPr/>
      </p:nvGrpSpPr>
      <p:grpSpPr>
        <a:xfrm>
          <a:off x="0" y="0"/>
          <a:ext cx="0" cy="0"/>
          <a:chOff x="0" y="0"/>
          <a:chExt cx="0" cy="0"/>
        </a:xfrm>
      </p:grpSpPr>
      <p:grpSp>
        <p:nvGrpSpPr>
          <p:cNvPr id="1705" name="Google Shape;1705;p35"/>
          <p:cNvGrpSpPr/>
          <p:nvPr/>
        </p:nvGrpSpPr>
        <p:grpSpPr>
          <a:xfrm>
            <a:off x="3994598" y="1510458"/>
            <a:ext cx="4430405" cy="3106404"/>
            <a:chOff x="862950" y="825025"/>
            <a:chExt cx="5862650" cy="4111175"/>
          </a:xfrm>
        </p:grpSpPr>
        <p:sp>
          <p:nvSpPr>
            <p:cNvPr id="1706" name="Google Shape;1706;p35"/>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5"/>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5"/>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5"/>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5"/>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5"/>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5"/>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5"/>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5"/>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5"/>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5"/>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5"/>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5"/>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5"/>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5"/>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5"/>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5"/>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5"/>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5"/>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5"/>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5"/>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5"/>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5"/>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5"/>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5"/>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5"/>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5"/>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5"/>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5"/>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5"/>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5"/>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5"/>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5" name="Google Shape;1915;p35"/>
          <p:cNvGrpSpPr/>
          <p:nvPr/>
        </p:nvGrpSpPr>
        <p:grpSpPr>
          <a:xfrm>
            <a:off x="731647" y="573573"/>
            <a:ext cx="635100" cy="734640"/>
            <a:chOff x="731647" y="573573"/>
            <a:chExt cx="635100" cy="734640"/>
          </a:xfrm>
        </p:grpSpPr>
        <p:grpSp>
          <p:nvGrpSpPr>
            <p:cNvPr id="1916" name="Google Shape;1916;p35"/>
            <p:cNvGrpSpPr/>
            <p:nvPr/>
          </p:nvGrpSpPr>
          <p:grpSpPr>
            <a:xfrm>
              <a:off x="731647" y="573573"/>
              <a:ext cx="635100" cy="635100"/>
              <a:chOff x="917231" y="750460"/>
              <a:chExt cx="635100" cy="635100"/>
            </a:xfrm>
          </p:grpSpPr>
          <p:sp>
            <p:nvSpPr>
              <p:cNvPr id="1917" name="Google Shape;1917;p35"/>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5"/>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9" name="Google Shape;1919;p35"/>
            <p:cNvGrpSpPr/>
            <p:nvPr/>
          </p:nvGrpSpPr>
          <p:grpSpPr>
            <a:xfrm>
              <a:off x="961679" y="1281213"/>
              <a:ext cx="175013" cy="27000"/>
              <a:chOff x="5662375" y="212375"/>
              <a:chExt cx="175013" cy="27000"/>
            </a:xfrm>
          </p:grpSpPr>
          <p:sp>
            <p:nvSpPr>
              <p:cNvPr id="1920" name="Google Shape;1920;p3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21" name="Google Shape;1921;p3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22" name="Google Shape;1922;p3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1923" name="Google Shape;1923;p35"/>
          <p:cNvGrpSpPr/>
          <p:nvPr/>
        </p:nvGrpSpPr>
        <p:grpSpPr>
          <a:xfrm>
            <a:off x="731647" y="1650460"/>
            <a:ext cx="635100" cy="733490"/>
            <a:chOff x="731647" y="1650460"/>
            <a:chExt cx="635100" cy="733490"/>
          </a:xfrm>
        </p:grpSpPr>
        <p:grpSp>
          <p:nvGrpSpPr>
            <p:cNvPr id="1924" name="Google Shape;1924;p35"/>
            <p:cNvGrpSpPr/>
            <p:nvPr/>
          </p:nvGrpSpPr>
          <p:grpSpPr>
            <a:xfrm>
              <a:off x="731647" y="1650460"/>
              <a:ext cx="635100" cy="635100"/>
              <a:chOff x="917231" y="1827973"/>
              <a:chExt cx="635100" cy="635100"/>
            </a:xfrm>
          </p:grpSpPr>
          <p:sp>
            <p:nvSpPr>
              <p:cNvPr id="1925" name="Google Shape;1925;p35"/>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5"/>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7" name="Google Shape;1927;p35"/>
            <p:cNvGrpSpPr/>
            <p:nvPr/>
          </p:nvGrpSpPr>
          <p:grpSpPr>
            <a:xfrm>
              <a:off x="961679" y="2356951"/>
              <a:ext cx="175013" cy="27000"/>
              <a:chOff x="5662375" y="212375"/>
              <a:chExt cx="175013" cy="27000"/>
            </a:xfrm>
          </p:grpSpPr>
          <p:sp>
            <p:nvSpPr>
              <p:cNvPr id="1928" name="Google Shape;1928;p3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29" name="Google Shape;1929;p3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30" name="Google Shape;1930;p3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1931" name="Google Shape;1931;p35"/>
          <p:cNvGrpSpPr/>
          <p:nvPr/>
        </p:nvGrpSpPr>
        <p:grpSpPr>
          <a:xfrm>
            <a:off x="731647" y="2728277"/>
            <a:ext cx="635100" cy="734984"/>
            <a:chOff x="731647" y="2728277"/>
            <a:chExt cx="635100" cy="734984"/>
          </a:xfrm>
        </p:grpSpPr>
        <p:grpSp>
          <p:nvGrpSpPr>
            <p:cNvPr id="1932" name="Google Shape;1932;p35"/>
            <p:cNvGrpSpPr/>
            <p:nvPr/>
          </p:nvGrpSpPr>
          <p:grpSpPr>
            <a:xfrm>
              <a:off x="731647" y="2728277"/>
              <a:ext cx="635100" cy="635100"/>
              <a:chOff x="917231" y="2905502"/>
              <a:chExt cx="635100" cy="635100"/>
            </a:xfrm>
          </p:grpSpPr>
          <p:sp>
            <p:nvSpPr>
              <p:cNvPr id="1933" name="Google Shape;1933;p35"/>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5"/>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5" name="Google Shape;1935;p35"/>
            <p:cNvGrpSpPr/>
            <p:nvPr/>
          </p:nvGrpSpPr>
          <p:grpSpPr>
            <a:xfrm>
              <a:off x="961679" y="3436260"/>
              <a:ext cx="175013" cy="27000"/>
              <a:chOff x="5662375" y="212375"/>
              <a:chExt cx="175013" cy="27000"/>
            </a:xfrm>
          </p:grpSpPr>
          <p:sp>
            <p:nvSpPr>
              <p:cNvPr id="1936" name="Google Shape;1936;p3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37" name="Google Shape;1937;p3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38" name="Google Shape;1938;p3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1939" name="Google Shape;1939;p35"/>
          <p:cNvGrpSpPr/>
          <p:nvPr/>
        </p:nvGrpSpPr>
        <p:grpSpPr>
          <a:xfrm>
            <a:off x="731647" y="3806675"/>
            <a:ext cx="635100" cy="734704"/>
            <a:chOff x="731647" y="3806675"/>
            <a:chExt cx="635100" cy="734704"/>
          </a:xfrm>
        </p:grpSpPr>
        <p:grpSp>
          <p:nvGrpSpPr>
            <p:cNvPr id="1940" name="Google Shape;1940;p35"/>
            <p:cNvGrpSpPr/>
            <p:nvPr/>
          </p:nvGrpSpPr>
          <p:grpSpPr>
            <a:xfrm>
              <a:off x="731647" y="3806675"/>
              <a:ext cx="635100" cy="635100"/>
              <a:chOff x="917231" y="3983097"/>
              <a:chExt cx="635100" cy="635100"/>
            </a:xfrm>
          </p:grpSpPr>
          <p:sp>
            <p:nvSpPr>
              <p:cNvPr id="1941" name="Google Shape;1941;p35"/>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5"/>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3" name="Google Shape;1943;p35"/>
            <p:cNvGrpSpPr/>
            <p:nvPr/>
          </p:nvGrpSpPr>
          <p:grpSpPr>
            <a:xfrm>
              <a:off x="961679" y="4514379"/>
              <a:ext cx="175013" cy="27000"/>
              <a:chOff x="5662375" y="212375"/>
              <a:chExt cx="175013" cy="27000"/>
            </a:xfrm>
          </p:grpSpPr>
          <p:sp>
            <p:nvSpPr>
              <p:cNvPr id="1944" name="Google Shape;1944;p3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45" name="Google Shape;1945;p3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46" name="Google Shape;1946;p3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947" name="Google Shape;1947;p35"/>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Objetivos</a:t>
            </a:r>
            <a:endParaRPr/>
          </a:p>
        </p:txBody>
      </p:sp>
      <p:sp>
        <p:nvSpPr>
          <p:cNvPr id="1948" name="Google Shape;1948;p35"/>
          <p:cNvSpPr txBox="1">
            <a:spLocks noGrp="1"/>
          </p:cNvSpPr>
          <p:nvPr>
            <p:ph type="subTitle" idx="2"/>
          </p:nvPr>
        </p:nvSpPr>
        <p:spPr>
          <a:xfrm>
            <a:off x="1604608" y="571482"/>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Facilitar o caminho de quem deseja comprar e vender produtos infantis </a:t>
            </a:r>
            <a:endParaRPr>
              <a:latin typeface="Barlow Semi Condensed"/>
              <a:ea typeface="Barlow Semi Condensed"/>
              <a:cs typeface="Barlow Semi Condensed"/>
              <a:sym typeface="Barlow Semi Condensed"/>
            </a:endParaRPr>
          </a:p>
        </p:txBody>
      </p:sp>
      <p:sp>
        <p:nvSpPr>
          <p:cNvPr id="1949" name="Google Shape;1949;p35"/>
          <p:cNvSpPr txBox="1">
            <a:spLocks noGrp="1"/>
          </p:cNvSpPr>
          <p:nvPr>
            <p:ph type="subTitle" idx="4"/>
          </p:nvPr>
        </p:nvSpPr>
        <p:spPr>
          <a:xfrm>
            <a:off x="1551350" y="1649875"/>
            <a:ext cx="2721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Facilitar o caminho de quem deseja vender produtos infantis.</a:t>
            </a:r>
            <a:endParaRPr/>
          </a:p>
        </p:txBody>
      </p:sp>
      <p:sp>
        <p:nvSpPr>
          <p:cNvPr id="1950" name="Google Shape;1950;p35"/>
          <p:cNvSpPr txBox="1">
            <a:spLocks noGrp="1"/>
          </p:cNvSpPr>
          <p:nvPr>
            <p:ph type="subTitle" idx="6"/>
          </p:nvPr>
        </p:nvSpPr>
        <p:spPr>
          <a:xfrm>
            <a:off x="1604600" y="2651750"/>
            <a:ext cx="2778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Proporcionar economia, rapidez e produtos de qualidade a preços atrativos.</a:t>
            </a:r>
            <a:endParaRPr/>
          </a:p>
        </p:txBody>
      </p:sp>
      <p:sp>
        <p:nvSpPr>
          <p:cNvPr id="1951" name="Google Shape;1951;p35"/>
          <p:cNvSpPr txBox="1">
            <a:spLocks noGrp="1"/>
          </p:cNvSpPr>
          <p:nvPr>
            <p:ph type="subTitle" idx="8"/>
          </p:nvPr>
        </p:nvSpPr>
        <p:spPr>
          <a:xfrm>
            <a:off x="1604608" y="3730758"/>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Plataforma simples e instrutiva que colabore com a comercialização.</a:t>
            </a:r>
            <a:endParaRPr/>
          </a:p>
        </p:txBody>
      </p:sp>
      <p:sp>
        <p:nvSpPr>
          <p:cNvPr id="1952" name="Google Shape;1952;p35"/>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953" name="Google Shape;1953;p35"/>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954" name="Google Shape;1954;p35"/>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955" name="Google Shape;1955;p35"/>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9"/>
        <p:cNvGrpSpPr/>
        <p:nvPr/>
      </p:nvGrpSpPr>
      <p:grpSpPr>
        <a:xfrm>
          <a:off x="0" y="0"/>
          <a:ext cx="0" cy="0"/>
          <a:chOff x="0" y="0"/>
          <a:chExt cx="0" cy="0"/>
        </a:xfrm>
      </p:grpSpPr>
      <p:sp>
        <p:nvSpPr>
          <p:cNvPr id="1960" name="Google Shape;1960;p36"/>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Público-Alvo</a:t>
            </a:r>
            <a:endParaRPr/>
          </a:p>
        </p:txBody>
      </p:sp>
      <p:sp>
        <p:nvSpPr>
          <p:cNvPr id="1961" name="Google Shape;1961;p36"/>
          <p:cNvSpPr txBox="1">
            <a:spLocks noGrp="1"/>
          </p:cNvSpPr>
          <p:nvPr>
            <p:ph type="subTitle" idx="2"/>
          </p:nvPr>
        </p:nvSpPr>
        <p:spPr>
          <a:xfrm>
            <a:off x="1691675" y="1739775"/>
            <a:ext cx="25248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Mulheres entre 16 e 45 anos que desejam comprar enxoval com economia e qualidade</a:t>
            </a:r>
            <a:endParaRPr>
              <a:latin typeface="Barlow Semi Condensed"/>
              <a:ea typeface="Barlow Semi Condensed"/>
              <a:cs typeface="Barlow Semi Condensed"/>
              <a:sym typeface="Barlow Semi Condensed"/>
            </a:endParaRPr>
          </a:p>
        </p:txBody>
      </p:sp>
      <p:sp>
        <p:nvSpPr>
          <p:cNvPr id="1962" name="Google Shape;1962;p36"/>
          <p:cNvSpPr txBox="1">
            <a:spLocks noGrp="1"/>
          </p:cNvSpPr>
          <p:nvPr>
            <p:ph type="subTitle" idx="4"/>
          </p:nvPr>
        </p:nvSpPr>
        <p:spPr>
          <a:xfrm>
            <a:off x="5984062" y="1739778"/>
            <a:ext cx="19476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Famílias que desejem comprar produtos infantis.</a:t>
            </a:r>
            <a:endParaRPr>
              <a:latin typeface="Barlow Semi Condensed"/>
              <a:ea typeface="Barlow Semi Condensed"/>
              <a:cs typeface="Barlow Semi Condensed"/>
              <a:sym typeface="Barlow Semi Condensed"/>
            </a:endParaRPr>
          </a:p>
        </p:txBody>
      </p:sp>
      <p:sp>
        <p:nvSpPr>
          <p:cNvPr id="1963" name="Google Shape;1963;p36"/>
          <p:cNvSpPr txBox="1">
            <a:spLocks noGrp="1"/>
          </p:cNvSpPr>
          <p:nvPr>
            <p:ph type="subTitle" idx="6"/>
          </p:nvPr>
        </p:nvSpPr>
        <p:spPr>
          <a:xfrm>
            <a:off x="3680046" y="3355842"/>
            <a:ext cx="19452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Famílias que desejem vender produtos infantis.</a:t>
            </a:r>
            <a:endParaRPr>
              <a:latin typeface="Barlow Semi Condensed"/>
              <a:ea typeface="Barlow Semi Condensed"/>
              <a:cs typeface="Barlow Semi Condensed"/>
              <a:sym typeface="Barlow Semi Condensed"/>
            </a:endParaRPr>
          </a:p>
        </p:txBody>
      </p:sp>
      <p:sp>
        <p:nvSpPr>
          <p:cNvPr id="1964" name="Google Shape;1964;p36"/>
          <p:cNvSpPr txBox="1"/>
          <p:nvPr/>
        </p:nvSpPr>
        <p:spPr>
          <a:xfrm>
            <a:off x="512064"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
        <p:nvSpPr>
          <p:cNvPr id="1965" name="Google Shape;1965;p36"/>
          <p:cNvSpPr txBox="1"/>
          <p:nvPr/>
        </p:nvSpPr>
        <p:spPr>
          <a:xfrm>
            <a:off x="2211894" y="3355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03</a:t>
            </a:r>
            <a:endParaRPr sz="7200">
              <a:solidFill>
                <a:schemeClr val="accent1"/>
              </a:solidFill>
              <a:latin typeface="Fjalla One"/>
              <a:ea typeface="Fjalla One"/>
              <a:cs typeface="Fjalla One"/>
              <a:sym typeface="Fjalla One"/>
            </a:endParaRPr>
          </a:p>
        </p:txBody>
      </p:sp>
      <p:sp>
        <p:nvSpPr>
          <p:cNvPr id="1966" name="Google Shape;1966;p36"/>
          <p:cNvSpPr txBox="1"/>
          <p:nvPr/>
        </p:nvSpPr>
        <p:spPr>
          <a:xfrm>
            <a:off x="4638966"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grpSp>
        <p:nvGrpSpPr>
          <p:cNvPr id="1971" name="Google Shape;1971;p37"/>
          <p:cNvGrpSpPr/>
          <p:nvPr/>
        </p:nvGrpSpPr>
        <p:grpSpPr>
          <a:xfrm>
            <a:off x="1594086" y="314703"/>
            <a:ext cx="5955837" cy="899011"/>
            <a:chOff x="2771600" y="526920"/>
            <a:chExt cx="3480300" cy="1145236"/>
          </a:xfrm>
        </p:grpSpPr>
        <p:sp>
          <p:nvSpPr>
            <p:cNvPr id="1972" name="Google Shape;1972;p37"/>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4" name="Google Shape;1974;p37"/>
          <p:cNvSpPr txBox="1">
            <a:spLocks noGrp="1"/>
          </p:cNvSpPr>
          <p:nvPr>
            <p:ph type="subTitle" idx="3"/>
          </p:nvPr>
        </p:nvSpPr>
        <p:spPr>
          <a:xfrm>
            <a:off x="1916838" y="1850150"/>
            <a:ext cx="5520900" cy="20499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2700"/>
              <a:t>User Flow é a visão esquematizada da visão do usuário pelas telas do sistema: por quais telas o usuário pode navegar? Quais funcionalidades ele tem acesso em cada uma delas?</a:t>
            </a:r>
            <a:endParaRPr sz="2700"/>
          </a:p>
        </p:txBody>
      </p:sp>
      <p:sp>
        <p:nvSpPr>
          <p:cNvPr id="1975" name="Google Shape;1975;p37"/>
          <p:cNvSpPr txBox="1">
            <a:spLocks noGrp="1"/>
          </p:cNvSpPr>
          <p:nvPr>
            <p:ph type="title"/>
          </p:nvPr>
        </p:nvSpPr>
        <p:spPr>
          <a:xfrm>
            <a:off x="1650350" y="548675"/>
            <a:ext cx="5920500" cy="56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Fluxo de usuário (User Flow)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9"/>
        <p:cNvGrpSpPr/>
        <p:nvPr/>
      </p:nvGrpSpPr>
      <p:grpSpPr>
        <a:xfrm>
          <a:off x="0" y="0"/>
          <a:ext cx="0" cy="0"/>
          <a:chOff x="0" y="0"/>
          <a:chExt cx="0" cy="0"/>
        </a:xfrm>
      </p:grpSpPr>
      <p:pic>
        <p:nvPicPr>
          <p:cNvPr id="1980" name="Google Shape;1980;p38"/>
          <p:cNvPicPr preferRelativeResize="0"/>
          <p:nvPr/>
        </p:nvPicPr>
        <p:blipFill rotWithShape="1">
          <a:blip r:embed="rId3">
            <a:alphaModFix/>
          </a:blip>
          <a:srcRect t="2301" b="2587"/>
          <a:stretch/>
        </p:blipFill>
        <p:spPr>
          <a:xfrm>
            <a:off x="2905783" y="207818"/>
            <a:ext cx="3322868" cy="47590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4"/>
        <p:cNvGrpSpPr/>
        <p:nvPr/>
      </p:nvGrpSpPr>
      <p:grpSpPr>
        <a:xfrm>
          <a:off x="0" y="0"/>
          <a:ext cx="0" cy="0"/>
          <a:chOff x="0" y="0"/>
          <a:chExt cx="0" cy="0"/>
        </a:xfrm>
      </p:grpSpPr>
      <p:sp>
        <p:nvSpPr>
          <p:cNvPr id="1985" name="Google Shape;1985;p39"/>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Protótipos das telas (Wireframe)</a:t>
            </a:r>
            <a:endParaRPr/>
          </a:p>
        </p:txBody>
      </p:sp>
      <p:sp>
        <p:nvSpPr>
          <p:cNvPr id="1986" name="Google Shape;1986;p39"/>
          <p:cNvSpPr txBox="1"/>
          <p:nvPr/>
        </p:nvSpPr>
        <p:spPr>
          <a:xfrm>
            <a:off x="3930300" y="1674400"/>
            <a:ext cx="4543500" cy="2262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300">
                <a:solidFill>
                  <a:schemeClr val="dk2"/>
                </a:solidFill>
                <a:latin typeface="Barlow Semi Condensed"/>
                <a:ea typeface="Barlow Semi Condensed"/>
                <a:cs typeface="Barlow Semi Condensed"/>
                <a:sym typeface="Barlow Semi Condensed"/>
              </a:rPr>
              <a:t>Protótipos (Wireframes) são modelos de interface utilizados para sugerir a aparência das telas e funcionalidades do sistema. A partir dos wireframes, a programação das telas do sistema é facilitada.</a:t>
            </a:r>
            <a:endParaRPr sz="2300">
              <a:solidFill>
                <a:schemeClr val="dk2"/>
              </a:solidFill>
              <a:latin typeface="Barlow Semi Condensed"/>
              <a:ea typeface="Barlow Semi Condensed"/>
              <a:cs typeface="Barlow Semi Condensed"/>
              <a:sym typeface="Barlow Semi Condensed"/>
            </a:endParaRPr>
          </a:p>
        </p:txBody>
      </p:sp>
      <p:grpSp>
        <p:nvGrpSpPr>
          <p:cNvPr id="1987" name="Google Shape;1987;p39"/>
          <p:cNvGrpSpPr/>
          <p:nvPr/>
        </p:nvGrpSpPr>
        <p:grpSpPr>
          <a:xfrm>
            <a:off x="1006483" y="1524558"/>
            <a:ext cx="2501230" cy="2464165"/>
            <a:chOff x="1260950" y="-166737"/>
            <a:chExt cx="5129675" cy="5643987"/>
          </a:xfrm>
        </p:grpSpPr>
        <p:sp>
          <p:nvSpPr>
            <p:cNvPr id="1988" name="Google Shape;1988;p39"/>
            <p:cNvSpPr/>
            <p:nvPr/>
          </p:nvSpPr>
          <p:spPr>
            <a:xfrm>
              <a:off x="1260950" y="395850"/>
              <a:ext cx="5129675" cy="4941275"/>
            </a:xfrm>
            <a:custGeom>
              <a:avLst/>
              <a:gdLst/>
              <a:ahLst/>
              <a:cxnLst/>
              <a:rect l="l" t="t" r="r" b="b"/>
              <a:pathLst>
                <a:path w="205187" h="197651" extrusionOk="0">
                  <a:moveTo>
                    <a:pt x="118352" y="1"/>
                  </a:moveTo>
                  <a:cubicBezTo>
                    <a:pt x="118262" y="1"/>
                    <a:pt x="118173" y="1"/>
                    <a:pt x="118084" y="3"/>
                  </a:cubicBezTo>
                  <a:cubicBezTo>
                    <a:pt x="89771" y="436"/>
                    <a:pt x="90673" y="18108"/>
                    <a:pt x="82269" y="42454"/>
                  </a:cubicBezTo>
                  <a:cubicBezTo>
                    <a:pt x="73866" y="66763"/>
                    <a:pt x="45553" y="55726"/>
                    <a:pt x="26546" y="64563"/>
                  </a:cubicBezTo>
                  <a:cubicBezTo>
                    <a:pt x="7538" y="73399"/>
                    <a:pt x="13742" y="109647"/>
                    <a:pt x="14607" y="117618"/>
                  </a:cubicBezTo>
                  <a:cubicBezTo>
                    <a:pt x="15509" y="125588"/>
                    <a:pt x="6204" y="119385"/>
                    <a:pt x="3102" y="125120"/>
                  </a:cubicBezTo>
                  <a:cubicBezTo>
                    <a:pt x="0" y="130890"/>
                    <a:pt x="2164" y="141747"/>
                    <a:pt x="2164" y="141747"/>
                  </a:cubicBezTo>
                  <a:lnTo>
                    <a:pt x="178677" y="197651"/>
                  </a:lnTo>
                  <a:cubicBezTo>
                    <a:pt x="178677" y="197651"/>
                    <a:pt x="179975" y="195451"/>
                    <a:pt x="185746" y="186145"/>
                  </a:cubicBezTo>
                  <a:cubicBezTo>
                    <a:pt x="191481" y="176876"/>
                    <a:pt x="172906" y="151232"/>
                    <a:pt x="173736" y="140160"/>
                  </a:cubicBezTo>
                  <a:cubicBezTo>
                    <a:pt x="174565" y="129087"/>
                    <a:pt x="205186" y="110548"/>
                    <a:pt x="202084" y="89305"/>
                  </a:cubicBezTo>
                  <a:cubicBezTo>
                    <a:pt x="199028" y="68164"/>
                    <a:pt x="146727" y="1"/>
                    <a:pt x="118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9"/>
            <p:cNvSpPr/>
            <p:nvPr/>
          </p:nvSpPr>
          <p:spPr>
            <a:xfrm>
              <a:off x="1297025" y="395900"/>
              <a:ext cx="5022350" cy="4941225"/>
            </a:xfrm>
            <a:custGeom>
              <a:avLst/>
              <a:gdLst/>
              <a:ahLst/>
              <a:cxnLst/>
              <a:rect l="l" t="t" r="r" b="b"/>
              <a:pathLst>
                <a:path w="200894" h="197649" extrusionOk="0">
                  <a:moveTo>
                    <a:pt x="116641" y="1"/>
                  </a:moveTo>
                  <a:cubicBezTo>
                    <a:pt x="88328" y="434"/>
                    <a:pt x="89230" y="18106"/>
                    <a:pt x="80826" y="42452"/>
                  </a:cubicBezTo>
                  <a:cubicBezTo>
                    <a:pt x="72423" y="66761"/>
                    <a:pt x="44110" y="55724"/>
                    <a:pt x="25103" y="64561"/>
                  </a:cubicBezTo>
                  <a:cubicBezTo>
                    <a:pt x="14030" y="69719"/>
                    <a:pt x="11505" y="84145"/>
                    <a:pt x="11505" y="96913"/>
                  </a:cubicBezTo>
                  <a:cubicBezTo>
                    <a:pt x="11505" y="106038"/>
                    <a:pt x="12804" y="114297"/>
                    <a:pt x="13164" y="117616"/>
                  </a:cubicBezTo>
                  <a:cubicBezTo>
                    <a:pt x="13201" y="117976"/>
                    <a:pt x="13237" y="118301"/>
                    <a:pt x="13237" y="118589"/>
                  </a:cubicBezTo>
                  <a:cubicBezTo>
                    <a:pt x="13237" y="125045"/>
                    <a:pt x="4617" y="119635"/>
                    <a:pt x="1659" y="125118"/>
                  </a:cubicBezTo>
                  <a:cubicBezTo>
                    <a:pt x="361" y="127534"/>
                    <a:pt x="0" y="130816"/>
                    <a:pt x="0" y="133846"/>
                  </a:cubicBezTo>
                  <a:cubicBezTo>
                    <a:pt x="0" y="138066"/>
                    <a:pt x="721" y="141745"/>
                    <a:pt x="721" y="141745"/>
                  </a:cubicBezTo>
                  <a:lnTo>
                    <a:pt x="41946" y="154801"/>
                  </a:lnTo>
                  <a:cubicBezTo>
                    <a:pt x="42199" y="153430"/>
                    <a:pt x="42559" y="151591"/>
                    <a:pt x="42992" y="149571"/>
                  </a:cubicBezTo>
                  <a:cubicBezTo>
                    <a:pt x="43858" y="145387"/>
                    <a:pt x="44976" y="140482"/>
                    <a:pt x="45986" y="137417"/>
                  </a:cubicBezTo>
                  <a:cubicBezTo>
                    <a:pt x="48041" y="131249"/>
                    <a:pt x="52189" y="128616"/>
                    <a:pt x="54678" y="127282"/>
                  </a:cubicBezTo>
                  <a:cubicBezTo>
                    <a:pt x="55327" y="126921"/>
                    <a:pt x="56156" y="126344"/>
                    <a:pt x="57094" y="125659"/>
                  </a:cubicBezTo>
                  <a:cubicBezTo>
                    <a:pt x="58934" y="124288"/>
                    <a:pt x="60989" y="122629"/>
                    <a:pt x="61891" y="121872"/>
                  </a:cubicBezTo>
                  <a:cubicBezTo>
                    <a:pt x="62035" y="121727"/>
                    <a:pt x="62144" y="121619"/>
                    <a:pt x="62252" y="121583"/>
                  </a:cubicBezTo>
                  <a:cubicBezTo>
                    <a:pt x="62252" y="121547"/>
                    <a:pt x="62252" y="121547"/>
                    <a:pt x="62288" y="121547"/>
                  </a:cubicBezTo>
                  <a:cubicBezTo>
                    <a:pt x="62396" y="121150"/>
                    <a:pt x="62829" y="119599"/>
                    <a:pt x="63658" y="117688"/>
                  </a:cubicBezTo>
                  <a:cubicBezTo>
                    <a:pt x="64596" y="115488"/>
                    <a:pt x="66039" y="112855"/>
                    <a:pt x="68059" y="110943"/>
                  </a:cubicBezTo>
                  <a:cubicBezTo>
                    <a:pt x="70078" y="109032"/>
                    <a:pt x="73397" y="107481"/>
                    <a:pt x="76246" y="106399"/>
                  </a:cubicBezTo>
                  <a:cubicBezTo>
                    <a:pt x="78807" y="105425"/>
                    <a:pt x="80971" y="104812"/>
                    <a:pt x="81367" y="104704"/>
                  </a:cubicBezTo>
                  <a:cubicBezTo>
                    <a:pt x="82954" y="103369"/>
                    <a:pt x="85407" y="102143"/>
                    <a:pt x="88184" y="101061"/>
                  </a:cubicBezTo>
                  <a:cubicBezTo>
                    <a:pt x="90997" y="99979"/>
                    <a:pt x="94135" y="99041"/>
                    <a:pt x="97057" y="98248"/>
                  </a:cubicBezTo>
                  <a:cubicBezTo>
                    <a:pt x="102358" y="96877"/>
                    <a:pt x="106975" y="96011"/>
                    <a:pt x="107877" y="95867"/>
                  </a:cubicBezTo>
                  <a:cubicBezTo>
                    <a:pt x="108129" y="95362"/>
                    <a:pt x="109067" y="93595"/>
                    <a:pt x="110978" y="91142"/>
                  </a:cubicBezTo>
                  <a:cubicBezTo>
                    <a:pt x="112169" y="89591"/>
                    <a:pt x="114225" y="88437"/>
                    <a:pt x="116028" y="87644"/>
                  </a:cubicBezTo>
                  <a:cubicBezTo>
                    <a:pt x="117615" y="86923"/>
                    <a:pt x="118985" y="86526"/>
                    <a:pt x="119274" y="86454"/>
                  </a:cubicBezTo>
                  <a:cubicBezTo>
                    <a:pt x="119310" y="86382"/>
                    <a:pt x="119454" y="86309"/>
                    <a:pt x="119635" y="86201"/>
                  </a:cubicBezTo>
                  <a:cubicBezTo>
                    <a:pt x="119887" y="86021"/>
                    <a:pt x="120284" y="85732"/>
                    <a:pt x="120825" y="85336"/>
                  </a:cubicBezTo>
                  <a:cubicBezTo>
                    <a:pt x="121907" y="84578"/>
                    <a:pt x="123530" y="83424"/>
                    <a:pt x="125730" y="81873"/>
                  </a:cubicBezTo>
                  <a:cubicBezTo>
                    <a:pt x="129337" y="79276"/>
                    <a:pt x="134422" y="76716"/>
                    <a:pt x="136153" y="75850"/>
                  </a:cubicBezTo>
                  <a:cubicBezTo>
                    <a:pt x="134278" y="74984"/>
                    <a:pt x="132763" y="73361"/>
                    <a:pt x="131465" y="71342"/>
                  </a:cubicBezTo>
                  <a:cubicBezTo>
                    <a:pt x="130022" y="69069"/>
                    <a:pt x="128868" y="66292"/>
                    <a:pt x="127858" y="63479"/>
                  </a:cubicBezTo>
                  <a:cubicBezTo>
                    <a:pt x="125874" y="57925"/>
                    <a:pt x="122051" y="52010"/>
                    <a:pt x="118985" y="49160"/>
                  </a:cubicBezTo>
                  <a:cubicBezTo>
                    <a:pt x="117867" y="48114"/>
                    <a:pt x="116930" y="47249"/>
                    <a:pt x="116244" y="46275"/>
                  </a:cubicBezTo>
                  <a:cubicBezTo>
                    <a:pt x="115595" y="45373"/>
                    <a:pt x="115198" y="44327"/>
                    <a:pt x="115198" y="43101"/>
                  </a:cubicBezTo>
                  <a:cubicBezTo>
                    <a:pt x="115198" y="42091"/>
                    <a:pt x="115451" y="40937"/>
                    <a:pt x="115992" y="39530"/>
                  </a:cubicBezTo>
                  <a:cubicBezTo>
                    <a:pt x="116677" y="37655"/>
                    <a:pt x="118228" y="35419"/>
                    <a:pt x="120031" y="33327"/>
                  </a:cubicBezTo>
                  <a:cubicBezTo>
                    <a:pt x="121835" y="31199"/>
                    <a:pt x="123927" y="29179"/>
                    <a:pt x="125694" y="27772"/>
                  </a:cubicBezTo>
                  <a:cubicBezTo>
                    <a:pt x="126884" y="26835"/>
                    <a:pt x="127930" y="26149"/>
                    <a:pt x="128723" y="25861"/>
                  </a:cubicBezTo>
                  <a:cubicBezTo>
                    <a:pt x="130022" y="25428"/>
                    <a:pt x="131392" y="24887"/>
                    <a:pt x="132547" y="24887"/>
                  </a:cubicBezTo>
                  <a:cubicBezTo>
                    <a:pt x="132907" y="24887"/>
                    <a:pt x="133268" y="24923"/>
                    <a:pt x="133556" y="25067"/>
                  </a:cubicBezTo>
                  <a:cubicBezTo>
                    <a:pt x="133881" y="25176"/>
                    <a:pt x="134170" y="25392"/>
                    <a:pt x="134386" y="25681"/>
                  </a:cubicBezTo>
                  <a:cubicBezTo>
                    <a:pt x="134819" y="26258"/>
                    <a:pt x="135071" y="27123"/>
                    <a:pt x="135071" y="28386"/>
                  </a:cubicBezTo>
                  <a:cubicBezTo>
                    <a:pt x="135071" y="28458"/>
                    <a:pt x="135071" y="28566"/>
                    <a:pt x="135071" y="28638"/>
                  </a:cubicBezTo>
                  <a:cubicBezTo>
                    <a:pt x="134999" y="30874"/>
                    <a:pt x="133701" y="32714"/>
                    <a:pt x="132258" y="34192"/>
                  </a:cubicBezTo>
                  <a:cubicBezTo>
                    <a:pt x="130815" y="35707"/>
                    <a:pt x="129192" y="36897"/>
                    <a:pt x="128399" y="37691"/>
                  </a:cubicBezTo>
                  <a:cubicBezTo>
                    <a:pt x="128182" y="37943"/>
                    <a:pt x="128038" y="38160"/>
                    <a:pt x="127966" y="38268"/>
                  </a:cubicBezTo>
                  <a:cubicBezTo>
                    <a:pt x="127641" y="39025"/>
                    <a:pt x="127461" y="39927"/>
                    <a:pt x="127461" y="40937"/>
                  </a:cubicBezTo>
                  <a:cubicBezTo>
                    <a:pt x="127461" y="41947"/>
                    <a:pt x="127641" y="43029"/>
                    <a:pt x="128074" y="44111"/>
                  </a:cubicBezTo>
                  <a:cubicBezTo>
                    <a:pt x="128507" y="45193"/>
                    <a:pt x="129842" y="47681"/>
                    <a:pt x="131501" y="50459"/>
                  </a:cubicBezTo>
                  <a:cubicBezTo>
                    <a:pt x="133124" y="53236"/>
                    <a:pt x="135107" y="56338"/>
                    <a:pt x="136911" y="58610"/>
                  </a:cubicBezTo>
                  <a:cubicBezTo>
                    <a:pt x="139580" y="62072"/>
                    <a:pt x="144882" y="68709"/>
                    <a:pt x="147767" y="72748"/>
                  </a:cubicBezTo>
                  <a:cubicBezTo>
                    <a:pt x="148741" y="74083"/>
                    <a:pt x="149426" y="75129"/>
                    <a:pt x="149715" y="75706"/>
                  </a:cubicBezTo>
                  <a:cubicBezTo>
                    <a:pt x="150039" y="76427"/>
                    <a:pt x="150256" y="76968"/>
                    <a:pt x="150256" y="77509"/>
                  </a:cubicBezTo>
                  <a:cubicBezTo>
                    <a:pt x="150256" y="78086"/>
                    <a:pt x="150039" y="78591"/>
                    <a:pt x="149715" y="79240"/>
                  </a:cubicBezTo>
                  <a:cubicBezTo>
                    <a:pt x="149390" y="79889"/>
                    <a:pt x="148885" y="80719"/>
                    <a:pt x="148272" y="81909"/>
                  </a:cubicBezTo>
                  <a:cubicBezTo>
                    <a:pt x="147262" y="83749"/>
                    <a:pt x="145206" y="86237"/>
                    <a:pt x="143403" y="88257"/>
                  </a:cubicBezTo>
                  <a:cubicBezTo>
                    <a:pt x="142068" y="89772"/>
                    <a:pt x="140842" y="90998"/>
                    <a:pt x="140301" y="91575"/>
                  </a:cubicBezTo>
                  <a:lnTo>
                    <a:pt x="140914" y="91864"/>
                  </a:lnTo>
                  <a:cubicBezTo>
                    <a:pt x="141022" y="91792"/>
                    <a:pt x="141203" y="91647"/>
                    <a:pt x="141455" y="91503"/>
                  </a:cubicBezTo>
                  <a:cubicBezTo>
                    <a:pt x="141888" y="91178"/>
                    <a:pt x="142465" y="90782"/>
                    <a:pt x="143150" y="90313"/>
                  </a:cubicBezTo>
                  <a:cubicBezTo>
                    <a:pt x="144521" y="89339"/>
                    <a:pt x="146252" y="88149"/>
                    <a:pt x="147587" y="87139"/>
                  </a:cubicBezTo>
                  <a:cubicBezTo>
                    <a:pt x="149931" y="85372"/>
                    <a:pt x="153105" y="84145"/>
                    <a:pt x="153970" y="83821"/>
                  </a:cubicBezTo>
                  <a:cubicBezTo>
                    <a:pt x="153934" y="83280"/>
                    <a:pt x="153826" y="81873"/>
                    <a:pt x="153826" y="79962"/>
                  </a:cubicBezTo>
                  <a:cubicBezTo>
                    <a:pt x="153826" y="76102"/>
                    <a:pt x="154151" y="70260"/>
                    <a:pt x="155882" y="65427"/>
                  </a:cubicBezTo>
                  <a:cubicBezTo>
                    <a:pt x="157289" y="61495"/>
                    <a:pt x="159381" y="55400"/>
                    <a:pt x="161256" y="49701"/>
                  </a:cubicBezTo>
                  <a:cubicBezTo>
                    <a:pt x="163131" y="44003"/>
                    <a:pt x="164755" y="38665"/>
                    <a:pt x="165187" y="36429"/>
                  </a:cubicBezTo>
                  <a:cubicBezTo>
                    <a:pt x="165368" y="35419"/>
                    <a:pt x="165476" y="34481"/>
                    <a:pt x="165548" y="33651"/>
                  </a:cubicBezTo>
                  <a:cubicBezTo>
                    <a:pt x="149137" y="15293"/>
                    <a:pt x="130346" y="1"/>
                    <a:pt x="116930" y="1"/>
                  </a:cubicBezTo>
                  <a:close/>
                  <a:moveTo>
                    <a:pt x="171499" y="40540"/>
                  </a:moveTo>
                  <a:cubicBezTo>
                    <a:pt x="171391" y="40612"/>
                    <a:pt x="171283" y="40721"/>
                    <a:pt x="171211" y="40829"/>
                  </a:cubicBezTo>
                  <a:cubicBezTo>
                    <a:pt x="170850" y="41262"/>
                    <a:pt x="170561" y="41766"/>
                    <a:pt x="170381" y="42163"/>
                  </a:cubicBezTo>
                  <a:cubicBezTo>
                    <a:pt x="170237" y="42416"/>
                    <a:pt x="170165" y="42632"/>
                    <a:pt x="170165" y="42704"/>
                  </a:cubicBezTo>
                  <a:lnTo>
                    <a:pt x="170129" y="42740"/>
                  </a:lnTo>
                  <a:lnTo>
                    <a:pt x="170129" y="42812"/>
                  </a:lnTo>
                  <a:cubicBezTo>
                    <a:pt x="170129" y="42885"/>
                    <a:pt x="170129" y="42993"/>
                    <a:pt x="170092" y="43101"/>
                  </a:cubicBezTo>
                  <a:cubicBezTo>
                    <a:pt x="170056" y="43353"/>
                    <a:pt x="170020" y="43714"/>
                    <a:pt x="169984" y="44147"/>
                  </a:cubicBezTo>
                  <a:cubicBezTo>
                    <a:pt x="169876" y="45013"/>
                    <a:pt x="169732" y="46275"/>
                    <a:pt x="169587" y="47754"/>
                  </a:cubicBezTo>
                  <a:cubicBezTo>
                    <a:pt x="169263" y="50783"/>
                    <a:pt x="168830" y="54823"/>
                    <a:pt x="168397" y="59115"/>
                  </a:cubicBezTo>
                  <a:cubicBezTo>
                    <a:pt x="167496" y="67663"/>
                    <a:pt x="166522" y="77112"/>
                    <a:pt x="166125" y="80899"/>
                  </a:cubicBezTo>
                  <a:cubicBezTo>
                    <a:pt x="165728" y="84722"/>
                    <a:pt x="165223" y="87716"/>
                    <a:pt x="163817" y="90818"/>
                  </a:cubicBezTo>
                  <a:cubicBezTo>
                    <a:pt x="162446" y="93920"/>
                    <a:pt x="160174" y="97093"/>
                    <a:pt x="156279" y="101385"/>
                  </a:cubicBezTo>
                  <a:cubicBezTo>
                    <a:pt x="148813" y="109609"/>
                    <a:pt x="139940" y="113360"/>
                    <a:pt x="139183" y="113648"/>
                  </a:cubicBezTo>
                  <a:lnTo>
                    <a:pt x="127533" y="124072"/>
                  </a:lnTo>
                  <a:cubicBezTo>
                    <a:pt x="127533" y="124360"/>
                    <a:pt x="127461" y="125370"/>
                    <a:pt x="127209" y="128796"/>
                  </a:cubicBezTo>
                  <a:cubicBezTo>
                    <a:pt x="127064" y="130924"/>
                    <a:pt x="126523" y="132547"/>
                    <a:pt x="125982" y="133738"/>
                  </a:cubicBezTo>
                  <a:cubicBezTo>
                    <a:pt x="125441" y="134928"/>
                    <a:pt x="124864" y="135721"/>
                    <a:pt x="124612" y="136154"/>
                  </a:cubicBezTo>
                  <a:cubicBezTo>
                    <a:pt x="124612" y="136190"/>
                    <a:pt x="124612" y="136190"/>
                    <a:pt x="124612" y="136190"/>
                  </a:cubicBezTo>
                  <a:cubicBezTo>
                    <a:pt x="124540" y="136298"/>
                    <a:pt x="124504" y="136407"/>
                    <a:pt x="124504" y="136443"/>
                  </a:cubicBezTo>
                  <a:cubicBezTo>
                    <a:pt x="124504" y="136515"/>
                    <a:pt x="124468" y="136623"/>
                    <a:pt x="124468" y="136731"/>
                  </a:cubicBezTo>
                  <a:cubicBezTo>
                    <a:pt x="124431" y="136803"/>
                    <a:pt x="124395" y="136875"/>
                    <a:pt x="124395" y="136984"/>
                  </a:cubicBezTo>
                  <a:cubicBezTo>
                    <a:pt x="124395" y="136984"/>
                    <a:pt x="124359" y="137020"/>
                    <a:pt x="124359" y="137020"/>
                  </a:cubicBezTo>
                  <a:cubicBezTo>
                    <a:pt x="124359" y="137056"/>
                    <a:pt x="124359" y="137056"/>
                    <a:pt x="124359" y="137092"/>
                  </a:cubicBezTo>
                  <a:cubicBezTo>
                    <a:pt x="124359" y="137092"/>
                    <a:pt x="124359" y="137092"/>
                    <a:pt x="124359" y="137128"/>
                  </a:cubicBezTo>
                  <a:cubicBezTo>
                    <a:pt x="124251" y="137453"/>
                    <a:pt x="124107" y="137849"/>
                    <a:pt x="123963" y="138354"/>
                  </a:cubicBezTo>
                  <a:cubicBezTo>
                    <a:pt x="123638" y="139364"/>
                    <a:pt x="123205" y="140699"/>
                    <a:pt x="122736" y="142105"/>
                  </a:cubicBezTo>
                  <a:cubicBezTo>
                    <a:pt x="121726" y="144991"/>
                    <a:pt x="120464" y="148345"/>
                    <a:pt x="119346" y="150653"/>
                  </a:cubicBezTo>
                  <a:cubicBezTo>
                    <a:pt x="118192" y="152961"/>
                    <a:pt x="117146" y="154837"/>
                    <a:pt x="115379" y="156640"/>
                  </a:cubicBezTo>
                  <a:cubicBezTo>
                    <a:pt x="113647" y="158444"/>
                    <a:pt x="111195" y="160139"/>
                    <a:pt x="107300" y="162122"/>
                  </a:cubicBezTo>
                  <a:cubicBezTo>
                    <a:pt x="100555" y="165549"/>
                    <a:pt x="95506" y="169228"/>
                    <a:pt x="94388" y="170093"/>
                  </a:cubicBezTo>
                  <a:cubicBezTo>
                    <a:pt x="94207" y="170202"/>
                    <a:pt x="94135" y="170274"/>
                    <a:pt x="94135" y="170274"/>
                  </a:cubicBezTo>
                  <a:cubicBezTo>
                    <a:pt x="94063" y="170310"/>
                    <a:pt x="93991" y="170310"/>
                    <a:pt x="93955" y="170310"/>
                  </a:cubicBezTo>
                  <a:cubicBezTo>
                    <a:pt x="93883" y="170310"/>
                    <a:pt x="93811" y="170310"/>
                    <a:pt x="93738" y="170274"/>
                  </a:cubicBezTo>
                  <a:lnTo>
                    <a:pt x="88473" y="165982"/>
                  </a:lnTo>
                  <a:cubicBezTo>
                    <a:pt x="88364" y="165910"/>
                    <a:pt x="88328" y="165729"/>
                    <a:pt x="88400" y="165621"/>
                  </a:cubicBezTo>
                  <a:cubicBezTo>
                    <a:pt x="88400" y="165621"/>
                    <a:pt x="88869" y="164828"/>
                    <a:pt x="89591" y="163637"/>
                  </a:cubicBezTo>
                  <a:cubicBezTo>
                    <a:pt x="90312" y="162411"/>
                    <a:pt x="91286" y="160788"/>
                    <a:pt x="92296" y="159057"/>
                  </a:cubicBezTo>
                  <a:cubicBezTo>
                    <a:pt x="94352" y="155558"/>
                    <a:pt x="96588" y="151663"/>
                    <a:pt x="97381" y="150040"/>
                  </a:cubicBezTo>
                  <a:cubicBezTo>
                    <a:pt x="98211" y="148309"/>
                    <a:pt x="100194" y="146830"/>
                    <a:pt x="101926" y="145748"/>
                  </a:cubicBezTo>
                  <a:cubicBezTo>
                    <a:pt x="103404" y="144810"/>
                    <a:pt x="104739" y="144197"/>
                    <a:pt x="105136" y="144017"/>
                  </a:cubicBezTo>
                  <a:lnTo>
                    <a:pt x="107336" y="137200"/>
                  </a:lnTo>
                  <a:cubicBezTo>
                    <a:pt x="107336" y="137200"/>
                    <a:pt x="107336" y="137200"/>
                    <a:pt x="107336" y="137164"/>
                  </a:cubicBezTo>
                  <a:lnTo>
                    <a:pt x="107624" y="136298"/>
                  </a:lnTo>
                  <a:lnTo>
                    <a:pt x="107624" y="136298"/>
                  </a:lnTo>
                  <a:cubicBezTo>
                    <a:pt x="106326" y="136479"/>
                    <a:pt x="102575" y="136984"/>
                    <a:pt x="98066" y="136984"/>
                  </a:cubicBezTo>
                  <a:cubicBezTo>
                    <a:pt x="95470" y="136984"/>
                    <a:pt x="92620" y="136803"/>
                    <a:pt x="89843" y="136334"/>
                  </a:cubicBezTo>
                  <a:cubicBezTo>
                    <a:pt x="81872" y="135000"/>
                    <a:pt x="74803" y="130456"/>
                    <a:pt x="73649" y="129698"/>
                  </a:cubicBezTo>
                  <a:cubicBezTo>
                    <a:pt x="72747" y="130275"/>
                    <a:pt x="68491" y="133088"/>
                    <a:pt x="65786" y="134856"/>
                  </a:cubicBezTo>
                  <a:cubicBezTo>
                    <a:pt x="64813" y="135469"/>
                    <a:pt x="64019" y="135974"/>
                    <a:pt x="63694" y="136190"/>
                  </a:cubicBezTo>
                  <a:cubicBezTo>
                    <a:pt x="63586" y="136226"/>
                    <a:pt x="63550" y="136262"/>
                    <a:pt x="63514" y="136298"/>
                  </a:cubicBezTo>
                  <a:lnTo>
                    <a:pt x="63478" y="136371"/>
                  </a:lnTo>
                  <a:cubicBezTo>
                    <a:pt x="63406" y="136443"/>
                    <a:pt x="63370" y="136551"/>
                    <a:pt x="63298" y="136659"/>
                  </a:cubicBezTo>
                  <a:cubicBezTo>
                    <a:pt x="63153" y="136948"/>
                    <a:pt x="62937" y="137344"/>
                    <a:pt x="62721" y="137849"/>
                  </a:cubicBezTo>
                  <a:cubicBezTo>
                    <a:pt x="62252" y="138859"/>
                    <a:pt x="61567" y="140194"/>
                    <a:pt x="60773" y="141745"/>
                  </a:cubicBezTo>
                  <a:cubicBezTo>
                    <a:pt x="59114" y="144774"/>
                    <a:pt x="56842" y="148489"/>
                    <a:pt x="53992" y="151302"/>
                  </a:cubicBezTo>
                  <a:cubicBezTo>
                    <a:pt x="51576" y="153683"/>
                    <a:pt x="50205" y="155666"/>
                    <a:pt x="49412" y="157181"/>
                  </a:cubicBezTo>
                  <a:lnTo>
                    <a:pt x="110041" y="176369"/>
                  </a:lnTo>
                  <a:lnTo>
                    <a:pt x="167532" y="194439"/>
                  </a:lnTo>
                  <a:cubicBezTo>
                    <a:pt x="167640" y="194475"/>
                    <a:pt x="167712" y="194547"/>
                    <a:pt x="167748" y="194655"/>
                  </a:cubicBezTo>
                  <a:lnTo>
                    <a:pt x="177234" y="197649"/>
                  </a:lnTo>
                  <a:cubicBezTo>
                    <a:pt x="177234" y="197649"/>
                    <a:pt x="178532" y="195449"/>
                    <a:pt x="184303" y="186143"/>
                  </a:cubicBezTo>
                  <a:cubicBezTo>
                    <a:pt x="185060" y="184917"/>
                    <a:pt x="185385" y="183366"/>
                    <a:pt x="185385" y="181599"/>
                  </a:cubicBezTo>
                  <a:cubicBezTo>
                    <a:pt x="185421" y="170526"/>
                    <a:pt x="172256" y="150761"/>
                    <a:pt x="172256" y="140879"/>
                  </a:cubicBezTo>
                  <a:cubicBezTo>
                    <a:pt x="172256" y="140626"/>
                    <a:pt x="172256" y="140410"/>
                    <a:pt x="172293" y="140158"/>
                  </a:cubicBezTo>
                  <a:cubicBezTo>
                    <a:pt x="173086" y="129626"/>
                    <a:pt x="200894" y="112314"/>
                    <a:pt x="200858" y="92333"/>
                  </a:cubicBezTo>
                  <a:cubicBezTo>
                    <a:pt x="200858" y="91323"/>
                    <a:pt x="200786" y="90313"/>
                    <a:pt x="200641" y="89303"/>
                  </a:cubicBezTo>
                  <a:cubicBezTo>
                    <a:pt x="199199" y="79421"/>
                    <a:pt x="187008" y="59223"/>
                    <a:pt x="171499" y="405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9"/>
            <p:cNvSpPr/>
            <p:nvPr/>
          </p:nvSpPr>
          <p:spPr>
            <a:xfrm>
              <a:off x="5625075" y="5303525"/>
              <a:ext cx="225425" cy="80725"/>
            </a:xfrm>
            <a:custGeom>
              <a:avLst/>
              <a:gdLst/>
              <a:ahLst/>
              <a:cxnLst/>
              <a:rect l="l" t="t" r="r" b="b"/>
              <a:pathLst>
                <a:path w="9017" h="3229" extrusionOk="0">
                  <a:moveTo>
                    <a:pt x="359" y="0"/>
                  </a:moveTo>
                  <a:cubicBezTo>
                    <a:pt x="233" y="0"/>
                    <a:pt x="102" y="75"/>
                    <a:pt x="72" y="226"/>
                  </a:cubicBezTo>
                  <a:cubicBezTo>
                    <a:pt x="0" y="370"/>
                    <a:pt x="108" y="550"/>
                    <a:pt x="253" y="586"/>
                  </a:cubicBezTo>
                  <a:lnTo>
                    <a:pt x="8584" y="3219"/>
                  </a:lnTo>
                  <a:cubicBezTo>
                    <a:pt x="8614" y="3225"/>
                    <a:pt x="8643" y="3228"/>
                    <a:pt x="8671" y="3228"/>
                  </a:cubicBezTo>
                  <a:cubicBezTo>
                    <a:pt x="8810" y="3228"/>
                    <a:pt x="8921" y="3153"/>
                    <a:pt x="8981" y="3003"/>
                  </a:cubicBezTo>
                  <a:cubicBezTo>
                    <a:pt x="9017" y="2858"/>
                    <a:pt x="8945" y="2678"/>
                    <a:pt x="8764" y="2642"/>
                  </a:cubicBezTo>
                  <a:lnTo>
                    <a:pt x="433" y="9"/>
                  </a:lnTo>
                  <a:cubicBezTo>
                    <a:pt x="409" y="3"/>
                    <a:pt x="384"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9"/>
            <p:cNvSpPr/>
            <p:nvPr/>
          </p:nvSpPr>
          <p:spPr>
            <a:xfrm>
              <a:off x="1607200" y="4042075"/>
              <a:ext cx="3884450" cy="1229450"/>
            </a:xfrm>
            <a:custGeom>
              <a:avLst/>
              <a:gdLst/>
              <a:ahLst/>
              <a:cxnLst/>
              <a:rect l="l" t="t" r="r" b="b"/>
              <a:pathLst>
                <a:path w="155378" h="49178" extrusionOk="0">
                  <a:moveTo>
                    <a:pt x="356" y="0"/>
                  </a:moveTo>
                  <a:cubicBezTo>
                    <a:pt x="231" y="0"/>
                    <a:pt x="102" y="70"/>
                    <a:pt x="72" y="190"/>
                  </a:cubicBezTo>
                  <a:cubicBezTo>
                    <a:pt x="0" y="370"/>
                    <a:pt x="108" y="550"/>
                    <a:pt x="253" y="586"/>
                  </a:cubicBezTo>
                  <a:lnTo>
                    <a:pt x="154944" y="49169"/>
                  </a:lnTo>
                  <a:cubicBezTo>
                    <a:pt x="154968" y="49175"/>
                    <a:pt x="154993" y="49178"/>
                    <a:pt x="155019" y="49178"/>
                  </a:cubicBezTo>
                  <a:cubicBezTo>
                    <a:pt x="155145" y="49178"/>
                    <a:pt x="155275" y="49103"/>
                    <a:pt x="155305" y="48952"/>
                  </a:cubicBezTo>
                  <a:cubicBezTo>
                    <a:pt x="155377" y="48808"/>
                    <a:pt x="155269" y="48628"/>
                    <a:pt x="155125" y="48592"/>
                  </a:cubicBezTo>
                  <a:lnTo>
                    <a:pt x="433" y="9"/>
                  </a:lnTo>
                  <a:cubicBezTo>
                    <a:pt x="408" y="3"/>
                    <a:pt x="382"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9"/>
            <p:cNvSpPr/>
            <p:nvPr/>
          </p:nvSpPr>
          <p:spPr>
            <a:xfrm>
              <a:off x="2109425" y="4449850"/>
              <a:ext cx="1904375" cy="1019825"/>
            </a:xfrm>
            <a:custGeom>
              <a:avLst/>
              <a:gdLst/>
              <a:ahLst/>
              <a:cxnLst/>
              <a:rect l="l" t="t" r="r" b="b"/>
              <a:pathLst>
                <a:path w="76175" h="40793" extrusionOk="0">
                  <a:moveTo>
                    <a:pt x="16880" y="1"/>
                  </a:moveTo>
                  <a:lnTo>
                    <a:pt x="0" y="20775"/>
                  </a:lnTo>
                  <a:lnTo>
                    <a:pt x="57419" y="40792"/>
                  </a:lnTo>
                  <a:lnTo>
                    <a:pt x="76174" y="20018"/>
                  </a:lnTo>
                  <a:lnTo>
                    <a:pt x="168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9"/>
            <p:cNvSpPr/>
            <p:nvPr/>
          </p:nvSpPr>
          <p:spPr>
            <a:xfrm>
              <a:off x="2101300" y="4442275"/>
              <a:ext cx="1920600" cy="1034975"/>
            </a:xfrm>
            <a:custGeom>
              <a:avLst/>
              <a:gdLst/>
              <a:ahLst/>
              <a:cxnLst/>
              <a:rect l="l" t="t" r="r" b="b"/>
              <a:pathLst>
                <a:path w="76824" h="41399" extrusionOk="0">
                  <a:moveTo>
                    <a:pt x="17313" y="628"/>
                  </a:moveTo>
                  <a:lnTo>
                    <a:pt x="75994" y="20465"/>
                  </a:lnTo>
                  <a:lnTo>
                    <a:pt x="57671" y="40756"/>
                  </a:lnTo>
                  <a:lnTo>
                    <a:pt x="57671" y="40756"/>
                  </a:lnTo>
                  <a:lnTo>
                    <a:pt x="830" y="20934"/>
                  </a:lnTo>
                  <a:lnTo>
                    <a:pt x="17313" y="628"/>
                  </a:lnTo>
                  <a:close/>
                  <a:moveTo>
                    <a:pt x="17220" y="1"/>
                  </a:moveTo>
                  <a:cubicBezTo>
                    <a:pt x="17133" y="1"/>
                    <a:pt x="17041" y="34"/>
                    <a:pt x="16988" y="87"/>
                  </a:cubicBezTo>
                  <a:lnTo>
                    <a:pt x="73" y="20862"/>
                  </a:lnTo>
                  <a:cubicBezTo>
                    <a:pt x="37" y="20970"/>
                    <a:pt x="1" y="21042"/>
                    <a:pt x="37" y="21150"/>
                  </a:cubicBezTo>
                  <a:cubicBezTo>
                    <a:pt x="73" y="21259"/>
                    <a:pt x="145" y="21331"/>
                    <a:pt x="217" y="21367"/>
                  </a:cubicBezTo>
                  <a:lnTo>
                    <a:pt x="57636" y="41384"/>
                  </a:lnTo>
                  <a:cubicBezTo>
                    <a:pt x="57665" y="41394"/>
                    <a:pt x="57697" y="41398"/>
                    <a:pt x="57729" y="41398"/>
                  </a:cubicBezTo>
                  <a:cubicBezTo>
                    <a:pt x="57816" y="41398"/>
                    <a:pt x="57908" y="41365"/>
                    <a:pt x="57961" y="41312"/>
                  </a:cubicBezTo>
                  <a:lnTo>
                    <a:pt x="76716" y="20537"/>
                  </a:lnTo>
                  <a:cubicBezTo>
                    <a:pt x="76788" y="20429"/>
                    <a:pt x="76824" y="20357"/>
                    <a:pt x="76788" y="20249"/>
                  </a:cubicBezTo>
                  <a:cubicBezTo>
                    <a:pt x="76788" y="20140"/>
                    <a:pt x="76716" y="20068"/>
                    <a:pt x="76607" y="20032"/>
                  </a:cubicBezTo>
                  <a:lnTo>
                    <a:pt x="17313" y="15"/>
                  </a:lnTo>
                  <a:cubicBezTo>
                    <a:pt x="17284" y="5"/>
                    <a:pt x="17252" y="1"/>
                    <a:pt x="17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9"/>
            <p:cNvSpPr/>
            <p:nvPr/>
          </p:nvSpPr>
          <p:spPr>
            <a:xfrm>
              <a:off x="2372725" y="4594125"/>
              <a:ext cx="1442700" cy="737600"/>
            </a:xfrm>
            <a:custGeom>
              <a:avLst/>
              <a:gdLst/>
              <a:ahLst/>
              <a:cxnLst/>
              <a:rect l="l" t="t" r="r" b="b"/>
              <a:pathLst>
                <a:path w="57708" h="29504" extrusionOk="0">
                  <a:moveTo>
                    <a:pt x="12587" y="0"/>
                  </a:moveTo>
                  <a:lnTo>
                    <a:pt x="0" y="14571"/>
                  </a:lnTo>
                  <a:lnTo>
                    <a:pt x="45084" y="29503"/>
                  </a:lnTo>
                  <a:lnTo>
                    <a:pt x="57707" y="15906"/>
                  </a:lnTo>
                  <a:lnTo>
                    <a:pt x="12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9"/>
            <p:cNvSpPr/>
            <p:nvPr/>
          </p:nvSpPr>
          <p:spPr>
            <a:xfrm>
              <a:off x="2364600" y="4586550"/>
              <a:ext cx="1458025" cy="752725"/>
            </a:xfrm>
            <a:custGeom>
              <a:avLst/>
              <a:gdLst/>
              <a:ahLst/>
              <a:cxnLst/>
              <a:rect l="l" t="t" r="r" b="b"/>
              <a:pathLst>
                <a:path w="58321" h="30109" extrusionOk="0">
                  <a:moveTo>
                    <a:pt x="13021" y="628"/>
                  </a:moveTo>
                  <a:lnTo>
                    <a:pt x="57491" y="16353"/>
                  </a:lnTo>
                  <a:lnTo>
                    <a:pt x="45320" y="29452"/>
                  </a:lnTo>
                  <a:lnTo>
                    <a:pt x="45320" y="29452"/>
                  </a:lnTo>
                  <a:lnTo>
                    <a:pt x="830" y="14730"/>
                  </a:lnTo>
                  <a:lnTo>
                    <a:pt x="13021" y="628"/>
                  </a:lnTo>
                  <a:close/>
                  <a:moveTo>
                    <a:pt x="12928" y="1"/>
                  </a:moveTo>
                  <a:cubicBezTo>
                    <a:pt x="12840" y="1"/>
                    <a:pt x="12749" y="34"/>
                    <a:pt x="12696" y="87"/>
                  </a:cubicBezTo>
                  <a:lnTo>
                    <a:pt x="73" y="14694"/>
                  </a:lnTo>
                  <a:cubicBezTo>
                    <a:pt x="0" y="14766"/>
                    <a:pt x="0" y="14874"/>
                    <a:pt x="37" y="14947"/>
                  </a:cubicBezTo>
                  <a:cubicBezTo>
                    <a:pt x="37" y="15055"/>
                    <a:pt x="109" y="15127"/>
                    <a:pt x="217" y="15163"/>
                  </a:cubicBezTo>
                  <a:lnTo>
                    <a:pt x="45337" y="30095"/>
                  </a:lnTo>
                  <a:cubicBezTo>
                    <a:pt x="45366" y="30104"/>
                    <a:pt x="45395" y="30109"/>
                    <a:pt x="45423" y="30109"/>
                  </a:cubicBezTo>
                  <a:cubicBezTo>
                    <a:pt x="45500" y="30109"/>
                    <a:pt x="45573" y="30075"/>
                    <a:pt x="45625" y="30023"/>
                  </a:cubicBezTo>
                  <a:lnTo>
                    <a:pt x="58249" y="16425"/>
                  </a:lnTo>
                  <a:cubicBezTo>
                    <a:pt x="58321" y="16353"/>
                    <a:pt x="58321" y="16245"/>
                    <a:pt x="58321" y="16137"/>
                  </a:cubicBezTo>
                  <a:cubicBezTo>
                    <a:pt x="58285" y="16029"/>
                    <a:pt x="58213" y="15956"/>
                    <a:pt x="58105" y="15920"/>
                  </a:cubicBezTo>
                  <a:lnTo>
                    <a:pt x="13021" y="15"/>
                  </a:lnTo>
                  <a:cubicBezTo>
                    <a:pt x="12992" y="5"/>
                    <a:pt x="12960" y="1"/>
                    <a:pt x="12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9"/>
            <p:cNvSpPr/>
            <p:nvPr/>
          </p:nvSpPr>
          <p:spPr>
            <a:xfrm>
              <a:off x="2342050" y="1025400"/>
              <a:ext cx="3594125" cy="3621050"/>
            </a:xfrm>
            <a:custGeom>
              <a:avLst/>
              <a:gdLst/>
              <a:ahLst/>
              <a:cxnLst/>
              <a:rect l="l" t="t" r="r" b="b"/>
              <a:pathLst>
                <a:path w="143765" h="144842" extrusionOk="0">
                  <a:moveTo>
                    <a:pt x="90743" y="0"/>
                  </a:moveTo>
                  <a:cubicBezTo>
                    <a:pt x="89664" y="0"/>
                    <a:pt x="88322" y="517"/>
                    <a:pt x="87031" y="969"/>
                  </a:cubicBezTo>
                  <a:cubicBezTo>
                    <a:pt x="84109" y="1979"/>
                    <a:pt x="76247" y="9626"/>
                    <a:pt x="74443" y="14422"/>
                  </a:cubicBezTo>
                  <a:cubicBezTo>
                    <a:pt x="72676" y="19255"/>
                    <a:pt x="74227" y="20842"/>
                    <a:pt x="77365" y="23728"/>
                  </a:cubicBezTo>
                  <a:cubicBezTo>
                    <a:pt x="80503" y="26649"/>
                    <a:pt x="84326" y="32600"/>
                    <a:pt x="86345" y="38227"/>
                  </a:cubicBezTo>
                  <a:cubicBezTo>
                    <a:pt x="88365" y="43817"/>
                    <a:pt x="90926" y="49191"/>
                    <a:pt x="95074" y="50670"/>
                  </a:cubicBezTo>
                  <a:cubicBezTo>
                    <a:pt x="95074" y="50670"/>
                    <a:pt x="88473" y="53808"/>
                    <a:pt x="84109" y="56946"/>
                  </a:cubicBezTo>
                  <a:cubicBezTo>
                    <a:pt x="79709" y="60083"/>
                    <a:pt x="77581" y="61526"/>
                    <a:pt x="77581" y="61526"/>
                  </a:cubicBezTo>
                  <a:cubicBezTo>
                    <a:pt x="77581" y="61526"/>
                    <a:pt x="71666" y="63221"/>
                    <a:pt x="69394" y="66143"/>
                  </a:cubicBezTo>
                  <a:cubicBezTo>
                    <a:pt x="67158" y="69028"/>
                    <a:pt x="66256" y="70940"/>
                    <a:pt x="66256" y="70940"/>
                  </a:cubicBezTo>
                  <a:cubicBezTo>
                    <a:pt x="66256" y="70940"/>
                    <a:pt x="45986" y="74438"/>
                    <a:pt x="39711" y="79812"/>
                  </a:cubicBezTo>
                  <a:cubicBezTo>
                    <a:pt x="39711" y="79812"/>
                    <a:pt x="30405" y="82265"/>
                    <a:pt x="26474" y="85980"/>
                  </a:cubicBezTo>
                  <a:cubicBezTo>
                    <a:pt x="22543" y="89695"/>
                    <a:pt x="20739" y="96511"/>
                    <a:pt x="20739" y="96511"/>
                  </a:cubicBezTo>
                  <a:cubicBezTo>
                    <a:pt x="20739" y="96511"/>
                    <a:pt x="15474" y="101020"/>
                    <a:pt x="13021" y="102354"/>
                  </a:cubicBezTo>
                  <a:cubicBezTo>
                    <a:pt x="10532" y="103689"/>
                    <a:pt x="6493" y="106285"/>
                    <a:pt x="4473" y="112345"/>
                  </a:cubicBezTo>
                  <a:cubicBezTo>
                    <a:pt x="2453" y="118368"/>
                    <a:pt x="1" y="132073"/>
                    <a:pt x="1" y="132073"/>
                  </a:cubicBezTo>
                  <a:lnTo>
                    <a:pt x="6276" y="134995"/>
                  </a:lnTo>
                  <a:cubicBezTo>
                    <a:pt x="6276" y="134995"/>
                    <a:pt x="6385" y="131388"/>
                    <a:pt x="12011" y="125906"/>
                  </a:cubicBezTo>
                  <a:cubicBezTo>
                    <a:pt x="17602" y="120388"/>
                    <a:pt x="21064" y="111082"/>
                    <a:pt x="21533" y="110866"/>
                  </a:cubicBezTo>
                  <a:cubicBezTo>
                    <a:pt x="21966" y="110650"/>
                    <a:pt x="31848" y="104157"/>
                    <a:pt x="31848" y="104157"/>
                  </a:cubicBezTo>
                  <a:cubicBezTo>
                    <a:pt x="31848" y="104157"/>
                    <a:pt x="39458" y="109423"/>
                    <a:pt x="48114" y="110866"/>
                  </a:cubicBezTo>
                  <a:cubicBezTo>
                    <a:pt x="50854" y="111336"/>
                    <a:pt x="53685" y="111496"/>
                    <a:pt x="56272" y="111496"/>
                  </a:cubicBezTo>
                  <a:cubicBezTo>
                    <a:pt x="61825" y="111496"/>
                    <a:pt x="66256" y="110758"/>
                    <a:pt x="66256" y="110758"/>
                  </a:cubicBezTo>
                  <a:lnTo>
                    <a:pt x="66256" y="110758"/>
                  </a:lnTo>
                  <a:lnTo>
                    <a:pt x="63587" y="119053"/>
                  </a:lnTo>
                  <a:cubicBezTo>
                    <a:pt x="63587" y="119053"/>
                    <a:pt x="57420" y="121758"/>
                    <a:pt x="55833" y="125004"/>
                  </a:cubicBezTo>
                  <a:cubicBezTo>
                    <a:pt x="54282" y="128250"/>
                    <a:pt x="46888" y="140585"/>
                    <a:pt x="46888" y="140585"/>
                  </a:cubicBezTo>
                  <a:lnTo>
                    <a:pt x="52154" y="144841"/>
                  </a:lnTo>
                  <a:cubicBezTo>
                    <a:pt x="52154" y="144841"/>
                    <a:pt x="57636" y="140585"/>
                    <a:pt x="65390" y="136654"/>
                  </a:cubicBezTo>
                  <a:cubicBezTo>
                    <a:pt x="73109" y="132723"/>
                    <a:pt x="75020" y="129945"/>
                    <a:pt x="77256" y="125329"/>
                  </a:cubicBezTo>
                  <a:cubicBezTo>
                    <a:pt x="79493" y="120748"/>
                    <a:pt x="82306" y="111984"/>
                    <a:pt x="82414" y="111191"/>
                  </a:cubicBezTo>
                  <a:cubicBezTo>
                    <a:pt x="82522" y="110433"/>
                    <a:pt x="84758" y="108413"/>
                    <a:pt x="85119" y="103580"/>
                  </a:cubicBezTo>
                  <a:lnTo>
                    <a:pt x="85444" y="98747"/>
                  </a:lnTo>
                  <a:lnTo>
                    <a:pt x="97202" y="88216"/>
                  </a:lnTo>
                  <a:cubicBezTo>
                    <a:pt x="97202" y="88216"/>
                    <a:pt x="106543" y="84537"/>
                    <a:pt x="114261" y="75989"/>
                  </a:cubicBezTo>
                  <a:cubicBezTo>
                    <a:pt x="122016" y="67477"/>
                    <a:pt x="123242" y="63329"/>
                    <a:pt x="124036" y="55719"/>
                  </a:cubicBezTo>
                  <a:cubicBezTo>
                    <a:pt x="124793" y="48073"/>
                    <a:pt x="127931" y="17921"/>
                    <a:pt x="128039" y="17452"/>
                  </a:cubicBezTo>
                  <a:cubicBezTo>
                    <a:pt x="128183" y="17019"/>
                    <a:pt x="129193" y="14783"/>
                    <a:pt x="130528" y="14567"/>
                  </a:cubicBezTo>
                  <a:cubicBezTo>
                    <a:pt x="130553" y="14562"/>
                    <a:pt x="130580" y="14560"/>
                    <a:pt x="130610" y="14560"/>
                  </a:cubicBezTo>
                  <a:cubicBezTo>
                    <a:pt x="132140" y="14560"/>
                    <a:pt x="139275" y="20855"/>
                    <a:pt x="140266" y="21492"/>
                  </a:cubicBezTo>
                  <a:cubicBezTo>
                    <a:pt x="140695" y="21783"/>
                    <a:pt x="141308" y="22009"/>
                    <a:pt x="141886" y="22009"/>
                  </a:cubicBezTo>
                  <a:cubicBezTo>
                    <a:pt x="142668" y="22009"/>
                    <a:pt x="143387" y="21596"/>
                    <a:pt x="143512" y="20374"/>
                  </a:cubicBezTo>
                  <a:cubicBezTo>
                    <a:pt x="143764" y="18246"/>
                    <a:pt x="141961" y="12980"/>
                    <a:pt x="136226" y="7245"/>
                  </a:cubicBezTo>
                  <a:cubicBezTo>
                    <a:pt x="132064" y="3083"/>
                    <a:pt x="128730" y="1480"/>
                    <a:pt x="126700" y="1480"/>
                  </a:cubicBezTo>
                  <a:cubicBezTo>
                    <a:pt x="125950" y="1480"/>
                    <a:pt x="125379" y="1698"/>
                    <a:pt x="125009" y="2087"/>
                  </a:cubicBezTo>
                  <a:cubicBezTo>
                    <a:pt x="123675" y="3566"/>
                    <a:pt x="124577" y="6704"/>
                    <a:pt x="123675" y="11285"/>
                  </a:cubicBezTo>
                  <a:cubicBezTo>
                    <a:pt x="122773" y="15901"/>
                    <a:pt x="117183" y="32492"/>
                    <a:pt x="114370" y="40355"/>
                  </a:cubicBezTo>
                  <a:cubicBezTo>
                    <a:pt x="111556" y="48181"/>
                    <a:pt x="112458" y="58857"/>
                    <a:pt x="112458" y="58857"/>
                  </a:cubicBezTo>
                  <a:cubicBezTo>
                    <a:pt x="112458" y="58857"/>
                    <a:pt x="108671" y="60192"/>
                    <a:pt x="105966" y="62211"/>
                  </a:cubicBezTo>
                  <a:cubicBezTo>
                    <a:pt x="103261" y="64231"/>
                    <a:pt x="99113" y="67044"/>
                    <a:pt x="99113" y="67044"/>
                  </a:cubicBezTo>
                  <a:lnTo>
                    <a:pt x="97995" y="66467"/>
                  </a:lnTo>
                  <a:cubicBezTo>
                    <a:pt x="97995" y="66467"/>
                    <a:pt x="104271" y="60192"/>
                    <a:pt x="106182" y="56585"/>
                  </a:cubicBezTo>
                  <a:cubicBezTo>
                    <a:pt x="108094" y="53014"/>
                    <a:pt x="108671" y="52798"/>
                    <a:pt x="107661" y="50670"/>
                  </a:cubicBezTo>
                  <a:cubicBezTo>
                    <a:pt x="106651" y="48542"/>
                    <a:pt x="98464" y="38227"/>
                    <a:pt x="94857" y="33610"/>
                  </a:cubicBezTo>
                  <a:cubicBezTo>
                    <a:pt x="91287" y="29030"/>
                    <a:pt x="86886" y="21275"/>
                    <a:pt x="86021" y="19039"/>
                  </a:cubicBezTo>
                  <a:cubicBezTo>
                    <a:pt x="85119" y="16803"/>
                    <a:pt x="85227" y="14567"/>
                    <a:pt x="85877" y="12980"/>
                  </a:cubicBezTo>
                  <a:cubicBezTo>
                    <a:pt x="86562" y="11393"/>
                    <a:pt x="92837" y="8255"/>
                    <a:pt x="92946" y="3458"/>
                  </a:cubicBezTo>
                  <a:cubicBezTo>
                    <a:pt x="93005" y="788"/>
                    <a:pt x="92075" y="0"/>
                    <a:pt x="90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9"/>
            <p:cNvSpPr/>
            <p:nvPr/>
          </p:nvSpPr>
          <p:spPr>
            <a:xfrm>
              <a:off x="3621525" y="3838525"/>
              <a:ext cx="734900" cy="798900"/>
            </a:xfrm>
            <a:custGeom>
              <a:avLst/>
              <a:gdLst/>
              <a:ahLst/>
              <a:cxnLst/>
              <a:rect l="l" t="t" r="r" b="b"/>
              <a:pathLst>
                <a:path w="29396" h="31956" extrusionOk="0">
                  <a:moveTo>
                    <a:pt x="26835" y="0"/>
                  </a:moveTo>
                  <a:cubicBezTo>
                    <a:pt x="26655" y="1948"/>
                    <a:pt x="26186" y="5086"/>
                    <a:pt x="25104" y="7358"/>
                  </a:cubicBezTo>
                  <a:cubicBezTo>
                    <a:pt x="23481" y="10856"/>
                    <a:pt x="20920" y="12046"/>
                    <a:pt x="20920" y="12046"/>
                  </a:cubicBezTo>
                  <a:cubicBezTo>
                    <a:pt x="20920" y="12046"/>
                    <a:pt x="21136" y="16014"/>
                    <a:pt x="17854" y="19043"/>
                  </a:cubicBezTo>
                  <a:cubicBezTo>
                    <a:pt x="14608" y="22073"/>
                    <a:pt x="6421" y="26978"/>
                    <a:pt x="1263" y="30260"/>
                  </a:cubicBezTo>
                  <a:cubicBezTo>
                    <a:pt x="831" y="30549"/>
                    <a:pt x="398" y="30837"/>
                    <a:pt x="1" y="31162"/>
                  </a:cubicBezTo>
                  <a:lnTo>
                    <a:pt x="975" y="31956"/>
                  </a:lnTo>
                  <a:cubicBezTo>
                    <a:pt x="1985" y="31162"/>
                    <a:pt x="7142" y="27375"/>
                    <a:pt x="14067" y="23876"/>
                  </a:cubicBezTo>
                  <a:cubicBezTo>
                    <a:pt x="17926" y="21929"/>
                    <a:pt x="20307" y="20234"/>
                    <a:pt x="21966" y="18502"/>
                  </a:cubicBezTo>
                  <a:cubicBezTo>
                    <a:pt x="23661" y="16771"/>
                    <a:pt x="24707" y="14968"/>
                    <a:pt x="25825" y="12696"/>
                  </a:cubicBezTo>
                  <a:cubicBezTo>
                    <a:pt x="27015" y="10243"/>
                    <a:pt x="28350" y="6600"/>
                    <a:pt x="29396" y="3607"/>
                  </a:cubicBezTo>
                  <a:cubicBezTo>
                    <a:pt x="28927" y="2272"/>
                    <a:pt x="28169" y="1010"/>
                    <a:pt x="26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9"/>
            <p:cNvSpPr/>
            <p:nvPr/>
          </p:nvSpPr>
          <p:spPr>
            <a:xfrm>
              <a:off x="2437625" y="3653675"/>
              <a:ext cx="495950" cy="734875"/>
            </a:xfrm>
            <a:custGeom>
              <a:avLst/>
              <a:gdLst/>
              <a:ahLst/>
              <a:cxnLst/>
              <a:rect l="l" t="t" r="r" b="b"/>
              <a:pathLst>
                <a:path w="19838" h="29395" extrusionOk="0">
                  <a:moveTo>
                    <a:pt x="19621" y="0"/>
                  </a:moveTo>
                  <a:cubicBezTo>
                    <a:pt x="17493" y="1118"/>
                    <a:pt x="15690" y="2128"/>
                    <a:pt x="15690" y="2128"/>
                  </a:cubicBezTo>
                  <a:cubicBezTo>
                    <a:pt x="15690" y="2128"/>
                    <a:pt x="15438" y="8692"/>
                    <a:pt x="10785" y="12660"/>
                  </a:cubicBezTo>
                  <a:cubicBezTo>
                    <a:pt x="6096" y="16627"/>
                    <a:pt x="722" y="25896"/>
                    <a:pt x="722" y="25896"/>
                  </a:cubicBezTo>
                  <a:lnTo>
                    <a:pt x="1" y="28385"/>
                  </a:lnTo>
                  <a:lnTo>
                    <a:pt x="2201" y="29395"/>
                  </a:lnTo>
                  <a:cubicBezTo>
                    <a:pt x="2417" y="28277"/>
                    <a:pt x="3391" y="25031"/>
                    <a:pt x="7972" y="20559"/>
                  </a:cubicBezTo>
                  <a:cubicBezTo>
                    <a:pt x="11723" y="16844"/>
                    <a:pt x="14572" y="11361"/>
                    <a:pt x="16123" y="8188"/>
                  </a:cubicBezTo>
                  <a:cubicBezTo>
                    <a:pt x="16628" y="7106"/>
                    <a:pt x="17025" y="6312"/>
                    <a:pt x="17241" y="5879"/>
                  </a:cubicBezTo>
                  <a:cubicBezTo>
                    <a:pt x="17313" y="5771"/>
                    <a:pt x="17349" y="5663"/>
                    <a:pt x="17421" y="5591"/>
                  </a:cubicBezTo>
                  <a:cubicBezTo>
                    <a:pt x="17457" y="5555"/>
                    <a:pt x="17493" y="5519"/>
                    <a:pt x="17566" y="5482"/>
                  </a:cubicBezTo>
                  <a:cubicBezTo>
                    <a:pt x="17566" y="5482"/>
                    <a:pt x="17602" y="5446"/>
                    <a:pt x="17674" y="5410"/>
                  </a:cubicBezTo>
                  <a:cubicBezTo>
                    <a:pt x="17746" y="5374"/>
                    <a:pt x="17818" y="5338"/>
                    <a:pt x="17890" y="5266"/>
                  </a:cubicBezTo>
                  <a:cubicBezTo>
                    <a:pt x="18107" y="5158"/>
                    <a:pt x="18359" y="4978"/>
                    <a:pt x="18648" y="4797"/>
                  </a:cubicBezTo>
                  <a:cubicBezTo>
                    <a:pt x="18972" y="4581"/>
                    <a:pt x="19333" y="4364"/>
                    <a:pt x="19694" y="4112"/>
                  </a:cubicBezTo>
                  <a:cubicBezTo>
                    <a:pt x="19766" y="3571"/>
                    <a:pt x="19838" y="2886"/>
                    <a:pt x="19838" y="2200"/>
                  </a:cubicBezTo>
                  <a:cubicBezTo>
                    <a:pt x="19838" y="1479"/>
                    <a:pt x="19766" y="722"/>
                    <a:pt x="19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9"/>
            <p:cNvSpPr/>
            <p:nvPr/>
          </p:nvSpPr>
          <p:spPr>
            <a:xfrm>
              <a:off x="2333950" y="1018075"/>
              <a:ext cx="3604025" cy="3636025"/>
            </a:xfrm>
            <a:custGeom>
              <a:avLst/>
              <a:gdLst/>
              <a:ahLst/>
              <a:cxnLst/>
              <a:rect l="l" t="t" r="r" b="b"/>
              <a:pathLst>
                <a:path w="144161" h="145441" extrusionOk="0">
                  <a:moveTo>
                    <a:pt x="91070" y="613"/>
                  </a:moveTo>
                  <a:cubicBezTo>
                    <a:pt x="91394" y="613"/>
                    <a:pt x="91647" y="649"/>
                    <a:pt x="91863" y="721"/>
                  </a:cubicBezTo>
                  <a:cubicBezTo>
                    <a:pt x="92188" y="866"/>
                    <a:pt x="92440" y="1082"/>
                    <a:pt x="92657" y="1515"/>
                  </a:cubicBezTo>
                  <a:cubicBezTo>
                    <a:pt x="92873" y="1948"/>
                    <a:pt x="92981" y="2597"/>
                    <a:pt x="92981" y="3499"/>
                  </a:cubicBezTo>
                  <a:cubicBezTo>
                    <a:pt x="92981" y="3571"/>
                    <a:pt x="92981" y="3643"/>
                    <a:pt x="92981" y="3751"/>
                  </a:cubicBezTo>
                  <a:cubicBezTo>
                    <a:pt x="92945" y="4869"/>
                    <a:pt x="92548" y="5915"/>
                    <a:pt x="91971" y="6889"/>
                  </a:cubicBezTo>
                  <a:cubicBezTo>
                    <a:pt x="91070" y="8332"/>
                    <a:pt x="89735" y="9594"/>
                    <a:pt x="88509" y="10604"/>
                  </a:cubicBezTo>
                  <a:cubicBezTo>
                    <a:pt x="87932" y="11109"/>
                    <a:pt x="87355" y="11578"/>
                    <a:pt x="86922" y="12010"/>
                  </a:cubicBezTo>
                  <a:cubicBezTo>
                    <a:pt x="86453" y="12407"/>
                    <a:pt x="86092" y="12768"/>
                    <a:pt x="85948" y="13165"/>
                  </a:cubicBezTo>
                  <a:cubicBezTo>
                    <a:pt x="85587" y="13994"/>
                    <a:pt x="85371" y="14968"/>
                    <a:pt x="85371" y="16050"/>
                  </a:cubicBezTo>
                  <a:cubicBezTo>
                    <a:pt x="85371" y="17132"/>
                    <a:pt x="85587" y="18286"/>
                    <a:pt x="86056" y="19440"/>
                  </a:cubicBezTo>
                  <a:cubicBezTo>
                    <a:pt x="86525" y="20594"/>
                    <a:pt x="87824" y="23083"/>
                    <a:pt x="89483" y="25896"/>
                  </a:cubicBezTo>
                  <a:cubicBezTo>
                    <a:pt x="91142" y="28673"/>
                    <a:pt x="93161" y="31775"/>
                    <a:pt x="94965" y="34084"/>
                  </a:cubicBezTo>
                  <a:cubicBezTo>
                    <a:pt x="96732" y="36392"/>
                    <a:pt x="99690" y="40107"/>
                    <a:pt x="102323" y="43533"/>
                  </a:cubicBezTo>
                  <a:cubicBezTo>
                    <a:pt x="103621" y="45228"/>
                    <a:pt x="104847" y="46887"/>
                    <a:pt x="105821" y="48222"/>
                  </a:cubicBezTo>
                  <a:cubicBezTo>
                    <a:pt x="106759" y="49556"/>
                    <a:pt x="107480" y="50602"/>
                    <a:pt x="107697" y="51071"/>
                  </a:cubicBezTo>
                  <a:cubicBezTo>
                    <a:pt x="108021" y="51756"/>
                    <a:pt x="108165" y="52225"/>
                    <a:pt x="108165" y="52622"/>
                  </a:cubicBezTo>
                  <a:cubicBezTo>
                    <a:pt x="108165" y="53019"/>
                    <a:pt x="108021" y="53452"/>
                    <a:pt x="107697" y="54065"/>
                  </a:cubicBezTo>
                  <a:cubicBezTo>
                    <a:pt x="107372" y="54714"/>
                    <a:pt x="106903" y="55543"/>
                    <a:pt x="106254" y="56734"/>
                  </a:cubicBezTo>
                  <a:cubicBezTo>
                    <a:pt x="105316" y="58501"/>
                    <a:pt x="103296" y="60954"/>
                    <a:pt x="101493" y="62973"/>
                  </a:cubicBezTo>
                  <a:cubicBezTo>
                    <a:pt x="100591" y="63983"/>
                    <a:pt x="99726" y="64885"/>
                    <a:pt x="99113" y="65498"/>
                  </a:cubicBezTo>
                  <a:cubicBezTo>
                    <a:pt x="98824" y="65823"/>
                    <a:pt x="98572" y="66111"/>
                    <a:pt x="98391" y="66255"/>
                  </a:cubicBezTo>
                  <a:cubicBezTo>
                    <a:pt x="98211" y="66436"/>
                    <a:pt x="98103" y="66544"/>
                    <a:pt x="98103" y="66544"/>
                  </a:cubicBezTo>
                  <a:cubicBezTo>
                    <a:pt x="98031" y="66616"/>
                    <a:pt x="98031" y="66724"/>
                    <a:pt x="98031" y="66796"/>
                  </a:cubicBezTo>
                  <a:cubicBezTo>
                    <a:pt x="98031" y="66905"/>
                    <a:pt x="98103" y="66977"/>
                    <a:pt x="98211" y="67013"/>
                  </a:cubicBezTo>
                  <a:lnTo>
                    <a:pt x="99329" y="67590"/>
                  </a:lnTo>
                  <a:cubicBezTo>
                    <a:pt x="99359" y="67605"/>
                    <a:pt x="99401" y="67614"/>
                    <a:pt x="99445" y="67614"/>
                  </a:cubicBezTo>
                  <a:cubicBezTo>
                    <a:pt x="99508" y="67614"/>
                    <a:pt x="99575" y="67596"/>
                    <a:pt x="99617" y="67554"/>
                  </a:cubicBezTo>
                  <a:cubicBezTo>
                    <a:pt x="99617" y="67554"/>
                    <a:pt x="103765" y="64777"/>
                    <a:pt x="106470" y="62757"/>
                  </a:cubicBezTo>
                  <a:cubicBezTo>
                    <a:pt x="107769" y="61747"/>
                    <a:pt x="109392" y="60917"/>
                    <a:pt x="110690" y="60340"/>
                  </a:cubicBezTo>
                  <a:cubicBezTo>
                    <a:pt x="111303" y="60052"/>
                    <a:pt x="111880" y="59799"/>
                    <a:pt x="112277" y="59655"/>
                  </a:cubicBezTo>
                  <a:cubicBezTo>
                    <a:pt x="112457" y="59583"/>
                    <a:pt x="112638" y="59511"/>
                    <a:pt x="112746" y="59475"/>
                  </a:cubicBezTo>
                  <a:cubicBezTo>
                    <a:pt x="112854" y="59439"/>
                    <a:pt x="112890" y="59403"/>
                    <a:pt x="112890" y="59403"/>
                  </a:cubicBezTo>
                  <a:cubicBezTo>
                    <a:pt x="113034" y="59367"/>
                    <a:pt x="113107" y="59258"/>
                    <a:pt x="113107" y="59114"/>
                  </a:cubicBezTo>
                  <a:cubicBezTo>
                    <a:pt x="113107" y="59114"/>
                    <a:pt x="113071" y="59006"/>
                    <a:pt x="113071" y="58826"/>
                  </a:cubicBezTo>
                  <a:cubicBezTo>
                    <a:pt x="113034" y="58248"/>
                    <a:pt x="112962" y="56878"/>
                    <a:pt x="112962" y="55075"/>
                  </a:cubicBezTo>
                  <a:cubicBezTo>
                    <a:pt x="112962" y="51251"/>
                    <a:pt x="113287" y="45445"/>
                    <a:pt x="114982" y="40720"/>
                  </a:cubicBezTo>
                  <a:cubicBezTo>
                    <a:pt x="116389" y="36789"/>
                    <a:pt x="118481" y="30693"/>
                    <a:pt x="120356" y="24995"/>
                  </a:cubicBezTo>
                  <a:cubicBezTo>
                    <a:pt x="122232" y="19260"/>
                    <a:pt x="123855" y="13994"/>
                    <a:pt x="124287" y="11650"/>
                  </a:cubicBezTo>
                  <a:cubicBezTo>
                    <a:pt x="124756" y="9305"/>
                    <a:pt x="124756" y="7358"/>
                    <a:pt x="124828" y="5843"/>
                  </a:cubicBezTo>
                  <a:cubicBezTo>
                    <a:pt x="124828" y="5049"/>
                    <a:pt x="124864" y="4400"/>
                    <a:pt x="125009" y="3859"/>
                  </a:cubicBezTo>
                  <a:cubicBezTo>
                    <a:pt x="125117" y="3318"/>
                    <a:pt x="125297" y="2922"/>
                    <a:pt x="125586" y="2597"/>
                  </a:cubicBezTo>
                  <a:cubicBezTo>
                    <a:pt x="125874" y="2272"/>
                    <a:pt x="126343" y="2092"/>
                    <a:pt x="127028" y="2092"/>
                  </a:cubicBezTo>
                  <a:cubicBezTo>
                    <a:pt x="127966" y="2092"/>
                    <a:pt x="129265" y="2453"/>
                    <a:pt x="130852" y="3354"/>
                  </a:cubicBezTo>
                  <a:cubicBezTo>
                    <a:pt x="132439" y="4256"/>
                    <a:pt x="134278" y="5699"/>
                    <a:pt x="136370" y="7754"/>
                  </a:cubicBezTo>
                  <a:cubicBezTo>
                    <a:pt x="139039" y="10460"/>
                    <a:pt x="140842" y="13020"/>
                    <a:pt x="141996" y="15220"/>
                  </a:cubicBezTo>
                  <a:cubicBezTo>
                    <a:pt x="143114" y="17420"/>
                    <a:pt x="143583" y="19224"/>
                    <a:pt x="143583" y="20306"/>
                  </a:cubicBezTo>
                  <a:cubicBezTo>
                    <a:pt x="143583" y="20414"/>
                    <a:pt x="143547" y="20522"/>
                    <a:pt x="143547" y="20630"/>
                  </a:cubicBezTo>
                  <a:cubicBezTo>
                    <a:pt x="143511" y="21208"/>
                    <a:pt x="143295" y="21532"/>
                    <a:pt x="143078" y="21712"/>
                  </a:cubicBezTo>
                  <a:cubicBezTo>
                    <a:pt x="142862" y="21929"/>
                    <a:pt x="142573" y="22001"/>
                    <a:pt x="142213" y="22001"/>
                  </a:cubicBezTo>
                  <a:cubicBezTo>
                    <a:pt x="141708" y="22001"/>
                    <a:pt x="141131" y="21785"/>
                    <a:pt x="140770" y="21532"/>
                  </a:cubicBezTo>
                  <a:cubicBezTo>
                    <a:pt x="140662" y="21460"/>
                    <a:pt x="140445" y="21316"/>
                    <a:pt x="140157" y="21063"/>
                  </a:cubicBezTo>
                  <a:cubicBezTo>
                    <a:pt x="139111" y="20234"/>
                    <a:pt x="137199" y="18647"/>
                    <a:pt x="135360" y="17204"/>
                  </a:cubicBezTo>
                  <a:cubicBezTo>
                    <a:pt x="134422" y="16519"/>
                    <a:pt x="133521" y="15834"/>
                    <a:pt x="132763" y="15365"/>
                  </a:cubicBezTo>
                  <a:cubicBezTo>
                    <a:pt x="132366" y="15112"/>
                    <a:pt x="132042" y="14932"/>
                    <a:pt x="131717" y="14788"/>
                  </a:cubicBezTo>
                  <a:cubicBezTo>
                    <a:pt x="131429" y="14643"/>
                    <a:pt x="131176" y="14535"/>
                    <a:pt x="130924" y="14535"/>
                  </a:cubicBezTo>
                  <a:lnTo>
                    <a:pt x="130779" y="14535"/>
                  </a:lnTo>
                  <a:cubicBezTo>
                    <a:pt x="129986" y="14679"/>
                    <a:pt x="129373" y="15365"/>
                    <a:pt x="128904" y="16050"/>
                  </a:cubicBezTo>
                  <a:cubicBezTo>
                    <a:pt x="128688" y="16375"/>
                    <a:pt x="128471" y="16735"/>
                    <a:pt x="128363" y="17024"/>
                  </a:cubicBezTo>
                  <a:cubicBezTo>
                    <a:pt x="128219" y="17312"/>
                    <a:pt x="128110" y="17529"/>
                    <a:pt x="128074" y="17673"/>
                  </a:cubicBezTo>
                  <a:lnTo>
                    <a:pt x="128074" y="17745"/>
                  </a:lnTo>
                  <a:cubicBezTo>
                    <a:pt x="128038" y="18106"/>
                    <a:pt x="127786" y="20198"/>
                    <a:pt x="127461" y="23263"/>
                  </a:cubicBezTo>
                  <a:cubicBezTo>
                    <a:pt x="126487" y="32424"/>
                    <a:pt x="124612" y="50350"/>
                    <a:pt x="124035" y="55976"/>
                  </a:cubicBezTo>
                  <a:cubicBezTo>
                    <a:pt x="123638" y="59763"/>
                    <a:pt x="123169" y="62685"/>
                    <a:pt x="121799" y="65678"/>
                  </a:cubicBezTo>
                  <a:cubicBezTo>
                    <a:pt x="120428" y="68708"/>
                    <a:pt x="118228" y="71846"/>
                    <a:pt x="114369" y="76102"/>
                  </a:cubicBezTo>
                  <a:cubicBezTo>
                    <a:pt x="110510" y="80322"/>
                    <a:pt x="106290" y="83351"/>
                    <a:pt x="103008" y="85335"/>
                  </a:cubicBezTo>
                  <a:cubicBezTo>
                    <a:pt x="101385" y="86345"/>
                    <a:pt x="99978" y="87066"/>
                    <a:pt x="99004" y="87535"/>
                  </a:cubicBezTo>
                  <a:cubicBezTo>
                    <a:pt x="98499" y="87787"/>
                    <a:pt x="98103" y="87932"/>
                    <a:pt x="97850" y="88076"/>
                  </a:cubicBezTo>
                  <a:cubicBezTo>
                    <a:pt x="97706" y="88112"/>
                    <a:pt x="97598" y="88148"/>
                    <a:pt x="97526" y="88184"/>
                  </a:cubicBezTo>
                  <a:cubicBezTo>
                    <a:pt x="97453" y="88220"/>
                    <a:pt x="97417" y="88220"/>
                    <a:pt x="97417" y="88220"/>
                  </a:cubicBezTo>
                  <a:lnTo>
                    <a:pt x="97345" y="88292"/>
                  </a:lnTo>
                  <a:lnTo>
                    <a:pt x="85551" y="98824"/>
                  </a:lnTo>
                  <a:cubicBezTo>
                    <a:pt x="85515" y="98896"/>
                    <a:pt x="85479" y="98968"/>
                    <a:pt x="85479" y="99040"/>
                  </a:cubicBezTo>
                  <a:cubicBezTo>
                    <a:pt x="85479" y="99040"/>
                    <a:pt x="85479" y="99040"/>
                    <a:pt x="85443" y="99654"/>
                  </a:cubicBezTo>
                  <a:cubicBezTo>
                    <a:pt x="85371" y="100231"/>
                    <a:pt x="85299" y="101457"/>
                    <a:pt x="85119" y="103837"/>
                  </a:cubicBezTo>
                  <a:cubicBezTo>
                    <a:pt x="84974" y="106218"/>
                    <a:pt x="84325" y="107877"/>
                    <a:pt x="83748" y="109067"/>
                  </a:cubicBezTo>
                  <a:cubicBezTo>
                    <a:pt x="83423" y="109644"/>
                    <a:pt x="83135" y="110113"/>
                    <a:pt x="82918" y="110510"/>
                  </a:cubicBezTo>
                  <a:cubicBezTo>
                    <a:pt x="82774" y="110690"/>
                    <a:pt x="82702" y="110870"/>
                    <a:pt x="82594" y="111015"/>
                  </a:cubicBezTo>
                  <a:cubicBezTo>
                    <a:pt x="82522" y="111159"/>
                    <a:pt x="82450" y="111303"/>
                    <a:pt x="82450" y="111447"/>
                  </a:cubicBezTo>
                  <a:cubicBezTo>
                    <a:pt x="82450" y="111520"/>
                    <a:pt x="82377" y="111736"/>
                    <a:pt x="82305" y="112061"/>
                  </a:cubicBezTo>
                  <a:cubicBezTo>
                    <a:pt x="81656" y="114297"/>
                    <a:pt x="79276" y="121510"/>
                    <a:pt x="77328" y="125514"/>
                  </a:cubicBezTo>
                  <a:cubicBezTo>
                    <a:pt x="76210" y="127786"/>
                    <a:pt x="75164" y="129589"/>
                    <a:pt x="73469" y="131320"/>
                  </a:cubicBezTo>
                  <a:cubicBezTo>
                    <a:pt x="71810" y="133052"/>
                    <a:pt x="69429" y="134747"/>
                    <a:pt x="65570" y="136694"/>
                  </a:cubicBezTo>
                  <a:cubicBezTo>
                    <a:pt x="58632" y="140212"/>
                    <a:pt x="53484" y="143989"/>
                    <a:pt x="52477" y="144771"/>
                  </a:cubicBezTo>
                  <a:lnTo>
                    <a:pt x="52477" y="144771"/>
                  </a:lnTo>
                  <a:lnTo>
                    <a:pt x="47587" y="140819"/>
                  </a:lnTo>
                  <a:lnTo>
                    <a:pt x="47587" y="140819"/>
                  </a:lnTo>
                  <a:cubicBezTo>
                    <a:pt x="48029" y="140079"/>
                    <a:pt x="49617" y="137424"/>
                    <a:pt x="51360" y="134458"/>
                  </a:cubicBezTo>
                  <a:cubicBezTo>
                    <a:pt x="53416" y="130960"/>
                    <a:pt x="55652" y="127065"/>
                    <a:pt x="56445" y="125405"/>
                  </a:cubicBezTo>
                  <a:cubicBezTo>
                    <a:pt x="57167" y="123891"/>
                    <a:pt x="59078" y="122412"/>
                    <a:pt x="60773" y="121366"/>
                  </a:cubicBezTo>
                  <a:cubicBezTo>
                    <a:pt x="61639" y="120825"/>
                    <a:pt x="62468" y="120392"/>
                    <a:pt x="63045" y="120104"/>
                  </a:cubicBezTo>
                  <a:cubicBezTo>
                    <a:pt x="63334" y="119923"/>
                    <a:pt x="63586" y="119815"/>
                    <a:pt x="63767" y="119743"/>
                  </a:cubicBezTo>
                  <a:cubicBezTo>
                    <a:pt x="63947" y="119671"/>
                    <a:pt x="64019" y="119635"/>
                    <a:pt x="64019" y="119635"/>
                  </a:cubicBezTo>
                  <a:cubicBezTo>
                    <a:pt x="64091" y="119599"/>
                    <a:pt x="64164" y="119527"/>
                    <a:pt x="64200" y="119454"/>
                  </a:cubicBezTo>
                  <a:lnTo>
                    <a:pt x="66869" y="111159"/>
                  </a:lnTo>
                  <a:cubicBezTo>
                    <a:pt x="66905" y="111051"/>
                    <a:pt x="66905" y="110943"/>
                    <a:pt x="66833" y="110870"/>
                  </a:cubicBezTo>
                  <a:cubicBezTo>
                    <a:pt x="66778" y="110789"/>
                    <a:pt x="66704" y="110749"/>
                    <a:pt x="66625" y="110749"/>
                  </a:cubicBezTo>
                  <a:cubicBezTo>
                    <a:pt x="66598" y="110749"/>
                    <a:pt x="66571" y="110753"/>
                    <a:pt x="66544" y="110762"/>
                  </a:cubicBezTo>
                  <a:cubicBezTo>
                    <a:pt x="66544" y="110762"/>
                    <a:pt x="66255" y="110798"/>
                    <a:pt x="65787" y="110870"/>
                  </a:cubicBezTo>
                  <a:cubicBezTo>
                    <a:pt x="64272" y="111087"/>
                    <a:pt x="60737" y="111484"/>
                    <a:pt x="56589" y="111484"/>
                  </a:cubicBezTo>
                  <a:cubicBezTo>
                    <a:pt x="53993" y="111484"/>
                    <a:pt x="51179" y="111339"/>
                    <a:pt x="48474" y="110870"/>
                  </a:cubicBezTo>
                  <a:cubicBezTo>
                    <a:pt x="44218" y="110149"/>
                    <a:pt x="40179" y="108490"/>
                    <a:pt x="37185" y="106975"/>
                  </a:cubicBezTo>
                  <a:cubicBezTo>
                    <a:pt x="35707" y="106254"/>
                    <a:pt x="34480" y="105532"/>
                    <a:pt x="33651" y="105028"/>
                  </a:cubicBezTo>
                  <a:cubicBezTo>
                    <a:pt x="33218" y="104775"/>
                    <a:pt x="32893" y="104559"/>
                    <a:pt x="32677" y="104414"/>
                  </a:cubicBezTo>
                  <a:cubicBezTo>
                    <a:pt x="32569" y="104342"/>
                    <a:pt x="32497" y="104270"/>
                    <a:pt x="32424" y="104234"/>
                  </a:cubicBezTo>
                  <a:cubicBezTo>
                    <a:pt x="32352" y="104198"/>
                    <a:pt x="32352" y="104198"/>
                    <a:pt x="32352" y="104198"/>
                  </a:cubicBezTo>
                  <a:cubicBezTo>
                    <a:pt x="32298" y="104162"/>
                    <a:pt x="32235" y="104144"/>
                    <a:pt x="32172" y="104144"/>
                  </a:cubicBezTo>
                  <a:cubicBezTo>
                    <a:pt x="32109" y="104144"/>
                    <a:pt x="32046" y="104162"/>
                    <a:pt x="31992" y="104198"/>
                  </a:cubicBezTo>
                  <a:cubicBezTo>
                    <a:pt x="31992" y="104198"/>
                    <a:pt x="31379" y="104595"/>
                    <a:pt x="30441" y="105208"/>
                  </a:cubicBezTo>
                  <a:cubicBezTo>
                    <a:pt x="29070" y="106110"/>
                    <a:pt x="26942" y="107516"/>
                    <a:pt x="25139" y="108670"/>
                  </a:cubicBezTo>
                  <a:cubicBezTo>
                    <a:pt x="24237" y="109283"/>
                    <a:pt x="23444" y="109824"/>
                    <a:pt x="22795" y="110221"/>
                  </a:cubicBezTo>
                  <a:cubicBezTo>
                    <a:pt x="22506" y="110402"/>
                    <a:pt x="22254" y="110582"/>
                    <a:pt x="22037" y="110690"/>
                  </a:cubicBezTo>
                  <a:cubicBezTo>
                    <a:pt x="21965" y="110762"/>
                    <a:pt x="21893" y="110798"/>
                    <a:pt x="21821" y="110834"/>
                  </a:cubicBezTo>
                  <a:cubicBezTo>
                    <a:pt x="21749" y="110870"/>
                    <a:pt x="21713" y="110906"/>
                    <a:pt x="21713" y="110906"/>
                  </a:cubicBezTo>
                  <a:cubicBezTo>
                    <a:pt x="21640" y="110943"/>
                    <a:pt x="21604" y="110979"/>
                    <a:pt x="21568" y="111015"/>
                  </a:cubicBezTo>
                  <a:cubicBezTo>
                    <a:pt x="21496" y="111087"/>
                    <a:pt x="21460" y="111195"/>
                    <a:pt x="21388" y="111303"/>
                  </a:cubicBezTo>
                  <a:cubicBezTo>
                    <a:pt x="21172" y="111736"/>
                    <a:pt x="20775" y="112530"/>
                    <a:pt x="20270" y="113612"/>
                  </a:cubicBezTo>
                  <a:cubicBezTo>
                    <a:pt x="18719" y="116785"/>
                    <a:pt x="15870" y="122268"/>
                    <a:pt x="12119" y="125983"/>
                  </a:cubicBezTo>
                  <a:cubicBezTo>
                    <a:pt x="7545" y="130440"/>
                    <a:pt x="6571" y="133698"/>
                    <a:pt x="6366" y="134823"/>
                  </a:cubicBezTo>
                  <a:lnTo>
                    <a:pt x="6366" y="134823"/>
                  </a:lnTo>
                  <a:lnTo>
                    <a:pt x="656" y="132165"/>
                  </a:lnTo>
                  <a:lnTo>
                    <a:pt x="656" y="132165"/>
                  </a:lnTo>
                  <a:cubicBezTo>
                    <a:pt x="718" y="131825"/>
                    <a:pt x="848" y="131131"/>
                    <a:pt x="1046" y="130166"/>
                  </a:cubicBezTo>
                  <a:cubicBezTo>
                    <a:pt x="1840" y="126055"/>
                    <a:pt x="3607" y="117218"/>
                    <a:pt x="5086" y="112710"/>
                  </a:cubicBezTo>
                  <a:cubicBezTo>
                    <a:pt x="7069" y="106759"/>
                    <a:pt x="11037" y="104234"/>
                    <a:pt x="13489" y="102900"/>
                  </a:cubicBezTo>
                  <a:cubicBezTo>
                    <a:pt x="14752" y="102214"/>
                    <a:pt x="16663" y="100736"/>
                    <a:pt x="18322" y="99473"/>
                  </a:cubicBezTo>
                  <a:cubicBezTo>
                    <a:pt x="19945" y="98175"/>
                    <a:pt x="21280" y="97057"/>
                    <a:pt x="21280" y="97057"/>
                  </a:cubicBezTo>
                  <a:cubicBezTo>
                    <a:pt x="21316" y="96985"/>
                    <a:pt x="21352" y="96949"/>
                    <a:pt x="21352" y="96876"/>
                  </a:cubicBezTo>
                  <a:cubicBezTo>
                    <a:pt x="21352" y="96876"/>
                    <a:pt x="21388" y="96768"/>
                    <a:pt x="21460" y="96588"/>
                  </a:cubicBezTo>
                  <a:cubicBezTo>
                    <a:pt x="21821" y="95253"/>
                    <a:pt x="23624" y="89627"/>
                    <a:pt x="26978" y="86489"/>
                  </a:cubicBezTo>
                  <a:cubicBezTo>
                    <a:pt x="28890" y="84686"/>
                    <a:pt x="32172" y="83135"/>
                    <a:pt x="34985" y="82089"/>
                  </a:cubicBezTo>
                  <a:cubicBezTo>
                    <a:pt x="36392" y="81548"/>
                    <a:pt x="37654" y="81115"/>
                    <a:pt x="38592" y="80826"/>
                  </a:cubicBezTo>
                  <a:cubicBezTo>
                    <a:pt x="39061" y="80682"/>
                    <a:pt x="39422" y="80574"/>
                    <a:pt x="39710" y="80502"/>
                  </a:cubicBezTo>
                  <a:cubicBezTo>
                    <a:pt x="39963" y="80430"/>
                    <a:pt x="40107" y="80394"/>
                    <a:pt x="40107" y="80394"/>
                  </a:cubicBezTo>
                  <a:lnTo>
                    <a:pt x="40215" y="80322"/>
                  </a:lnTo>
                  <a:cubicBezTo>
                    <a:pt x="41730" y="79023"/>
                    <a:pt x="44146" y="77797"/>
                    <a:pt x="46923" y="76715"/>
                  </a:cubicBezTo>
                  <a:cubicBezTo>
                    <a:pt x="51071" y="75128"/>
                    <a:pt x="56012" y="73829"/>
                    <a:pt x="59908" y="72928"/>
                  </a:cubicBezTo>
                  <a:cubicBezTo>
                    <a:pt x="61855" y="72459"/>
                    <a:pt x="63550" y="72134"/>
                    <a:pt x="64741" y="71882"/>
                  </a:cubicBezTo>
                  <a:cubicBezTo>
                    <a:pt x="65354" y="71774"/>
                    <a:pt x="65823" y="71702"/>
                    <a:pt x="66147" y="71629"/>
                  </a:cubicBezTo>
                  <a:cubicBezTo>
                    <a:pt x="66472" y="71557"/>
                    <a:pt x="66652" y="71557"/>
                    <a:pt x="66652" y="71557"/>
                  </a:cubicBezTo>
                  <a:cubicBezTo>
                    <a:pt x="66724" y="71521"/>
                    <a:pt x="66833" y="71449"/>
                    <a:pt x="66869" y="71377"/>
                  </a:cubicBezTo>
                  <a:cubicBezTo>
                    <a:pt x="66869" y="71377"/>
                    <a:pt x="66869" y="71341"/>
                    <a:pt x="66905" y="71305"/>
                  </a:cubicBezTo>
                  <a:cubicBezTo>
                    <a:pt x="67085" y="70908"/>
                    <a:pt x="68023" y="69141"/>
                    <a:pt x="69970" y="66616"/>
                  </a:cubicBezTo>
                  <a:cubicBezTo>
                    <a:pt x="71016" y="65209"/>
                    <a:pt x="73036" y="64091"/>
                    <a:pt x="74803" y="63298"/>
                  </a:cubicBezTo>
                  <a:cubicBezTo>
                    <a:pt x="75669" y="62901"/>
                    <a:pt x="76462" y="62613"/>
                    <a:pt x="77039" y="62432"/>
                  </a:cubicBezTo>
                  <a:cubicBezTo>
                    <a:pt x="77364" y="62324"/>
                    <a:pt x="77580" y="62252"/>
                    <a:pt x="77761" y="62180"/>
                  </a:cubicBezTo>
                  <a:cubicBezTo>
                    <a:pt x="77905" y="62144"/>
                    <a:pt x="78013" y="62108"/>
                    <a:pt x="78013" y="62108"/>
                  </a:cubicBezTo>
                  <a:lnTo>
                    <a:pt x="78085" y="62072"/>
                  </a:lnTo>
                  <a:cubicBezTo>
                    <a:pt x="78085" y="62072"/>
                    <a:pt x="80213" y="60629"/>
                    <a:pt x="84614" y="57491"/>
                  </a:cubicBezTo>
                  <a:cubicBezTo>
                    <a:pt x="86778" y="55904"/>
                    <a:pt x="89519" y="54353"/>
                    <a:pt x="91683" y="53163"/>
                  </a:cubicBezTo>
                  <a:cubicBezTo>
                    <a:pt x="92801" y="52586"/>
                    <a:pt x="93775" y="52117"/>
                    <a:pt x="94460" y="51756"/>
                  </a:cubicBezTo>
                  <a:cubicBezTo>
                    <a:pt x="95145" y="51432"/>
                    <a:pt x="95542" y="51215"/>
                    <a:pt x="95542" y="51215"/>
                  </a:cubicBezTo>
                  <a:cubicBezTo>
                    <a:pt x="95650" y="51179"/>
                    <a:pt x="95722" y="51071"/>
                    <a:pt x="95722" y="50927"/>
                  </a:cubicBezTo>
                  <a:cubicBezTo>
                    <a:pt x="95722" y="50819"/>
                    <a:pt x="95614" y="50710"/>
                    <a:pt x="95506" y="50674"/>
                  </a:cubicBezTo>
                  <a:cubicBezTo>
                    <a:pt x="93522" y="49989"/>
                    <a:pt x="91899" y="48330"/>
                    <a:pt x="90493" y="46130"/>
                  </a:cubicBezTo>
                  <a:cubicBezTo>
                    <a:pt x="89086" y="43930"/>
                    <a:pt x="87968" y="41189"/>
                    <a:pt x="86958" y="38412"/>
                  </a:cubicBezTo>
                  <a:cubicBezTo>
                    <a:pt x="84902" y="32749"/>
                    <a:pt x="81079" y="26798"/>
                    <a:pt x="77905" y="23804"/>
                  </a:cubicBezTo>
                  <a:cubicBezTo>
                    <a:pt x="76787" y="22794"/>
                    <a:pt x="75885" y="21929"/>
                    <a:pt x="75272" y="21063"/>
                  </a:cubicBezTo>
                  <a:cubicBezTo>
                    <a:pt x="74659" y="20198"/>
                    <a:pt x="74334" y="19332"/>
                    <a:pt x="74334" y="18214"/>
                  </a:cubicBezTo>
                  <a:cubicBezTo>
                    <a:pt x="74334" y="17312"/>
                    <a:pt x="74551" y="16194"/>
                    <a:pt x="75056" y="14824"/>
                  </a:cubicBezTo>
                  <a:cubicBezTo>
                    <a:pt x="75921" y="12515"/>
                    <a:pt x="78338" y="9414"/>
                    <a:pt x="80863" y="6781"/>
                  </a:cubicBezTo>
                  <a:cubicBezTo>
                    <a:pt x="82125" y="5482"/>
                    <a:pt x="83423" y="4292"/>
                    <a:pt x="84578" y="3354"/>
                  </a:cubicBezTo>
                  <a:cubicBezTo>
                    <a:pt x="85732" y="2453"/>
                    <a:pt x="86778" y="1803"/>
                    <a:pt x="87427" y="1551"/>
                  </a:cubicBezTo>
                  <a:cubicBezTo>
                    <a:pt x="88761" y="1118"/>
                    <a:pt x="90096" y="613"/>
                    <a:pt x="91070" y="613"/>
                  </a:cubicBezTo>
                  <a:close/>
                  <a:moveTo>
                    <a:pt x="91070" y="0"/>
                  </a:moveTo>
                  <a:cubicBezTo>
                    <a:pt x="89915" y="0"/>
                    <a:pt x="88545" y="541"/>
                    <a:pt x="87246" y="974"/>
                  </a:cubicBezTo>
                  <a:cubicBezTo>
                    <a:pt x="86453" y="1262"/>
                    <a:pt x="85407" y="1948"/>
                    <a:pt x="84217" y="2885"/>
                  </a:cubicBezTo>
                  <a:cubicBezTo>
                    <a:pt x="82450" y="4292"/>
                    <a:pt x="80358" y="6312"/>
                    <a:pt x="78554" y="8440"/>
                  </a:cubicBezTo>
                  <a:cubicBezTo>
                    <a:pt x="76751" y="10532"/>
                    <a:pt x="75200" y="12768"/>
                    <a:pt x="74515" y="14643"/>
                  </a:cubicBezTo>
                  <a:cubicBezTo>
                    <a:pt x="73974" y="16050"/>
                    <a:pt x="73721" y="17204"/>
                    <a:pt x="73721" y="18214"/>
                  </a:cubicBezTo>
                  <a:cubicBezTo>
                    <a:pt x="73721" y="19440"/>
                    <a:pt x="74118" y="20486"/>
                    <a:pt x="74767" y="21388"/>
                  </a:cubicBezTo>
                  <a:cubicBezTo>
                    <a:pt x="75453" y="22362"/>
                    <a:pt x="76390" y="23227"/>
                    <a:pt x="77508" y="24273"/>
                  </a:cubicBezTo>
                  <a:cubicBezTo>
                    <a:pt x="80574" y="27123"/>
                    <a:pt x="84397" y="33038"/>
                    <a:pt x="86381" y="38592"/>
                  </a:cubicBezTo>
                  <a:cubicBezTo>
                    <a:pt x="87391" y="41405"/>
                    <a:pt x="88545" y="44182"/>
                    <a:pt x="89988" y="46455"/>
                  </a:cubicBezTo>
                  <a:cubicBezTo>
                    <a:pt x="91288" y="48469"/>
                    <a:pt x="92822" y="50104"/>
                    <a:pt x="94696" y="50961"/>
                  </a:cubicBezTo>
                  <a:lnTo>
                    <a:pt x="94696" y="50961"/>
                  </a:lnTo>
                  <a:cubicBezTo>
                    <a:pt x="92972" y="51806"/>
                    <a:pt x="87861" y="54384"/>
                    <a:pt x="84253" y="56986"/>
                  </a:cubicBezTo>
                  <a:cubicBezTo>
                    <a:pt x="82053" y="58537"/>
                    <a:pt x="80430" y="59691"/>
                    <a:pt x="79348" y="60449"/>
                  </a:cubicBezTo>
                  <a:cubicBezTo>
                    <a:pt x="78807" y="60845"/>
                    <a:pt x="78410" y="61134"/>
                    <a:pt x="78158" y="61314"/>
                  </a:cubicBezTo>
                  <a:cubicBezTo>
                    <a:pt x="77968" y="61432"/>
                    <a:pt x="77857" y="61504"/>
                    <a:pt x="77802" y="61540"/>
                  </a:cubicBezTo>
                  <a:lnTo>
                    <a:pt x="77802" y="61540"/>
                  </a:lnTo>
                  <a:cubicBezTo>
                    <a:pt x="77579" y="61605"/>
                    <a:pt x="76171" y="62029"/>
                    <a:pt x="74551" y="62757"/>
                  </a:cubicBezTo>
                  <a:cubicBezTo>
                    <a:pt x="72748" y="63550"/>
                    <a:pt x="70692" y="64704"/>
                    <a:pt x="69501" y="66255"/>
                  </a:cubicBezTo>
                  <a:cubicBezTo>
                    <a:pt x="67589" y="68714"/>
                    <a:pt x="66648" y="70458"/>
                    <a:pt x="66397" y="70970"/>
                  </a:cubicBezTo>
                  <a:lnTo>
                    <a:pt x="66397" y="70970"/>
                  </a:lnTo>
                  <a:cubicBezTo>
                    <a:pt x="65525" y="71123"/>
                    <a:pt x="60874" y="71964"/>
                    <a:pt x="55580" y="73361"/>
                  </a:cubicBezTo>
                  <a:cubicBezTo>
                    <a:pt x="52658" y="74154"/>
                    <a:pt x="49520" y="75092"/>
                    <a:pt x="46707" y="76174"/>
                  </a:cubicBezTo>
                  <a:cubicBezTo>
                    <a:pt x="43936" y="77240"/>
                    <a:pt x="41514" y="78446"/>
                    <a:pt x="39891" y="79826"/>
                  </a:cubicBezTo>
                  <a:lnTo>
                    <a:pt x="39891" y="79826"/>
                  </a:lnTo>
                  <a:cubicBezTo>
                    <a:pt x="39591" y="79907"/>
                    <a:pt x="37413" y="80508"/>
                    <a:pt x="34769" y="81512"/>
                  </a:cubicBezTo>
                  <a:cubicBezTo>
                    <a:pt x="31920" y="82594"/>
                    <a:pt x="28601" y="84145"/>
                    <a:pt x="26582" y="86056"/>
                  </a:cubicBezTo>
                  <a:cubicBezTo>
                    <a:pt x="24562" y="87968"/>
                    <a:pt x="23119" y="90601"/>
                    <a:pt x="22181" y="92801"/>
                  </a:cubicBezTo>
                  <a:cubicBezTo>
                    <a:pt x="21351" y="94750"/>
                    <a:pt x="20888" y="96331"/>
                    <a:pt x="20793" y="96666"/>
                  </a:cubicBezTo>
                  <a:lnTo>
                    <a:pt x="20793" y="96666"/>
                  </a:lnTo>
                  <a:cubicBezTo>
                    <a:pt x="20662" y="96780"/>
                    <a:pt x="20391" y="97010"/>
                    <a:pt x="20017" y="97309"/>
                  </a:cubicBezTo>
                  <a:cubicBezTo>
                    <a:pt x="19224" y="97958"/>
                    <a:pt x="17962" y="98968"/>
                    <a:pt x="16699" y="99978"/>
                  </a:cubicBezTo>
                  <a:cubicBezTo>
                    <a:pt x="15401" y="100952"/>
                    <a:pt x="14066" y="101890"/>
                    <a:pt x="13201" y="102395"/>
                  </a:cubicBezTo>
                  <a:cubicBezTo>
                    <a:pt x="10712" y="103729"/>
                    <a:pt x="6564" y="106362"/>
                    <a:pt x="4509" y="112530"/>
                  </a:cubicBezTo>
                  <a:cubicBezTo>
                    <a:pt x="3499" y="115595"/>
                    <a:pt x="2381" y="120500"/>
                    <a:pt x="1515" y="124684"/>
                  </a:cubicBezTo>
                  <a:cubicBezTo>
                    <a:pt x="649" y="128868"/>
                    <a:pt x="36" y="132294"/>
                    <a:pt x="36" y="132294"/>
                  </a:cubicBezTo>
                  <a:cubicBezTo>
                    <a:pt x="0" y="132439"/>
                    <a:pt x="72" y="132583"/>
                    <a:pt x="181" y="132619"/>
                  </a:cubicBezTo>
                  <a:lnTo>
                    <a:pt x="6492" y="135540"/>
                  </a:lnTo>
                  <a:cubicBezTo>
                    <a:pt x="6528" y="135558"/>
                    <a:pt x="6573" y="135567"/>
                    <a:pt x="6618" y="135567"/>
                  </a:cubicBezTo>
                  <a:cubicBezTo>
                    <a:pt x="6664" y="135567"/>
                    <a:pt x="6709" y="135558"/>
                    <a:pt x="6745" y="135540"/>
                  </a:cubicBezTo>
                  <a:cubicBezTo>
                    <a:pt x="6853" y="135468"/>
                    <a:pt x="6889" y="135396"/>
                    <a:pt x="6889" y="135288"/>
                  </a:cubicBezTo>
                  <a:cubicBezTo>
                    <a:pt x="6925" y="135144"/>
                    <a:pt x="7141" y="131681"/>
                    <a:pt x="12515" y="126415"/>
                  </a:cubicBezTo>
                  <a:cubicBezTo>
                    <a:pt x="15365" y="123602"/>
                    <a:pt x="17637" y="119887"/>
                    <a:pt x="19296" y="116858"/>
                  </a:cubicBezTo>
                  <a:cubicBezTo>
                    <a:pt x="20090" y="115307"/>
                    <a:pt x="20775" y="113972"/>
                    <a:pt x="21244" y="112962"/>
                  </a:cubicBezTo>
                  <a:cubicBezTo>
                    <a:pt x="21460" y="112457"/>
                    <a:pt x="21676" y="112061"/>
                    <a:pt x="21821" y="111772"/>
                  </a:cubicBezTo>
                  <a:cubicBezTo>
                    <a:pt x="21893" y="111664"/>
                    <a:pt x="21929" y="111556"/>
                    <a:pt x="22001" y="111484"/>
                  </a:cubicBezTo>
                  <a:lnTo>
                    <a:pt x="22032" y="111422"/>
                  </a:lnTo>
                  <a:lnTo>
                    <a:pt x="22032" y="111422"/>
                  </a:lnTo>
                  <a:cubicBezTo>
                    <a:pt x="22072" y="111393"/>
                    <a:pt x="22134" y="111359"/>
                    <a:pt x="22217" y="111303"/>
                  </a:cubicBezTo>
                  <a:cubicBezTo>
                    <a:pt x="23547" y="110473"/>
                    <a:pt x="30999" y="105570"/>
                    <a:pt x="32191" y="104804"/>
                  </a:cubicBezTo>
                  <a:lnTo>
                    <a:pt x="32191" y="104804"/>
                  </a:lnTo>
                  <a:cubicBezTo>
                    <a:pt x="33450" y="105644"/>
                    <a:pt x="40477" y="110105"/>
                    <a:pt x="48366" y="111447"/>
                  </a:cubicBezTo>
                  <a:cubicBezTo>
                    <a:pt x="51143" y="111916"/>
                    <a:pt x="53993" y="112097"/>
                    <a:pt x="56589" y="112097"/>
                  </a:cubicBezTo>
                  <a:cubicBezTo>
                    <a:pt x="61074" y="112097"/>
                    <a:pt x="64816" y="111609"/>
                    <a:pt x="66140" y="111416"/>
                  </a:cubicBezTo>
                  <a:lnTo>
                    <a:pt x="66140" y="111416"/>
                  </a:lnTo>
                  <a:lnTo>
                    <a:pt x="63675" y="119111"/>
                  </a:lnTo>
                  <a:lnTo>
                    <a:pt x="63675" y="119111"/>
                  </a:lnTo>
                  <a:cubicBezTo>
                    <a:pt x="63317" y="119290"/>
                    <a:pt x="61962" y="119903"/>
                    <a:pt x="60449" y="120861"/>
                  </a:cubicBezTo>
                  <a:cubicBezTo>
                    <a:pt x="58717" y="121943"/>
                    <a:pt x="56734" y="123422"/>
                    <a:pt x="55904" y="125153"/>
                  </a:cubicBezTo>
                  <a:cubicBezTo>
                    <a:pt x="55111" y="126776"/>
                    <a:pt x="52875" y="130671"/>
                    <a:pt x="50819" y="134170"/>
                  </a:cubicBezTo>
                  <a:cubicBezTo>
                    <a:pt x="49809" y="135901"/>
                    <a:pt x="48835" y="137524"/>
                    <a:pt x="48114" y="138750"/>
                  </a:cubicBezTo>
                  <a:cubicBezTo>
                    <a:pt x="47392" y="139941"/>
                    <a:pt x="46923" y="140734"/>
                    <a:pt x="46923" y="140734"/>
                  </a:cubicBezTo>
                  <a:cubicBezTo>
                    <a:pt x="46851" y="140842"/>
                    <a:pt x="46887" y="141023"/>
                    <a:pt x="46996" y="141095"/>
                  </a:cubicBezTo>
                  <a:lnTo>
                    <a:pt x="52261" y="145387"/>
                  </a:lnTo>
                  <a:cubicBezTo>
                    <a:pt x="52315" y="145423"/>
                    <a:pt x="52388" y="145441"/>
                    <a:pt x="52460" y="145441"/>
                  </a:cubicBezTo>
                  <a:cubicBezTo>
                    <a:pt x="52532" y="145441"/>
                    <a:pt x="52604" y="145423"/>
                    <a:pt x="52658" y="145387"/>
                  </a:cubicBezTo>
                  <a:cubicBezTo>
                    <a:pt x="52658" y="145387"/>
                    <a:pt x="52730" y="145315"/>
                    <a:pt x="52911" y="145206"/>
                  </a:cubicBezTo>
                  <a:cubicBezTo>
                    <a:pt x="54029" y="144341"/>
                    <a:pt x="59078" y="140662"/>
                    <a:pt x="65823" y="137235"/>
                  </a:cubicBezTo>
                  <a:cubicBezTo>
                    <a:pt x="69718" y="135252"/>
                    <a:pt x="72170" y="133557"/>
                    <a:pt x="73902" y="131753"/>
                  </a:cubicBezTo>
                  <a:cubicBezTo>
                    <a:pt x="75669" y="129950"/>
                    <a:pt x="76715" y="128074"/>
                    <a:pt x="77869" y="125766"/>
                  </a:cubicBezTo>
                  <a:cubicBezTo>
                    <a:pt x="78987" y="123458"/>
                    <a:pt x="80249" y="120104"/>
                    <a:pt x="81259" y="117218"/>
                  </a:cubicBezTo>
                  <a:cubicBezTo>
                    <a:pt x="81728" y="115812"/>
                    <a:pt x="82161" y="114477"/>
                    <a:pt x="82486" y="113467"/>
                  </a:cubicBezTo>
                  <a:cubicBezTo>
                    <a:pt x="82630" y="112962"/>
                    <a:pt x="82774" y="112566"/>
                    <a:pt x="82882" y="112241"/>
                  </a:cubicBezTo>
                  <a:cubicBezTo>
                    <a:pt x="82954" y="111880"/>
                    <a:pt x="83027" y="111664"/>
                    <a:pt x="83027" y="111556"/>
                  </a:cubicBezTo>
                  <a:cubicBezTo>
                    <a:pt x="83027" y="111520"/>
                    <a:pt x="83063" y="111411"/>
                    <a:pt x="83135" y="111267"/>
                  </a:cubicBezTo>
                  <a:cubicBezTo>
                    <a:pt x="83387" y="110834"/>
                    <a:pt x="83964" y="110041"/>
                    <a:pt x="84505" y="108851"/>
                  </a:cubicBezTo>
                  <a:cubicBezTo>
                    <a:pt x="85046" y="107660"/>
                    <a:pt x="85587" y="106037"/>
                    <a:pt x="85732" y="103909"/>
                  </a:cubicBezTo>
                  <a:lnTo>
                    <a:pt x="86045" y="99238"/>
                  </a:lnTo>
                  <a:lnTo>
                    <a:pt x="86045" y="99238"/>
                  </a:lnTo>
                  <a:lnTo>
                    <a:pt x="97667" y="88792"/>
                  </a:lnTo>
                  <a:lnTo>
                    <a:pt x="97670" y="88797"/>
                  </a:lnTo>
                  <a:cubicBezTo>
                    <a:pt x="97670" y="88797"/>
                    <a:pt x="107011" y="85082"/>
                    <a:pt x="114802" y="76498"/>
                  </a:cubicBezTo>
                  <a:cubicBezTo>
                    <a:pt x="118697" y="72206"/>
                    <a:pt x="120969" y="69033"/>
                    <a:pt x="122340" y="65931"/>
                  </a:cubicBezTo>
                  <a:cubicBezTo>
                    <a:pt x="123746" y="62829"/>
                    <a:pt x="124251" y="59835"/>
                    <a:pt x="124648" y="56012"/>
                  </a:cubicBezTo>
                  <a:cubicBezTo>
                    <a:pt x="125045" y="52225"/>
                    <a:pt x="126019" y="42776"/>
                    <a:pt x="126920" y="34228"/>
                  </a:cubicBezTo>
                  <a:cubicBezTo>
                    <a:pt x="127353" y="29936"/>
                    <a:pt x="127786" y="25896"/>
                    <a:pt x="128110" y="22867"/>
                  </a:cubicBezTo>
                  <a:cubicBezTo>
                    <a:pt x="128255" y="21388"/>
                    <a:pt x="128399" y="20126"/>
                    <a:pt x="128507" y="19260"/>
                  </a:cubicBezTo>
                  <a:cubicBezTo>
                    <a:pt x="128543" y="18827"/>
                    <a:pt x="128579" y="18466"/>
                    <a:pt x="128615" y="18214"/>
                  </a:cubicBezTo>
                  <a:cubicBezTo>
                    <a:pt x="128652" y="18106"/>
                    <a:pt x="128652" y="17998"/>
                    <a:pt x="128652" y="17925"/>
                  </a:cubicBezTo>
                  <a:lnTo>
                    <a:pt x="128652" y="17853"/>
                  </a:lnTo>
                  <a:lnTo>
                    <a:pt x="128688" y="17817"/>
                  </a:lnTo>
                  <a:cubicBezTo>
                    <a:pt x="128688" y="17745"/>
                    <a:pt x="128760" y="17529"/>
                    <a:pt x="128904" y="17276"/>
                  </a:cubicBezTo>
                  <a:cubicBezTo>
                    <a:pt x="129084" y="16879"/>
                    <a:pt x="129373" y="16375"/>
                    <a:pt x="129734" y="15942"/>
                  </a:cubicBezTo>
                  <a:cubicBezTo>
                    <a:pt x="130094" y="15509"/>
                    <a:pt x="130491" y="15184"/>
                    <a:pt x="130888" y="15148"/>
                  </a:cubicBezTo>
                  <a:lnTo>
                    <a:pt x="130924" y="15148"/>
                  </a:lnTo>
                  <a:cubicBezTo>
                    <a:pt x="130996" y="15148"/>
                    <a:pt x="131284" y="15220"/>
                    <a:pt x="131609" y="15365"/>
                  </a:cubicBezTo>
                  <a:cubicBezTo>
                    <a:pt x="132763" y="15942"/>
                    <a:pt x="134747" y="17493"/>
                    <a:pt x="136550" y="18935"/>
                  </a:cubicBezTo>
                  <a:cubicBezTo>
                    <a:pt x="137452" y="19657"/>
                    <a:pt x="138317" y="20342"/>
                    <a:pt x="139003" y="20919"/>
                  </a:cubicBezTo>
                  <a:cubicBezTo>
                    <a:pt x="139688" y="21460"/>
                    <a:pt x="140193" y="21893"/>
                    <a:pt x="140445" y="22037"/>
                  </a:cubicBezTo>
                  <a:cubicBezTo>
                    <a:pt x="140914" y="22362"/>
                    <a:pt x="141564" y="22614"/>
                    <a:pt x="142213" y="22614"/>
                  </a:cubicBezTo>
                  <a:cubicBezTo>
                    <a:pt x="142682" y="22614"/>
                    <a:pt x="143114" y="22506"/>
                    <a:pt x="143475" y="22181"/>
                  </a:cubicBezTo>
                  <a:cubicBezTo>
                    <a:pt x="143836" y="21857"/>
                    <a:pt x="144088" y="21352"/>
                    <a:pt x="144160" y="20703"/>
                  </a:cubicBezTo>
                  <a:cubicBezTo>
                    <a:pt x="144160" y="20594"/>
                    <a:pt x="144160" y="20450"/>
                    <a:pt x="144160" y="20306"/>
                  </a:cubicBezTo>
                  <a:cubicBezTo>
                    <a:pt x="144160" y="19044"/>
                    <a:pt x="143691" y="17204"/>
                    <a:pt x="142501" y="14932"/>
                  </a:cubicBezTo>
                  <a:cubicBezTo>
                    <a:pt x="141347" y="12696"/>
                    <a:pt x="139508" y="10063"/>
                    <a:pt x="136767" y="7358"/>
                  </a:cubicBezTo>
                  <a:cubicBezTo>
                    <a:pt x="134675" y="5230"/>
                    <a:pt x="132799" y="3787"/>
                    <a:pt x="131140" y="2849"/>
                  </a:cubicBezTo>
                  <a:cubicBezTo>
                    <a:pt x="129517" y="1912"/>
                    <a:pt x="128147" y="1479"/>
                    <a:pt x="127028" y="1479"/>
                  </a:cubicBezTo>
                  <a:cubicBezTo>
                    <a:pt x="126235" y="1479"/>
                    <a:pt x="125550" y="1731"/>
                    <a:pt x="125117" y="2200"/>
                  </a:cubicBezTo>
                  <a:cubicBezTo>
                    <a:pt x="124756" y="2597"/>
                    <a:pt x="124540" y="3138"/>
                    <a:pt x="124396" y="3751"/>
                  </a:cubicBezTo>
                  <a:cubicBezTo>
                    <a:pt x="124215" y="4653"/>
                    <a:pt x="124215" y="5735"/>
                    <a:pt x="124179" y="7033"/>
                  </a:cubicBezTo>
                  <a:cubicBezTo>
                    <a:pt x="124143" y="8332"/>
                    <a:pt x="124035" y="9846"/>
                    <a:pt x="123710" y="11542"/>
                  </a:cubicBezTo>
                  <a:cubicBezTo>
                    <a:pt x="123278" y="13778"/>
                    <a:pt x="121654" y="19116"/>
                    <a:pt x="119779" y="24814"/>
                  </a:cubicBezTo>
                  <a:cubicBezTo>
                    <a:pt x="117904" y="30513"/>
                    <a:pt x="115812" y="36608"/>
                    <a:pt x="114405" y="40540"/>
                  </a:cubicBezTo>
                  <a:cubicBezTo>
                    <a:pt x="112674" y="45373"/>
                    <a:pt x="112349" y="51215"/>
                    <a:pt x="112349" y="55075"/>
                  </a:cubicBezTo>
                  <a:cubicBezTo>
                    <a:pt x="112349" y="57010"/>
                    <a:pt x="112439" y="58429"/>
                    <a:pt x="112477" y="58941"/>
                  </a:cubicBezTo>
                  <a:lnTo>
                    <a:pt x="112477" y="58941"/>
                  </a:lnTo>
                  <a:cubicBezTo>
                    <a:pt x="111604" y="59257"/>
                    <a:pt x="108459" y="60490"/>
                    <a:pt x="106110" y="62252"/>
                  </a:cubicBezTo>
                  <a:cubicBezTo>
                    <a:pt x="104775" y="63262"/>
                    <a:pt x="103044" y="64452"/>
                    <a:pt x="101673" y="65426"/>
                  </a:cubicBezTo>
                  <a:cubicBezTo>
                    <a:pt x="100988" y="65895"/>
                    <a:pt x="100411" y="66291"/>
                    <a:pt x="99978" y="66616"/>
                  </a:cubicBezTo>
                  <a:cubicBezTo>
                    <a:pt x="99741" y="66774"/>
                    <a:pt x="99558" y="66900"/>
                    <a:pt x="99441" y="66981"/>
                  </a:cubicBezTo>
                  <a:lnTo>
                    <a:pt x="99441" y="66981"/>
                  </a:lnTo>
                  <a:lnTo>
                    <a:pt x="98825" y="66683"/>
                  </a:lnTo>
                  <a:lnTo>
                    <a:pt x="98825" y="66683"/>
                  </a:lnTo>
                  <a:cubicBezTo>
                    <a:pt x="99364" y="66134"/>
                    <a:pt x="100585" y="64872"/>
                    <a:pt x="101926" y="63370"/>
                  </a:cubicBezTo>
                  <a:cubicBezTo>
                    <a:pt x="103729" y="61350"/>
                    <a:pt x="105785" y="58862"/>
                    <a:pt x="106795" y="57022"/>
                  </a:cubicBezTo>
                  <a:cubicBezTo>
                    <a:pt x="107408" y="55832"/>
                    <a:pt x="107913" y="55002"/>
                    <a:pt x="108238" y="54353"/>
                  </a:cubicBezTo>
                  <a:cubicBezTo>
                    <a:pt x="108562" y="53704"/>
                    <a:pt x="108779" y="53199"/>
                    <a:pt x="108779" y="52622"/>
                  </a:cubicBezTo>
                  <a:cubicBezTo>
                    <a:pt x="108779" y="52081"/>
                    <a:pt x="108562" y="51540"/>
                    <a:pt x="108238" y="50819"/>
                  </a:cubicBezTo>
                  <a:cubicBezTo>
                    <a:pt x="107949" y="50242"/>
                    <a:pt x="107264" y="49196"/>
                    <a:pt x="106290" y="47861"/>
                  </a:cubicBezTo>
                  <a:cubicBezTo>
                    <a:pt x="103405" y="43822"/>
                    <a:pt x="98103" y="37185"/>
                    <a:pt x="95434" y="33723"/>
                  </a:cubicBezTo>
                  <a:cubicBezTo>
                    <a:pt x="93630" y="31451"/>
                    <a:pt x="91647" y="28349"/>
                    <a:pt x="90024" y="25572"/>
                  </a:cubicBezTo>
                  <a:cubicBezTo>
                    <a:pt x="88365" y="22794"/>
                    <a:pt x="87030" y="20306"/>
                    <a:pt x="86597" y="19224"/>
                  </a:cubicBezTo>
                  <a:cubicBezTo>
                    <a:pt x="86164" y="18142"/>
                    <a:pt x="85984" y="17060"/>
                    <a:pt x="85984" y="16050"/>
                  </a:cubicBezTo>
                  <a:cubicBezTo>
                    <a:pt x="85984" y="15040"/>
                    <a:pt x="86164" y="14138"/>
                    <a:pt x="86489" y="13381"/>
                  </a:cubicBezTo>
                  <a:cubicBezTo>
                    <a:pt x="86561" y="13273"/>
                    <a:pt x="86705" y="13056"/>
                    <a:pt x="86922" y="12804"/>
                  </a:cubicBezTo>
                  <a:cubicBezTo>
                    <a:pt x="87715" y="12010"/>
                    <a:pt x="89338" y="10820"/>
                    <a:pt x="90781" y="9305"/>
                  </a:cubicBezTo>
                  <a:cubicBezTo>
                    <a:pt x="92224" y="7827"/>
                    <a:pt x="93522" y="5987"/>
                    <a:pt x="93594" y="3751"/>
                  </a:cubicBezTo>
                  <a:cubicBezTo>
                    <a:pt x="93594" y="3679"/>
                    <a:pt x="93594" y="3571"/>
                    <a:pt x="93594" y="3499"/>
                  </a:cubicBezTo>
                  <a:cubicBezTo>
                    <a:pt x="93594" y="2236"/>
                    <a:pt x="93342" y="1371"/>
                    <a:pt x="92909" y="794"/>
                  </a:cubicBezTo>
                  <a:cubicBezTo>
                    <a:pt x="92693" y="505"/>
                    <a:pt x="92404" y="289"/>
                    <a:pt x="92079" y="180"/>
                  </a:cubicBezTo>
                  <a:cubicBezTo>
                    <a:pt x="91791" y="36"/>
                    <a:pt x="91430" y="0"/>
                    <a:pt x="91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9"/>
            <p:cNvSpPr/>
            <p:nvPr/>
          </p:nvSpPr>
          <p:spPr>
            <a:xfrm>
              <a:off x="2728875" y="2701500"/>
              <a:ext cx="2002650" cy="1227200"/>
            </a:xfrm>
            <a:custGeom>
              <a:avLst/>
              <a:gdLst/>
              <a:ahLst/>
              <a:cxnLst/>
              <a:rect l="l" t="t" r="r" b="b"/>
              <a:pathLst>
                <a:path w="80106" h="49088" extrusionOk="0">
                  <a:moveTo>
                    <a:pt x="57852" y="0"/>
                  </a:moveTo>
                  <a:cubicBezTo>
                    <a:pt x="56446" y="0"/>
                    <a:pt x="54714" y="109"/>
                    <a:pt x="53055" y="289"/>
                  </a:cubicBezTo>
                  <a:cubicBezTo>
                    <a:pt x="51468" y="2525"/>
                    <a:pt x="50783" y="3896"/>
                    <a:pt x="50783" y="3896"/>
                  </a:cubicBezTo>
                  <a:cubicBezTo>
                    <a:pt x="50783" y="3896"/>
                    <a:pt x="30513" y="7394"/>
                    <a:pt x="24238" y="12768"/>
                  </a:cubicBezTo>
                  <a:cubicBezTo>
                    <a:pt x="24238" y="12768"/>
                    <a:pt x="14932" y="15221"/>
                    <a:pt x="11001" y="18936"/>
                  </a:cubicBezTo>
                  <a:cubicBezTo>
                    <a:pt x="7070" y="22651"/>
                    <a:pt x="5266" y="29467"/>
                    <a:pt x="5266" y="29467"/>
                  </a:cubicBezTo>
                  <a:cubicBezTo>
                    <a:pt x="5266" y="29467"/>
                    <a:pt x="2489" y="31848"/>
                    <a:pt x="1" y="33651"/>
                  </a:cubicBezTo>
                  <a:cubicBezTo>
                    <a:pt x="364" y="33624"/>
                    <a:pt x="773" y="33606"/>
                    <a:pt x="1210" y="33606"/>
                  </a:cubicBezTo>
                  <a:cubicBezTo>
                    <a:pt x="3118" y="33606"/>
                    <a:pt x="5553" y="33951"/>
                    <a:pt x="6962" y="35418"/>
                  </a:cubicBezTo>
                  <a:cubicBezTo>
                    <a:pt x="8729" y="37258"/>
                    <a:pt x="8585" y="40504"/>
                    <a:pt x="8332" y="42379"/>
                  </a:cubicBezTo>
                  <a:cubicBezTo>
                    <a:pt x="11398" y="40396"/>
                    <a:pt x="16375" y="37113"/>
                    <a:pt x="16375" y="37113"/>
                  </a:cubicBezTo>
                  <a:cubicBezTo>
                    <a:pt x="16375" y="37113"/>
                    <a:pt x="23985" y="42379"/>
                    <a:pt x="32641" y="43822"/>
                  </a:cubicBezTo>
                  <a:cubicBezTo>
                    <a:pt x="35381" y="44292"/>
                    <a:pt x="38212" y="44452"/>
                    <a:pt x="40799" y="44452"/>
                  </a:cubicBezTo>
                  <a:cubicBezTo>
                    <a:pt x="46352" y="44452"/>
                    <a:pt x="50783" y="43714"/>
                    <a:pt x="50783" y="43714"/>
                  </a:cubicBezTo>
                  <a:lnTo>
                    <a:pt x="50783" y="43714"/>
                  </a:lnTo>
                  <a:lnTo>
                    <a:pt x="50350" y="45048"/>
                  </a:lnTo>
                  <a:cubicBezTo>
                    <a:pt x="51450" y="44242"/>
                    <a:pt x="53412" y="43153"/>
                    <a:pt x="56145" y="43153"/>
                  </a:cubicBezTo>
                  <a:cubicBezTo>
                    <a:pt x="57445" y="43153"/>
                    <a:pt x="58919" y="43399"/>
                    <a:pt x="60557" y="44038"/>
                  </a:cubicBezTo>
                  <a:cubicBezTo>
                    <a:pt x="63334" y="45156"/>
                    <a:pt x="64741" y="47068"/>
                    <a:pt x="65390" y="49088"/>
                  </a:cubicBezTo>
                  <a:cubicBezTo>
                    <a:pt x="66256" y="46563"/>
                    <a:pt x="66905" y="44507"/>
                    <a:pt x="66941" y="44147"/>
                  </a:cubicBezTo>
                  <a:cubicBezTo>
                    <a:pt x="67049" y="43389"/>
                    <a:pt x="69285" y="41369"/>
                    <a:pt x="69646" y="36536"/>
                  </a:cubicBezTo>
                  <a:lnTo>
                    <a:pt x="69971" y="31703"/>
                  </a:lnTo>
                  <a:lnTo>
                    <a:pt x="79889" y="22831"/>
                  </a:lnTo>
                  <a:cubicBezTo>
                    <a:pt x="80106" y="20667"/>
                    <a:pt x="79817" y="17349"/>
                    <a:pt x="77833" y="12768"/>
                  </a:cubicBezTo>
                  <a:cubicBezTo>
                    <a:pt x="73902" y="3787"/>
                    <a:pt x="61351" y="0"/>
                    <a:pt x="57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9"/>
            <p:cNvSpPr/>
            <p:nvPr/>
          </p:nvSpPr>
          <p:spPr>
            <a:xfrm>
              <a:off x="2941675" y="3491375"/>
              <a:ext cx="1069400" cy="313800"/>
            </a:xfrm>
            <a:custGeom>
              <a:avLst/>
              <a:gdLst/>
              <a:ahLst/>
              <a:cxnLst/>
              <a:rect l="l" t="t" r="r" b="b"/>
              <a:pathLst>
                <a:path w="42776" h="12552" extrusionOk="0">
                  <a:moveTo>
                    <a:pt x="8620" y="0"/>
                  </a:moveTo>
                  <a:cubicBezTo>
                    <a:pt x="8620" y="0"/>
                    <a:pt x="7683" y="2777"/>
                    <a:pt x="5122" y="3715"/>
                  </a:cubicBezTo>
                  <a:cubicBezTo>
                    <a:pt x="3968" y="4148"/>
                    <a:pt x="1912" y="5194"/>
                    <a:pt x="0" y="6204"/>
                  </a:cubicBezTo>
                  <a:cubicBezTo>
                    <a:pt x="217" y="7033"/>
                    <a:pt x="289" y="7899"/>
                    <a:pt x="289" y="8692"/>
                  </a:cubicBezTo>
                  <a:cubicBezTo>
                    <a:pt x="289" y="9233"/>
                    <a:pt x="253" y="9738"/>
                    <a:pt x="217" y="10171"/>
                  </a:cubicBezTo>
                  <a:cubicBezTo>
                    <a:pt x="2453" y="8692"/>
                    <a:pt x="5447" y="6745"/>
                    <a:pt x="6853" y="5807"/>
                  </a:cubicBezTo>
                  <a:cubicBezTo>
                    <a:pt x="7394" y="5446"/>
                    <a:pt x="7683" y="5266"/>
                    <a:pt x="7683" y="5266"/>
                  </a:cubicBezTo>
                  <a:cubicBezTo>
                    <a:pt x="7755" y="5230"/>
                    <a:pt x="7791" y="5194"/>
                    <a:pt x="7863" y="5194"/>
                  </a:cubicBezTo>
                  <a:cubicBezTo>
                    <a:pt x="7935" y="5194"/>
                    <a:pt x="7971" y="5230"/>
                    <a:pt x="8043" y="5266"/>
                  </a:cubicBezTo>
                  <a:cubicBezTo>
                    <a:pt x="8043" y="5266"/>
                    <a:pt x="8043" y="5266"/>
                    <a:pt x="8115" y="5302"/>
                  </a:cubicBezTo>
                  <a:cubicBezTo>
                    <a:pt x="8188" y="5338"/>
                    <a:pt x="8260" y="5410"/>
                    <a:pt x="8368" y="5482"/>
                  </a:cubicBezTo>
                  <a:cubicBezTo>
                    <a:pt x="8584" y="5627"/>
                    <a:pt x="8909" y="5843"/>
                    <a:pt x="9342" y="6096"/>
                  </a:cubicBezTo>
                  <a:cubicBezTo>
                    <a:pt x="10171" y="6600"/>
                    <a:pt x="11398" y="7322"/>
                    <a:pt x="12876" y="8043"/>
                  </a:cubicBezTo>
                  <a:cubicBezTo>
                    <a:pt x="15870" y="9558"/>
                    <a:pt x="19909" y="11217"/>
                    <a:pt x="24165" y="11938"/>
                  </a:cubicBezTo>
                  <a:cubicBezTo>
                    <a:pt x="26870" y="12407"/>
                    <a:pt x="29684" y="12552"/>
                    <a:pt x="32280" y="12552"/>
                  </a:cubicBezTo>
                  <a:cubicBezTo>
                    <a:pt x="36428" y="12552"/>
                    <a:pt x="39963" y="12155"/>
                    <a:pt x="41478" y="11938"/>
                  </a:cubicBezTo>
                  <a:cubicBezTo>
                    <a:pt x="41802" y="11902"/>
                    <a:pt x="42055" y="11866"/>
                    <a:pt x="42163" y="11830"/>
                  </a:cubicBezTo>
                  <a:cubicBezTo>
                    <a:pt x="42596" y="10640"/>
                    <a:pt x="42776" y="9378"/>
                    <a:pt x="42019" y="8873"/>
                  </a:cubicBezTo>
                  <a:cubicBezTo>
                    <a:pt x="40612" y="7935"/>
                    <a:pt x="41081" y="5375"/>
                    <a:pt x="41081" y="5374"/>
                  </a:cubicBezTo>
                  <a:lnTo>
                    <a:pt x="41081" y="5374"/>
                  </a:lnTo>
                  <a:cubicBezTo>
                    <a:pt x="41081" y="5375"/>
                    <a:pt x="40287" y="7142"/>
                    <a:pt x="34697" y="7719"/>
                  </a:cubicBezTo>
                  <a:cubicBezTo>
                    <a:pt x="33651" y="8981"/>
                    <a:pt x="32389" y="9414"/>
                    <a:pt x="31162" y="9414"/>
                  </a:cubicBezTo>
                  <a:cubicBezTo>
                    <a:pt x="29215" y="9414"/>
                    <a:pt x="27303" y="8296"/>
                    <a:pt x="26257" y="7466"/>
                  </a:cubicBezTo>
                  <a:cubicBezTo>
                    <a:pt x="17781" y="5735"/>
                    <a:pt x="8620" y="0"/>
                    <a:pt x="8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9"/>
            <p:cNvSpPr/>
            <p:nvPr/>
          </p:nvSpPr>
          <p:spPr>
            <a:xfrm>
              <a:off x="4294200" y="3286675"/>
              <a:ext cx="393150" cy="620400"/>
            </a:xfrm>
            <a:custGeom>
              <a:avLst/>
              <a:gdLst/>
              <a:ahLst/>
              <a:cxnLst/>
              <a:rect l="l" t="t" r="r" b="b"/>
              <a:pathLst>
                <a:path w="15726" h="24816" extrusionOk="0">
                  <a:moveTo>
                    <a:pt x="15256" y="1"/>
                  </a:moveTo>
                  <a:lnTo>
                    <a:pt x="5663" y="4437"/>
                  </a:lnTo>
                  <a:cubicBezTo>
                    <a:pt x="5663" y="4437"/>
                    <a:pt x="6131" y="11687"/>
                    <a:pt x="3571" y="15402"/>
                  </a:cubicBezTo>
                  <a:cubicBezTo>
                    <a:pt x="1010" y="19153"/>
                    <a:pt x="72" y="20307"/>
                    <a:pt x="72" y="20307"/>
                  </a:cubicBezTo>
                  <a:cubicBezTo>
                    <a:pt x="72" y="20307"/>
                    <a:pt x="72" y="20740"/>
                    <a:pt x="0" y="21389"/>
                  </a:cubicBezTo>
                  <a:cubicBezTo>
                    <a:pt x="1335" y="22327"/>
                    <a:pt x="2236" y="23517"/>
                    <a:pt x="2777" y="24815"/>
                  </a:cubicBezTo>
                  <a:cubicBezTo>
                    <a:pt x="3282" y="23264"/>
                    <a:pt x="3715" y="21966"/>
                    <a:pt x="3895" y="21244"/>
                  </a:cubicBezTo>
                  <a:cubicBezTo>
                    <a:pt x="3967" y="20956"/>
                    <a:pt x="4040" y="20776"/>
                    <a:pt x="4040" y="20703"/>
                  </a:cubicBezTo>
                  <a:cubicBezTo>
                    <a:pt x="4040" y="20559"/>
                    <a:pt x="4112" y="20415"/>
                    <a:pt x="4184" y="20271"/>
                  </a:cubicBezTo>
                  <a:cubicBezTo>
                    <a:pt x="4292" y="20126"/>
                    <a:pt x="4364" y="19946"/>
                    <a:pt x="4508" y="19766"/>
                  </a:cubicBezTo>
                  <a:cubicBezTo>
                    <a:pt x="4725" y="19369"/>
                    <a:pt x="5013" y="18900"/>
                    <a:pt x="5338" y="18323"/>
                  </a:cubicBezTo>
                  <a:cubicBezTo>
                    <a:pt x="5915" y="17133"/>
                    <a:pt x="6564" y="15474"/>
                    <a:pt x="6709" y="13093"/>
                  </a:cubicBezTo>
                  <a:cubicBezTo>
                    <a:pt x="6889" y="10713"/>
                    <a:pt x="6961" y="9487"/>
                    <a:pt x="7033" y="8910"/>
                  </a:cubicBezTo>
                  <a:cubicBezTo>
                    <a:pt x="7069" y="8296"/>
                    <a:pt x="7069" y="8296"/>
                    <a:pt x="7069" y="8296"/>
                  </a:cubicBezTo>
                  <a:cubicBezTo>
                    <a:pt x="7069" y="8224"/>
                    <a:pt x="7105" y="8152"/>
                    <a:pt x="7141" y="8080"/>
                  </a:cubicBezTo>
                  <a:lnTo>
                    <a:pt x="15725" y="398"/>
                  </a:lnTo>
                  <a:lnTo>
                    <a:pt x="152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9"/>
            <p:cNvSpPr/>
            <p:nvPr/>
          </p:nvSpPr>
          <p:spPr>
            <a:xfrm>
              <a:off x="2720750" y="2693375"/>
              <a:ext cx="2014375" cy="1243450"/>
            </a:xfrm>
            <a:custGeom>
              <a:avLst/>
              <a:gdLst/>
              <a:ahLst/>
              <a:cxnLst/>
              <a:rect l="l" t="t" r="r" b="b"/>
              <a:pathLst>
                <a:path w="80575" h="49738" extrusionOk="0">
                  <a:moveTo>
                    <a:pt x="58177" y="614"/>
                  </a:moveTo>
                  <a:cubicBezTo>
                    <a:pt x="59007" y="614"/>
                    <a:pt x="60413" y="830"/>
                    <a:pt x="62145" y="1335"/>
                  </a:cubicBezTo>
                  <a:cubicBezTo>
                    <a:pt x="64705" y="2057"/>
                    <a:pt x="67915" y="3391"/>
                    <a:pt x="70873" y="5339"/>
                  </a:cubicBezTo>
                  <a:cubicBezTo>
                    <a:pt x="73794" y="7322"/>
                    <a:pt x="76427" y="9919"/>
                    <a:pt x="77870" y="13201"/>
                  </a:cubicBezTo>
                  <a:cubicBezTo>
                    <a:pt x="79493" y="16952"/>
                    <a:pt x="79962" y="19838"/>
                    <a:pt x="79962" y="21894"/>
                  </a:cubicBezTo>
                  <a:cubicBezTo>
                    <a:pt x="79962" y="22323"/>
                    <a:pt x="79962" y="22692"/>
                    <a:pt x="79934" y="23029"/>
                  </a:cubicBezTo>
                  <a:lnTo>
                    <a:pt x="79934" y="23029"/>
                  </a:lnTo>
                  <a:lnTo>
                    <a:pt x="70079" y="31812"/>
                  </a:lnTo>
                  <a:cubicBezTo>
                    <a:pt x="70043" y="31884"/>
                    <a:pt x="70007" y="31956"/>
                    <a:pt x="70007" y="32028"/>
                  </a:cubicBezTo>
                  <a:cubicBezTo>
                    <a:pt x="70007" y="32028"/>
                    <a:pt x="70007" y="32028"/>
                    <a:pt x="69971" y="32642"/>
                  </a:cubicBezTo>
                  <a:cubicBezTo>
                    <a:pt x="69899" y="33219"/>
                    <a:pt x="69827" y="34445"/>
                    <a:pt x="69647" y="36825"/>
                  </a:cubicBezTo>
                  <a:cubicBezTo>
                    <a:pt x="69502" y="39206"/>
                    <a:pt x="68853" y="40865"/>
                    <a:pt x="68276" y="42055"/>
                  </a:cubicBezTo>
                  <a:cubicBezTo>
                    <a:pt x="67951" y="42632"/>
                    <a:pt x="67663" y="43101"/>
                    <a:pt x="67446" y="43498"/>
                  </a:cubicBezTo>
                  <a:cubicBezTo>
                    <a:pt x="67302" y="43678"/>
                    <a:pt x="67230" y="43858"/>
                    <a:pt x="67122" y="44003"/>
                  </a:cubicBezTo>
                  <a:cubicBezTo>
                    <a:pt x="67050" y="44147"/>
                    <a:pt x="66978" y="44291"/>
                    <a:pt x="66978" y="44435"/>
                  </a:cubicBezTo>
                  <a:cubicBezTo>
                    <a:pt x="66978" y="44508"/>
                    <a:pt x="66905" y="44688"/>
                    <a:pt x="66833" y="44976"/>
                  </a:cubicBezTo>
                  <a:cubicBezTo>
                    <a:pt x="66648" y="45688"/>
                    <a:pt x="66250" y="46984"/>
                    <a:pt x="65707" y="48545"/>
                  </a:cubicBezTo>
                  <a:lnTo>
                    <a:pt x="65707" y="48545"/>
                  </a:lnTo>
                  <a:cubicBezTo>
                    <a:pt x="64932" y="46727"/>
                    <a:pt x="63512" y="45088"/>
                    <a:pt x="60990" y="44111"/>
                  </a:cubicBezTo>
                  <a:cubicBezTo>
                    <a:pt x="59295" y="43426"/>
                    <a:pt x="57780" y="43173"/>
                    <a:pt x="56446" y="43173"/>
                  </a:cubicBezTo>
                  <a:cubicBezTo>
                    <a:pt x="54166" y="43173"/>
                    <a:pt x="52431" y="43907"/>
                    <a:pt x="51241" y="44627"/>
                  </a:cubicBezTo>
                  <a:lnTo>
                    <a:pt x="51241" y="44627"/>
                  </a:lnTo>
                  <a:lnTo>
                    <a:pt x="51397" y="44147"/>
                  </a:lnTo>
                  <a:cubicBezTo>
                    <a:pt x="51433" y="44039"/>
                    <a:pt x="51433" y="43931"/>
                    <a:pt x="51361" y="43858"/>
                  </a:cubicBezTo>
                  <a:cubicBezTo>
                    <a:pt x="51306" y="43777"/>
                    <a:pt x="51232" y="43737"/>
                    <a:pt x="51153" y="43737"/>
                  </a:cubicBezTo>
                  <a:cubicBezTo>
                    <a:pt x="51126" y="43737"/>
                    <a:pt x="51099" y="43741"/>
                    <a:pt x="51072" y="43750"/>
                  </a:cubicBezTo>
                  <a:cubicBezTo>
                    <a:pt x="51072" y="43750"/>
                    <a:pt x="50783" y="43786"/>
                    <a:pt x="50315" y="43858"/>
                  </a:cubicBezTo>
                  <a:cubicBezTo>
                    <a:pt x="48800" y="44075"/>
                    <a:pt x="45265" y="44472"/>
                    <a:pt x="41117" y="44472"/>
                  </a:cubicBezTo>
                  <a:cubicBezTo>
                    <a:pt x="38521" y="44472"/>
                    <a:pt x="35707" y="44327"/>
                    <a:pt x="33002" y="43858"/>
                  </a:cubicBezTo>
                  <a:cubicBezTo>
                    <a:pt x="28746" y="43137"/>
                    <a:pt x="24707" y="41478"/>
                    <a:pt x="21713" y="39963"/>
                  </a:cubicBezTo>
                  <a:cubicBezTo>
                    <a:pt x="20235" y="39242"/>
                    <a:pt x="19008" y="38520"/>
                    <a:pt x="18179" y="38016"/>
                  </a:cubicBezTo>
                  <a:cubicBezTo>
                    <a:pt x="17746" y="37763"/>
                    <a:pt x="17421" y="37547"/>
                    <a:pt x="17205" y="37402"/>
                  </a:cubicBezTo>
                  <a:cubicBezTo>
                    <a:pt x="17097" y="37330"/>
                    <a:pt x="17025" y="37258"/>
                    <a:pt x="16952" y="37222"/>
                  </a:cubicBezTo>
                  <a:cubicBezTo>
                    <a:pt x="16880" y="37186"/>
                    <a:pt x="16880" y="37186"/>
                    <a:pt x="16880" y="37186"/>
                  </a:cubicBezTo>
                  <a:cubicBezTo>
                    <a:pt x="16826" y="37150"/>
                    <a:pt x="16763" y="37132"/>
                    <a:pt x="16700" y="37132"/>
                  </a:cubicBezTo>
                  <a:cubicBezTo>
                    <a:pt x="16637" y="37132"/>
                    <a:pt x="16574" y="37150"/>
                    <a:pt x="16520" y="37186"/>
                  </a:cubicBezTo>
                  <a:cubicBezTo>
                    <a:pt x="16520" y="37186"/>
                    <a:pt x="16231" y="37366"/>
                    <a:pt x="15690" y="37727"/>
                  </a:cubicBezTo>
                  <a:cubicBezTo>
                    <a:pt x="14291" y="38660"/>
                    <a:pt x="11291" y="40639"/>
                    <a:pt x="9050" y="42102"/>
                  </a:cubicBezTo>
                  <a:lnTo>
                    <a:pt x="9050" y="42102"/>
                  </a:lnTo>
                  <a:cubicBezTo>
                    <a:pt x="9093" y="41645"/>
                    <a:pt x="9126" y="41145"/>
                    <a:pt x="9126" y="40612"/>
                  </a:cubicBezTo>
                  <a:cubicBezTo>
                    <a:pt x="9126" y="38917"/>
                    <a:pt x="8801" y="36897"/>
                    <a:pt x="7503" y="35527"/>
                  </a:cubicBezTo>
                  <a:cubicBezTo>
                    <a:pt x="6745" y="34733"/>
                    <a:pt x="5736" y="34265"/>
                    <a:pt x="4690" y="34012"/>
                  </a:cubicBezTo>
                  <a:cubicBezTo>
                    <a:pt x="3644" y="33724"/>
                    <a:pt x="2526" y="33651"/>
                    <a:pt x="1588" y="33651"/>
                  </a:cubicBezTo>
                  <a:cubicBezTo>
                    <a:pt x="1486" y="33651"/>
                    <a:pt x="1385" y="33651"/>
                    <a:pt x="1287" y="33652"/>
                  </a:cubicBezTo>
                  <a:lnTo>
                    <a:pt x="1287" y="33652"/>
                  </a:lnTo>
                  <a:cubicBezTo>
                    <a:pt x="3541" y="31957"/>
                    <a:pt x="5775" y="30045"/>
                    <a:pt x="5808" y="30045"/>
                  </a:cubicBezTo>
                  <a:cubicBezTo>
                    <a:pt x="5844" y="29973"/>
                    <a:pt x="5880" y="29937"/>
                    <a:pt x="5880" y="29864"/>
                  </a:cubicBezTo>
                  <a:cubicBezTo>
                    <a:pt x="5880" y="29864"/>
                    <a:pt x="5916" y="29756"/>
                    <a:pt x="5988" y="29576"/>
                  </a:cubicBezTo>
                  <a:cubicBezTo>
                    <a:pt x="6349" y="28241"/>
                    <a:pt x="8152" y="22615"/>
                    <a:pt x="11506" y="19477"/>
                  </a:cubicBezTo>
                  <a:cubicBezTo>
                    <a:pt x="13418" y="17674"/>
                    <a:pt x="16700" y="16123"/>
                    <a:pt x="19513" y="15077"/>
                  </a:cubicBezTo>
                  <a:cubicBezTo>
                    <a:pt x="20920" y="14536"/>
                    <a:pt x="22182" y="14103"/>
                    <a:pt x="23120" y="13814"/>
                  </a:cubicBezTo>
                  <a:cubicBezTo>
                    <a:pt x="23589" y="13670"/>
                    <a:pt x="23950" y="13562"/>
                    <a:pt x="24238" y="13490"/>
                  </a:cubicBezTo>
                  <a:cubicBezTo>
                    <a:pt x="24491" y="13418"/>
                    <a:pt x="24635" y="13382"/>
                    <a:pt x="24635" y="13382"/>
                  </a:cubicBezTo>
                  <a:lnTo>
                    <a:pt x="24743" y="13310"/>
                  </a:lnTo>
                  <a:cubicBezTo>
                    <a:pt x="26258" y="12011"/>
                    <a:pt x="28674" y="10785"/>
                    <a:pt x="31451" y="9703"/>
                  </a:cubicBezTo>
                  <a:cubicBezTo>
                    <a:pt x="35599" y="8116"/>
                    <a:pt x="40540" y="6817"/>
                    <a:pt x="44436" y="5916"/>
                  </a:cubicBezTo>
                  <a:cubicBezTo>
                    <a:pt x="46383" y="5447"/>
                    <a:pt x="48078" y="5122"/>
                    <a:pt x="49269" y="4870"/>
                  </a:cubicBezTo>
                  <a:cubicBezTo>
                    <a:pt x="49882" y="4762"/>
                    <a:pt x="50351" y="4690"/>
                    <a:pt x="50675" y="4617"/>
                  </a:cubicBezTo>
                  <a:cubicBezTo>
                    <a:pt x="51000" y="4545"/>
                    <a:pt x="51180" y="4545"/>
                    <a:pt x="51180" y="4545"/>
                  </a:cubicBezTo>
                  <a:cubicBezTo>
                    <a:pt x="51252" y="4509"/>
                    <a:pt x="51361" y="4437"/>
                    <a:pt x="51397" y="4365"/>
                  </a:cubicBezTo>
                  <a:lnTo>
                    <a:pt x="51433" y="4293"/>
                  </a:lnTo>
                  <a:cubicBezTo>
                    <a:pt x="51575" y="4009"/>
                    <a:pt x="52205" y="2747"/>
                    <a:pt x="53565" y="886"/>
                  </a:cubicBezTo>
                  <a:lnTo>
                    <a:pt x="53565" y="886"/>
                  </a:lnTo>
                  <a:cubicBezTo>
                    <a:pt x="55147" y="716"/>
                    <a:pt x="56848" y="614"/>
                    <a:pt x="58177" y="614"/>
                  </a:cubicBezTo>
                  <a:close/>
                  <a:moveTo>
                    <a:pt x="58177" y="1"/>
                  </a:moveTo>
                  <a:cubicBezTo>
                    <a:pt x="56771" y="1"/>
                    <a:pt x="55003" y="145"/>
                    <a:pt x="53344" y="325"/>
                  </a:cubicBezTo>
                  <a:cubicBezTo>
                    <a:pt x="53272" y="325"/>
                    <a:pt x="53164" y="361"/>
                    <a:pt x="53128" y="434"/>
                  </a:cubicBezTo>
                  <a:cubicBezTo>
                    <a:pt x="51832" y="2259"/>
                    <a:pt x="51137" y="3532"/>
                    <a:pt x="50926" y="3957"/>
                  </a:cubicBezTo>
                  <a:lnTo>
                    <a:pt x="50926" y="3957"/>
                  </a:lnTo>
                  <a:cubicBezTo>
                    <a:pt x="50056" y="4111"/>
                    <a:pt x="45404" y="4952"/>
                    <a:pt x="40108" y="6349"/>
                  </a:cubicBezTo>
                  <a:cubicBezTo>
                    <a:pt x="37186" y="7142"/>
                    <a:pt x="34048" y="8080"/>
                    <a:pt x="31235" y="9162"/>
                  </a:cubicBezTo>
                  <a:cubicBezTo>
                    <a:pt x="28464" y="10228"/>
                    <a:pt x="26042" y="11434"/>
                    <a:pt x="24419" y="12814"/>
                  </a:cubicBezTo>
                  <a:lnTo>
                    <a:pt x="24419" y="12814"/>
                  </a:lnTo>
                  <a:cubicBezTo>
                    <a:pt x="24119" y="12895"/>
                    <a:pt x="21941" y="13496"/>
                    <a:pt x="19297" y="14500"/>
                  </a:cubicBezTo>
                  <a:cubicBezTo>
                    <a:pt x="16448" y="15582"/>
                    <a:pt x="13129" y="17133"/>
                    <a:pt x="11110" y="19044"/>
                  </a:cubicBezTo>
                  <a:cubicBezTo>
                    <a:pt x="9090" y="20956"/>
                    <a:pt x="7647" y="23589"/>
                    <a:pt x="6709" y="25789"/>
                  </a:cubicBezTo>
                  <a:cubicBezTo>
                    <a:pt x="5884" y="27725"/>
                    <a:pt x="5422" y="29299"/>
                    <a:pt x="5323" y="29648"/>
                  </a:cubicBezTo>
                  <a:lnTo>
                    <a:pt x="5323" y="29648"/>
                  </a:lnTo>
                  <a:cubicBezTo>
                    <a:pt x="5243" y="29714"/>
                    <a:pt x="5111" y="29825"/>
                    <a:pt x="4942" y="29973"/>
                  </a:cubicBezTo>
                  <a:cubicBezTo>
                    <a:pt x="4040" y="30730"/>
                    <a:pt x="1985" y="32389"/>
                    <a:pt x="145" y="33760"/>
                  </a:cubicBezTo>
                  <a:cubicBezTo>
                    <a:pt x="37" y="33832"/>
                    <a:pt x="1" y="33976"/>
                    <a:pt x="37" y="34084"/>
                  </a:cubicBezTo>
                  <a:cubicBezTo>
                    <a:pt x="109" y="34228"/>
                    <a:pt x="217" y="34301"/>
                    <a:pt x="362" y="34301"/>
                  </a:cubicBezTo>
                  <a:cubicBezTo>
                    <a:pt x="722" y="34265"/>
                    <a:pt x="1119" y="34228"/>
                    <a:pt x="1588" y="34228"/>
                  </a:cubicBezTo>
                  <a:cubicBezTo>
                    <a:pt x="2490" y="34228"/>
                    <a:pt x="3572" y="34337"/>
                    <a:pt x="4545" y="34589"/>
                  </a:cubicBezTo>
                  <a:cubicBezTo>
                    <a:pt x="5519" y="34842"/>
                    <a:pt x="6421" y="35274"/>
                    <a:pt x="7070" y="35960"/>
                  </a:cubicBezTo>
                  <a:cubicBezTo>
                    <a:pt x="8188" y="37114"/>
                    <a:pt x="8513" y="38953"/>
                    <a:pt x="8513" y="40612"/>
                  </a:cubicBezTo>
                  <a:cubicBezTo>
                    <a:pt x="8513" y="41370"/>
                    <a:pt x="8441" y="42091"/>
                    <a:pt x="8369" y="42668"/>
                  </a:cubicBezTo>
                  <a:cubicBezTo>
                    <a:pt x="8369" y="42776"/>
                    <a:pt x="8405" y="42885"/>
                    <a:pt x="8513" y="42957"/>
                  </a:cubicBezTo>
                  <a:cubicBezTo>
                    <a:pt x="8567" y="42975"/>
                    <a:pt x="8621" y="42984"/>
                    <a:pt x="8675" y="42984"/>
                  </a:cubicBezTo>
                  <a:cubicBezTo>
                    <a:pt x="8729" y="42984"/>
                    <a:pt x="8783" y="42975"/>
                    <a:pt x="8837" y="42957"/>
                  </a:cubicBezTo>
                  <a:cubicBezTo>
                    <a:pt x="11549" y="41181"/>
                    <a:pt x="15850" y="38365"/>
                    <a:pt x="16723" y="37794"/>
                  </a:cubicBezTo>
                  <a:lnTo>
                    <a:pt x="16723" y="37794"/>
                  </a:lnTo>
                  <a:cubicBezTo>
                    <a:pt x="17991" y="38640"/>
                    <a:pt x="25012" y="43095"/>
                    <a:pt x="32894" y="44435"/>
                  </a:cubicBezTo>
                  <a:cubicBezTo>
                    <a:pt x="35671" y="44904"/>
                    <a:pt x="38521" y="45085"/>
                    <a:pt x="41117" y="45085"/>
                  </a:cubicBezTo>
                  <a:cubicBezTo>
                    <a:pt x="45600" y="45085"/>
                    <a:pt x="49341" y="44598"/>
                    <a:pt x="50666" y="44405"/>
                  </a:cubicBezTo>
                  <a:lnTo>
                    <a:pt x="50666" y="44405"/>
                  </a:lnTo>
                  <a:lnTo>
                    <a:pt x="50387" y="45265"/>
                  </a:lnTo>
                  <a:cubicBezTo>
                    <a:pt x="50351" y="45409"/>
                    <a:pt x="50423" y="45554"/>
                    <a:pt x="50531" y="45626"/>
                  </a:cubicBezTo>
                  <a:cubicBezTo>
                    <a:pt x="50567" y="45662"/>
                    <a:pt x="50621" y="45680"/>
                    <a:pt x="50680" y="45680"/>
                  </a:cubicBezTo>
                  <a:cubicBezTo>
                    <a:pt x="50738" y="45680"/>
                    <a:pt x="50801" y="45662"/>
                    <a:pt x="50856" y="45626"/>
                  </a:cubicBezTo>
                  <a:cubicBezTo>
                    <a:pt x="51938" y="44832"/>
                    <a:pt x="53813" y="43786"/>
                    <a:pt x="56446" y="43786"/>
                  </a:cubicBezTo>
                  <a:cubicBezTo>
                    <a:pt x="57708" y="43786"/>
                    <a:pt x="59151" y="44039"/>
                    <a:pt x="60774" y="44652"/>
                  </a:cubicBezTo>
                  <a:cubicBezTo>
                    <a:pt x="63479" y="45734"/>
                    <a:pt x="64814" y="47537"/>
                    <a:pt x="65427" y="49521"/>
                  </a:cubicBezTo>
                  <a:cubicBezTo>
                    <a:pt x="65499" y="49629"/>
                    <a:pt x="65607" y="49737"/>
                    <a:pt x="65715" y="49737"/>
                  </a:cubicBezTo>
                  <a:cubicBezTo>
                    <a:pt x="65859" y="49737"/>
                    <a:pt x="65968" y="49665"/>
                    <a:pt x="66004" y="49521"/>
                  </a:cubicBezTo>
                  <a:cubicBezTo>
                    <a:pt x="66437" y="48259"/>
                    <a:pt x="66833" y="47104"/>
                    <a:pt x="67086" y="46239"/>
                  </a:cubicBezTo>
                  <a:cubicBezTo>
                    <a:pt x="67230" y="45806"/>
                    <a:pt x="67338" y="45409"/>
                    <a:pt x="67410" y="45121"/>
                  </a:cubicBezTo>
                  <a:cubicBezTo>
                    <a:pt x="67482" y="44832"/>
                    <a:pt x="67555" y="44652"/>
                    <a:pt x="67555" y="44544"/>
                  </a:cubicBezTo>
                  <a:cubicBezTo>
                    <a:pt x="67555" y="44508"/>
                    <a:pt x="67591" y="44399"/>
                    <a:pt x="67663" y="44255"/>
                  </a:cubicBezTo>
                  <a:cubicBezTo>
                    <a:pt x="67915" y="43822"/>
                    <a:pt x="68492" y="43029"/>
                    <a:pt x="69033" y="41839"/>
                  </a:cubicBezTo>
                  <a:cubicBezTo>
                    <a:pt x="69574" y="40648"/>
                    <a:pt x="70115" y="39025"/>
                    <a:pt x="70260" y="36897"/>
                  </a:cubicBezTo>
                  <a:lnTo>
                    <a:pt x="70573" y="32226"/>
                  </a:lnTo>
                  <a:lnTo>
                    <a:pt x="80431" y="23372"/>
                  </a:lnTo>
                  <a:cubicBezTo>
                    <a:pt x="80467" y="23336"/>
                    <a:pt x="80503" y="23264"/>
                    <a:pt x="80503" y="23192"/>
                  </a:cubicBezTo>
                  <a:cubicBezTo>
                    <a:pt x="80539" y="22795"/>
                    <a:pt x="80575" y="22362"/>
                    <a:pt x="80575" y="21894"/>
                  </a:cubicBezTo>
                  <a:cubicBezTo>
                    <a:pt x="80575" y="19730"/>
                    <a:pt x="80106" y="16772"/>
                    <a:pt x="78411" y="12985"/>
                  </a:cubicBezTo>
                  <a:cubicBezTo>
                    <a:pt x="76427" y="8404"/>
                    <a:pt x="72243" y="5158"/>
                    <a:pt x="68132" y="3066"/>
                  </a:cubicBezTo>
                  <a:cubicBezTo>
                    <a:pt x="66076" y="2021"/>
                    <a:pt x="64056" y="1263"/>
                    <a:pt x="62289" y="758"/>
                  </a:cubicBezTo>
                  <a:cubicBezTo>
                    <a:pt x="60558" y="253"/>
                    <a:pt x="59115" y="1"/>
                    <a:pt x="58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9"/>
            <p:cNvSpPr/>
            <p:nvPr/>
          </p:nvSpPr>
          <p:spPr>
            <a:xfrm>
              <a:off x="3962375" y="3422450"/>
              <a:ext cx="140675" cy="348425"/>
            </a:xfrm>
            <a:custGeom>
              <a:avLst/>
              <a:gdLst/>
              <a:ahLst/>
              <a:cxnLst/>
              <a:rect l="l" t="t" r="r" b="b"/>
              <a:pathLst>
                <a:path w="5627" h="13937" extrusionOk="0">
                  <a:moveTo>
                    <a:pt x="5273" y="0"/>
                  </a:moveTo>
                  <a:cubicBezTo>
                    <a:pt x="5222" y="0"/>
                    <a:pt x="5170" y="16"/>
                    <a:pt x="5122" y="52"/>
                  </a:cubicBezTo>
                  <a:cubicBezTo>
                    <a:pt x="5086" y="52"/>
                    <a:pt x="1659" y="2108"/>
                    <a:pt x="505" y="6616"/>
                  </a:cubicBezTo>
                  <a:cubicBezTo>
                    <a:pt x="145" y="8023"/>
                    <a:pt x="0" y="9213"/>
                    <a:pt x="0" y="10259"/>
                  </a:cubicBezTo>
                  <a:cubicBezTo>
                    <a:pt x="0" y="12495"/>
                    <a:pt x="613" y="13758"/>
                    <a:pt x="613" y="13758"/>
                  </a:cubicBezTo>
                  <a:cubicBezTo>
                    <a:pt x="663" y="13881"/>
                    <a:pt x="763" y="13937"/>
                    <a:pt x="867" y="13937"/>
                  </a:cubicBezTo>
                  <a:cubicBezTo>
                    <a:pt x="915" y="13937"/>
                    <a:pt x="965" y="13925"/>
                    <a:pt x="1010" y="13902"/>
                  </a:cubicBezTo>
                  <a:cubicBezTo>
                    <a:pt x="1191" y="13830"/>
                    <a:pt x="1227" y="13649"/>
                    <a:pt x="1154" y="13505"/>
                  </a:cubicBezTo>
                  <a:cubicBezTo>
                    <a:pt x="1118" y="13397"/>
                    <a:pt x="613" y="12243"/>
                    <a:pt x="613" y="10259"/>
                  </a:cubicBezTo>
                  <a:cubicBezTo>
                    <a:pt x="613" y="9285"/>
                    <a:pt x="722" y="8095"/>
                    <a:pt x="1082" y="6761"/>
                  </a:cubicBezTo>
                  <a:cubicBezTo>
                    <a:pt x="1623" y="4633"/>
                    <a:pt x="2705" y="3082"/>
                    <a:pt x="3679" y="2072"/>
                  </a:cubicBezTo>
                  <a:cubicBezTo>
                    <a:pt x="4148" y="1567"/>
                    <a:pt x="4581" y="1170"/>
                    <a:pt x="4905" y="918"/>
                  </a:cubicBezTo>
                  <a:cubicBezTo>
                    <a:pt x="5086" y="810"/>
                    <a:pt x="5194" y="701"/>
                    <a:pt x="5302" y="629"/>
                  </a:cubicBezTo>
                  <a:lnTo>
                    <a:pt x="5410" y="593"/>
                  </a:lnTo>
                  <a:lnTo>
                    <a:pt x="5410" y="557"/>
                  </a:lnTo>
                  <a:cubicBezTo>
                    <a:pt x="5555" y="485"/>
                    <a:pt x="5627" y="305"/>
                    <a:pt x="5519" y="160"/>
                  </a:cubicBezTo>
                  <a:cubicBezTo>
                    <a:pt x="5471" y="64"/>
                    <a:pt x="5374" y="0"/>
                    <a:pt x="5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9"/>
            <p:cNvSpPr/>
            <p:nvPr/>
          </p:nvSpPr>
          <p:spPr>
            <a:xfrm>
              <a:off x="3011100" y="2579750"/>
              <a:ext cx="993675" cy="569675"/>
            </a:xfrm>
            <a:custGeom>
              <a:avLst/>
              <a:gdLst/>
              <a:ahLst/>
              <a:cxnLst/>
              <a:rect l="l" t="t" r="r" b="b"/>
              <a:pathLst>
                <a:path w="39747" h="22787" extrusionOk="0">
                  <a:moveTo>
                    <a:pt x="18201" y="0"/>
                  </a:moveTo>
                  <a:cubicBezTo>
                    <a:pt x="13076" y="0"/>
                    <a:pt x="8219" y="1488"/>
                    <a:pt x="6168" y="3103"/>
                  </a:cubicBezTo>
                  <a:cubicBezTo>
                    <a:pt x="3283" y="5375"/>
                    <a:pt x="5916" y="6097"/>
                    <a:pt x="7286" y="6493"/>
                  </a:cubicBezTo>
                  <a:cubicBezTo>
                    <a:pt x="8693" y="6854"/>
                    <a:pt x="4545" y="7107"/>
                    <a:pt x="2381" y="9523"/>
                  </a:cubicBezTo>
                  <a:cubicBezTo>
                    <a:pt x="253" y="11903"/>
                    <a:pt x="1" y="16195"/>
                    <a:pt x="1768" y="17169"/>
                  </a:cubicBezTo>
                  <a:cubicBezTo>
                    <a:pt x="2093" y="17355"/>
                    <a:pt x="2529" y="17431"/>
                    <a:pt x="3023" y="17431"/>
                  </a:cubicBezTo>
                  <a:cubicBezTo>
                    <a:pt x="5212" y="17431"/>
                    <a:pt x="8548" y="15943"/>
                    <a:pt x="8548" y="15943"/>
                  </a:cubicBezTo>
                  <a:lnTo>
                    <a:pt x="9811" y="16809"/>
                  </a:lnTo>
                  <a:lnTo>
                    <a:pt x="22651" y="13527"/>
                  </a:lnTo>
                  <a:lnTo>
                    <a:pt x="22759" y="14428"/>
                  </a:lnTo>
                  <a:cubicBezTo>
                    <a:pt x="22850" y="14975"/>
                    <a:pt x="24797" y="15076"/>
                    <a:pt x="26501" y="15076"/>
                  </a:cubicBezTo>
                  <a:cubicBezTo>
                    <a:pt x="27495" y="15076"/>
                    <a:pt x="28406" y="15041"/>
                    <a:pt x="28818" y="15041"/>
                  </a:cubicBezTo>
                  <a:cubicBezTo>
                    <a:pt x="29936" y="15041"/>
                    <a:pt x="30946" y="20199"/>
                    <a:pt x="32713" y="21714"/>
                  </a:cubicBezTo>
                  <a:cubicBezTo>
                    <a:pt x="33597" y="22471"/>
                    <a:pt x="34418" y="22787"/>
                    <a:pt x="35143" y="22787"/>
                  </a:cubicBezTo>
                  <a:cubicBezTo>
                    <a:pt x="35869" y="22787"/>
                    <a:pt x="36500" y="22471"/>
                    <a:pt x="37005" y="21966"/>
                  </a:cubicBezTo>
                  <a:cubicBezTo>
                    <a:pt x="38015" y="20956"/>
                    <a:pt x="39747" y="18576"/>
                    <a:pt x="39494" y="15943"/>
                  </a:cubicBezTo>
                  <a:cubicBezTo>
                    <a:pt x="39278" y="13274"/>
                    <a:pt x="38123" y="12156"/>
                    <a:pt x="38123" y="12156"/>
                  </a:cubicBezTo>
                  <a:cubicBezTo>
                    <a:pt x="38123" y="12156"/>
                    <a:pt x="38881" y="11507"/>
                    <a:pt x="38376" y="10533"/>
                  </a:cubicBezTo>
                  <a:cubicBezTo>
                    <a:pt x="38232" y="10244"/>
                    <a:pt x="37881" y="10141"/>
                    <a:pt x="37454" y="10141"/>
                  </a:cubicBezTo>
                  <a:cubicBezTo>
                    <a:pt x="36387" y="10141"/>
                    <a:pt x="34841" y="10785"/>
                    <a:pt x="34841" y="10785"/>
                  </a:cubicBezTo>
                  <a:cubicBezTo>
                    <a:pt x="34841" y="10785"/>
                    <a:pt x="34841" y="10136"/>
                    <a:pt x="34336" y="8369"/>
                  </a:cubicBezTo>
                  <a:cubicBezTo>
                    <a:pt x="33831" y="6602"/>
                    <a:pt x="31343" y="2851"/>
                    <a:pt x="24418" y="831"/>
                  </a:cubicBezTo>
                  <a:cubicBezTo>
                    <a:pt x="22415" y="247"/>
                    <a:pt x="20286" y="0"/>
                    <a:pt x="18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9"/>
            <p:cNvSpPr/>
            <p:nvPr/>
          </p:nvSpPr>
          <p:spPr>
            <a:xfrm>
              <a:off x="3018325" y="2572550"/>
              <a:ext cx="988250" cy="584325"/>
            </a:xfrm>
            <a:custGeom>
              <a:avLst/>
              <a:gdLst/>
              <a:ahLst/>
              <a:cxnLst/>
              <a:rect l="l" t="t" r="r" b="b"/>
              <a:pathLst>
                <a:path w="39530" h="23373" extrusionOk="0">
                  <a:moveTo>
                    <a:pt x="17925" y="578"/>
                  </a:moveTo>
                  <a:cubicBezTo>
                    <a:pt x="19981" y="578"/>
                    <a:pt x="22073" y="830"/>
                    <a:pt x="24057" y="1407"/>
                  </a:cubicBezTo>
                  <a:cubicBezTo>
                    <a:pt x="27447" y="2417"/>
                    <a:pt x="29792" y="3824"/>
                    <a:pt x="31306" y="5194"/>
                  </a:cubicBezTo>
                  <a:cubicBezTo>
                    <a:pt x="32821" y="6601"/>
                    <a:pt x="33542" y="7936"/>
                    <a:pt x="33759" y="8765"/>
                  </a:cubicBezTo>
                  <a:cubicBezTo>
                    <a:pt x="34011" y="9631"/>
                    <a:pt x="34156" y="10208"/>
                    <a:pt x="34192" y="10568"/>
                  </a:cubicBezTo>
                  <a:cubicBezTo>
                    <a:pt x="34228" y="10749"/>
                    <a:pt x="34264" y="10893"/>
                    <a:pt x="34264" y="10965"/>
                  </a:cubicBezTo>
                  <a:lnTo>
                    <a:pt x="34264" y="11037"/>
                  </a:lnTo>
                  <a:lnTo>
                    <a:pt x="34264" y="11073"/>
                  </a:lnTo>
                  <a:cubicBezTo>
                    <a:pt x="34264" y="11146"/>
                    <a:pt x="34300" y="11254"/>
                    <a:pt x="34408" y="11290"/>
                  </a:cubicBezTo>
                  <a:cubicBezTo>
                    <a:pt x="34450" y="11332"/>
                    <a:pt x="34505" y="11350"/>
                    <a:pt x="34565" y="11350"/>
                  </a:cubicBezTo>
                  <a:cubicBezTo>
                    <a:pt x="34607" y="11350"/>
                    <a:pt x="34652" y="11341"/>
                    <a:pt x="34697" y="11326"/>
                  </a:cubicBezTo>
                  <a:lnTo>
                    <a:pt x="34733" y="11326"/>
                  </a:lnTo>
                  <a:cubicBezTo>
                    <a:pt x="34877" y="11254"/>
                    <a:pt x="35274" y="11109"/>
                    <a:pt x="35743" y="10965"/>
                  </a:cubicBezTo>
                  <a:cubicBezTo>
                    <a:pt x="36211" y="10821"/>
                    <a:pt x="36752" y="10713"/>
                    <a:pt x="37185" y="10713"/>
                  </a:cubicBezTo>
                  <a:cubicBezTo>
                    <a:pt x="37366" y="10713"/>
                    <a:pt x="37510" y="10749"/>
                    <a:pt x="37618" y="10785"/>
                  </a:cubicBezTo>
                  <a:cubicBezTo>
                    <a:pt x="37726" y="10821"/>
                    <a:pt x="37798" y="10857"/>
                    <a:pt x="37834" y="10929"/>
                  </a:cubicBezTo>
                  <a:cubicBezTo>
                    <a:pt x="37943" y="11146"/>
                    <a:pt x="37979" y="11326"/>
                    <a:pt x="37979" y="11470"/>
                  </a:cubicBezTo>
                  <a:cubicBezTo>
                    <a:pt x="37979" y="11723"/>
                    <a:pt x="37871" y="11903"/>
                    <a:pt x="37798" y="12011"/>
                  </a:cubicBezTo>
                  <a:cubicBezTo>
                    <a:pt x="37762" y="12083"/>
                    <a:pt x="37726" y="12155"/>
                    <a:pt x="37690" y="12155"/>
                  </a:cubicBezTo>
                  <a:lnTo>
                    <a:pt x="37654" y="12191"/>
                  </a:lnTo>
                  <a:lnTo>
                    <a:pt x="37654" y="12228"/>
                  </a:lnTo>
                  <a:cubicBezTo>
                    <a:pt x="37582" y="12264"/>
                    <a:pt x="37546" y="12336"/>
                    <a:pt x="37546" y="12444"/>
                  </a:cubicBezTo>
                  <a:cubicBezTo>
                    <a:pt x="37546" y="12516"/>
                    <a:pt x="37582" y="12588"/>
                    <a:pt x="37618" y="12660"/>
                  </a:cubicBezTo>
                  <a:cubicBezTo>
                    <a:pt x="37654" y="12696"/>
                    <a:pt x="38700" y="13778"/>
                    <a:pt x="38916" y="16231"/>
                  </a:cubicBezTo>
                  <a:cubicBezTo>
                    <a:pt x="38953" y="16411"/>
                    <a:pt x="38953" y="16556"/>
                    <a:pt x="38953" y="16736"/>
                  </a:cubicBezTo>
                  <a:cubicBezTo>
                    <a:pt x="38953" y="17890"/>
                    <a:pt x="38556" y="18972"/>
                    <a:pt x="38051" y="19910"/>
                  </a:cubicBezTo>
                  <a:cubicBezTo>
                    <a:pt x="37582" y="20848"/>
                    <a:pt x="36933" y="21605"/>
                    <a:pt x="36500" y="22038"/>
                  </a:cubicBezTo>
                  <a:cubicBezTo>
                    <a:pt x="36031" y="22507"/>
                    <a:pt x="35490" y="22759"/>
                    <a:pt x="34841" y="22759"/>
                  </a:cubicBezTo>
                  <a:cubicBezTo>
                    <a:pt x="34228" y="22759"/>
                    <a:pt x="33470" y="22507"/>
                    <a:pt x="32641" y="21785"/>
                  </a:cubicBezTo>
                  <a:cubicBezTo>
                    <a:pt x="32244" y="21461"/>
                    <a:pt x="31847" y="20884"/>
                    <a:pt x="31487" y="20198"/>
                  </a:cubicBezTo>
                  <a:cubicBezTo>
                    <a:pt x="30982" y="19152"/>
                    <a:pt x="30513" y="17926"/>
                    <a:pt x="30080" y="16916"/>
                  </a:cubicBezTo>
                  <a:cubicBezTo>
                    <a:pt x="29864" y="16411"/>
                    <a:pt x="29647" y="15979"/>
                    <a:pt x="29395" y="15654"/>
                  </a:cubicBezTo>
                  <a:cubicBezTo>
                    <a:pt x="29287" y="15474"/>
                    <a:pt x="29178" y="15329"/>
                    <a:pt x="29034" y="15221"/>
                  </a:cubicBezTo>
                  <a:cubicBezTo>
                    <a:pt x="28890" y="15113"/>
                    <a:pt x="28710" y="15041"/>
                    <a:pt x="28529" y="15041"/>
                  </a:cubicBezTo>
                  <a:cubicBezTo>
                    <a:pt x="28096" y="15041"/>
                    <a:pt x="27231" y="15077"/>
                    <a:pt x="26257" y="15077"/>
                  </a:cubicBezTo>
                  <a:cubicBezTo>
                    <a:pt x="25391" y="15077"/>
                    <a:pt x="24490" y="15041"/>
                    <a:pt x="23804" y="14933"/>
                  </a:cubicBezTo>
                  <a:cubicBezTo>
                    <a:pt x="23444" y="14897"/>
                    <a:pt x="23155" y="14824"/>
                    <a:pt x="22975" y="14752"/>
                  </a:cubicBezTo>
                  <a:cubicBezTo>
                    <a:pt x="22903" y="14716"/>
                    <a:pt x="22831" y="14680"/>
                    <a:pt x="22795" y="14680"/>
                  </a:cubicBezTo>
                  <a:lnTo>
                    <a:pt x="22795" y="14644"/>
                  </a:lnTo>
                  <a:lnTo>
                    <a:pt x="22790" y="14649"/>
                  </a:lnTo>
                  <a:lnTo>
                    <a:pt x="22790" y="14649"/>
                  </a:lnTo>
                  <a:lnTo>
                    <a:pt x="22650" y="13778"/>
                  </a:lnTo>
                  <a:cubicBezTo>
                    <a:pt x="22650" y="13706"/>
                    <a:pt x="22614" y="13634"/>
                    <a:pt x="22542" y="13562"/>
                  </a:cubicBezTo>
                  <a:cubicBezTo>
                    <a:pt x="22470" y="13526"/>
                    <a:pt x="22362" y="13526"/>
                    <a:pt x="22290" y="13526"/>
                  </a:cubicBezTo>
                  <a:lnTo>
                    <a:pt x="9594" y="16772"/>
                  </a:lnTo>
                  <a:lnTo>
                    <a:pt x="8440" y="15979"/>
                  </a:lnTo>
                  <a:cubicBezTo>
                    <a:pt x="8398" y="15936"/>
                    <a:pt x="8343" y="15919"/>
                    <a:pt x="8283" y="15919"/>
                  </a:cubicBezTo>
                  <a:cubicBezTo>
                    <a:pt x="8241" y="15919"/>
                    <a:pt x="8196" y="15928"/>
                    <a:pt x="8151" y="15942"/>
                  </a:cubicBezTo>
                  <a:cubicBezTo>
                    <a:pt x="8151" y="15942"/>
                    <a:pt x="8079" y="15979"/>
                    <a:pt x="8007" y="16015"/>
                  </a:cubicBezTo>
                  <a:cubicBezTo>
                    <a:pt x="7682" y="16159"/>
                    <a:pt x="6817" y="16520"/>
                    <a:pt x="5807" y="16844"/>
                  </a:cubicBezTo>
                  <a:cubicBezTo>
                    <a:pt x="4761" y="17169"/>
                    <a:pt x="3607" y="17421"/>
                    <a:pt x="2705" y="17421"/>
                  </a:cubicBezTo>
                  <a:cubicBezTo>
                    <a:pt x="2236" y="17421"/>
                    <a:pt x="1876" y="17349"/>
                    <a:pt x="1623" y="17205"/>
                  </a:cubicBezTo>
                  <a:cubicBezTo>
                    <a:pt x="1299" y="17024"/>
                    <a:pt x="1046" y="16700"/>
                    <a:pt x="866" y="16267"/>
                  </a:cubicBezTo>
                  <a:cubicBezTo>
                    <a:pt x="685" y="15834"/>
                    <a:pt x="613" y="15257"/>
                    <a:pt x="613" y="14644"/>
                  </a:cubicBezTo>
                  <a:cubicBezTo>
                    <a:pt x="613" y="13129"/>
                    <a:pt x="1190" y="11254"/>
                    <a:pt x="2344" y="9991"/>
                  </a:cubicBezTo>
                  <a:cubicBezTo>
                    <a:pt x="3210" y="9018"/>
                    <a:pt x="4436" y="8404"/>
                    <a:pt x="5482" y="8008"/>
                  </a:cubicBezTo>
                  <a:cubicBezTo>
                    <a:pt x="6023" y="7791"/>
                    <a:pt x="6492" y="7647"/>
                    <a:pt x="6853" y="7503"/>
                  </a:cubicBezTo>
                  <a:cubicBezTo>
                    <a:pt x="6997" y="7467"/>
                    <a:pt x="7141" y="7395"/>
                    <a:pt x="7286" y="7322"/>
                  </a:cubicBezTo>
                  <a:cubicBezTo>
                    <a:pt x="7322" y="7286"/>
                    <a:pt x="7394" y="7286"/>
                    <a:pt x="7466" y="7214"/>
                  </a:cubicBezTo>
                  <a:lnTo>
                    <a:pt x="7538" y="7106"/>
                  </a:lnTo>
                  <a:cubicBezTo>
                    <a:pt x="7574" y="7070"/>
                    <a:pt x="7574" y="6998"/>
                    <a:pt x="7574" y="6926"/>
                  </a:cubicBezTo>
                  <a:cubicBezTo>
                    <a:pt x="7574" y="6854"/>
                    <a:pt x="7538" y="6745"/>
                    <a:pt x="7502" y="6709"/>
                  </a:cubicBezTo>
                  <a:cubicBezTo>
                    <a:pt x="7430" y="6637"/>
                    <a:pt x="7358" y="6601"/>
                    <a:pt x="7322" y="6565"/>
                  </a:cubicBezTo>
                  <a:cubicBezTo>
                    <a:pt x="7250" y="6529"/>
                    <a:pt x="7177" y="6529"/>
                    <a:pt x="7105" y="6493"/>
                  </a:cubicBezTo>
                  <a:cubicBezTo>
                    <a:pt x="6636" y="6349"/>
                    <a:pt x="6023" y="6204"/>
                    <a:pt x="5590" y="5952"/>
                  </a:cubicBezTo>
                  <a:cubicBezTo>
                    <a:pt x="5374" y="5844"/>
                    <a:pt x="5158" y="5699"/>
                    <a:pt x="5049" y="5591"/>
                  </a:cubicBezTo>
                  <a:cubicBezTo>
                    <a:pt x="4941" y="5447"/>
                    <a:pt x="4869" y="5303"/>
                    <a:pt x="4869" y="5158"/>
                  </a:cubicBezTo>
                  <a:cubicBezTo>
                    <a:pt x="4869" y="5014"/>
                    <a:pt x="4941" y="4798"/>
                    <a:pt x="5122" y="4545"/>
                  </a:cubicBezTo>
                  <a:cubicBezTo>
                    <a:pt x="5302" y="4293"/>
                    <a:pt x="5590" y="3968"/>
                    <a:pt x="6059" y="3608"/>
                  </a:cubicBezTo>
                  <a:cubicBezTo>
                    <a:pt x="7033" y="2850"/>
                    <a:pt x="8728" y="2093"/>
                    <a:pt x="10820" y="1516"/>
                  </a:cubicBezTo>
                  <a:cubicBezTo>
                    <a:pt x="12912" y="975"/>
                    <a:pt x="15365" y="578"/>
                    <a:pt x="17925" y="578"/>
                  </a:cubicBezTo>
                  <a:close/>
                  <a:moveTo>
                    <a:pt x="17925" y="1"/>
                  </a:moveTo>
                  <a:cubicBezTo>
                    <a:pt x="15329" y="1"/>
                    <a:pt x="12804" y="361"/>
                    <a:pt x="10676" y="939"/>
                  </a:cubicBezTo>
                  <a:cubicBezTo>
                    <a:pt x="8512" y="1516"/>
                    <a:pt x="6781" y="2309"/>
                    <a:pt x="5699" y="3139"/>
                  </a:cubicBezTo>
                  <a:cubicBezTo>
                    <a:pt x="5194" y="3535"/>
                    <a:pt x="4869" y="3860"/>
                    <a:pt x="4617" y="4221"/>
                  </a:cubicBezTo>
                  <a:cubicBezTo>
                    <a:pt x="4400" y="4545"/>
                    <a:pt x="4292" y="4834"/>
                    <a:pt x="4292" y="5158"/>
                  </a:cubicBezTo>
                  <a:cubicBezTo>
                    <a:pt x="4292" y="5483"/>
                    <a:pt x="4400" y="5772"/>
                    <a:pt x="4617" y="5988"/>
                  </a:cubicBezTo>
                  <a:cubicBezTo>
                    <a:pt x="4905" y="6313"/>
                    <a:pt x="5302" y="6493"/>
                    <a:pt x="5735" y="6673"/>
                  </a:cubicBezTo>
                  <a:cubicBezTo>
                    <a:pt x="6016" y="6801"/>
                    <a:pt x="6315" y="6893"/>
                    <a:pt x="6594" y="6974"/>
                  </a:cubicBezTo>
                  <a:lnTo>
                    <a:pt x="6594" y="6974"/>
                  </a:lnTo>
                  <a:cubicBezTo>
                    <a:pt x="6121" y="7126"/>
                    <a:pt x="5394" y="7360"/>
                    <a:pt x="4617" y="7719"/>
                  </a:cubicBezTo>
                  <a:cubicBezTo>
                    <a:pt x="3679" y="8116"/>
                    <a:pt x="2669" y="8729"/>
                    <a:pt x="1876" y="9595"/>
                  </a:cubicBezTo>
                  <a:cubicBezTo>
                    <a:pt x="613" y="11001"/>
                    <a:pt x="0" y="12985"/>
                    <a:pt x="0" y="14644"/>
                  </a:cubicBezTo>
                  <a:cubicBezTo>
                    <a:pt x="0" y="15329"/>
                    <a:pt x="108" y="15942"/>
                    <a:pt x="325" y="16483"/>
                  </a:cubicBezTo>
                  <a:cubicBezTo>
                    <a:pt x="541" y="17024"/>
                    <a:pt x="866" y="17457"/>
                    <a:pt x="1335" y="17746"/>
                  </a:cubicBezTo>
                  <a:cubicBezTo>
                    <a:pt x="1731" y="17962"/>
                    <a:pt x="2200" y="18034"/>
                    <a:pt x="2705" y="18034"/>
                  </a:cubicBezTo>
                  <a:cubicBezTo>
                    <a:pt x="3859" y="18034"/>
                    <a:pt x="5266" y="17638"/>
                    <a:pt x="6420" y="17277"/>
                  </a:cubicBezTo>
                  <a:cubicBezTo>
                    <a:pt x="7244" y="16985"/>
                    <a:pt x="7930" y="16692"/>
                    <a:pt x="8235" y="16559"/>
                  </a:cubicBezTo>
                  <a:lnTo>
                    <a:pt x="8235" y="16559"/>
                  </a:lnTo>
                  <a:lnTo>
                    <a:pt x="9341" y="17349"/>
                  </a:lnTo>
                  <a:cubicBezTo>
                    <a:pt x="9392" y="17375"/>
                    <a:pt x="9462" y="17400"/>
                    <a:pt x="9523" y="17400"/>
                  </a:cubicBezTo>
                  <a:cubicBezTo>
                    <a:pt x="9549" y="17400"/>
                    <a:pt x="9573" y="17396"/>
                    <a:pt x="9594" y="17385"/>
                  </a:cubicBezTo>
                  <a:lnTo>
                    <a:pt x="22106" y="14187"/>
                  </a:lnTo>
                  <a:lnTo>
                    <a:pt x="22106" y="14187"/>
                  </a:lnTo>
                  <a:cubicBezTo>
                    <a:pt x="22121" y="14314"/>
                    <a:pt x="22138" y="14495"/>
                    <a:pt x="22181" y="14752"/>
                  </a:cubicBezTo>
                  <a:cubicBezTo>
                    <a:pt x="22217" y="14897"/>
                    <a:pt x="22290" y="15041"/>
                    <a:pt x="22398" y="15113"/>
                  </a:cubicBezTo>
                  <a:cubicBezTo>
                    <a:pt x="22578" y="15293"/>
                    <a:pt x="22795" y="15365"/>
                    <a:pt x="23083" y="15438"/>
                  </a:cubicBezTo>
                  <a:cubicBezTo>
                    <a:pt x="23877" y="15618"/>
                    <a:pt x="25103" y="15654"/>
                    <a:pt x="26257" y="15654"/>
                  </a:cubicBezTo>
                  <a:lnTo>
                    <a:pt x="28529" y="15654"/>
                  </a:lnTo>
                  <a:cubicBezTo>
                    <a:pt x="28538" y="15645"/>
                    <a:pt x="28549" y="15640"/>
                    <a:pt x="28563" y="15640"/>
                  </a:cubicBezTo>
                  <a:cubicBezTo>
                    <a:pt x="28604" y="15640"/>
                    <a:pt x="28664" y="15681"/>
                    <a:pt x="28746" y="15762"/>
                  </a:cubicBezTo>
                  <a:cubicBezTo>
                    <a:pt x="28926" y="15979"/>
                    <a:pt x="29178" y="16411"/>
                    <a:pt x="29431" y="16916"/>
                  </a:cubicBezTo>
                  <a:cubicBezTo>
                    <a:pt x="29792" y="17746"/>
                    <a:pt x="30188" y="18792"/>
                    <a:pt x="30621" y="19766"/>
                  </a:cubicBezTo>
                  <a:cubicBezTo>
                    <a:pt x="31090" y="20775"/>
                    <a:pt x="31595" y="21677"/>
                    <a:pt x="32244" y="22218"/>
                  </a:cubicBezTo>
                  <a:cubicBezTo>
                    <a:pt x="33146" y="23012"/>
                    <a:pt x="34047" y="23372"/>
                    <a:pt x="34841" y="23372"/>
                  </a:cubicBezTo>
                  <a:cubicBezTo>
                    <a:pt x="35670" y="23372"/>
                    <a:pt x="36356" y="23012"/>
                    <a:pt x="36933" y="22471"/>
                  </a:cubicBezTo>
                  <a:cubicBezTo>
                    <a:pt x="37402" y="21966"/>
                    <a:pt x="38051" y="21172"/>
                    <a:pt x="38592" y="20198"/>
                  </a:cubicBezTo>
                  <a:cubicBezTo>
                    <a:pt x="39133" y="19225"/>
                    <a:pt x="39530" y="17998"/>
                    <a:pt x="39530" y="16736"/>
                  </a:cubicBezTo>
                  <a:cubicBezTo>
                    <a:pt x="39530" y="16556"/>
                    <a:pt x="39530" y="16375"/>
                    <a:pt x="39530" y="16195"/>
                  </a:cubicBezTo>
                  <a:cubicBezTo>
                    <a:pt x="39335" y="14081"/>
                    <a:pt x="38583" y="12890"/>
                    <a:pt x="38232" y="12438"/>
                  </a:cubicBezTo>
                  <a:lnTo>
                    <a:pt x="38232" y="12438"/>
                  </a:lnTo>
                  <a:cubicBezTo>
                    <a:pt x="38255" y="12407"/>
                    <a:pt x="38278" y="12373"/>
                    <a:pt x="38303" y="12336"/>
                  </a:cubicBezTo>
                  <a:cubicBezTo>
                    <a:pt x="38448" y="12155"/>
                    <a:pt x="38556" y="11867"/>
                    <a:pt x="38556" y="11470"/>
                  </a:cubicBezTo>
                  <a:cubicBezTo>
                    <a:pt x="38556" y="11254"/>
                    <a:pt x="38520" y="10965"/>
                    <a:pt x="38375" y="10677"/>
                  </a:cubicBezTo>
                  <a:cubicBezTo>
                    <a:pt x="38267" y="10460"/>
                    <a:pt x="38051" y="10316"/>
                    <a:pt x="37834" y="10208"/>
                  </a:cubicBezTo>
                  <a:cubicBezTo>
                    <a:pt x="37618" y="10136"/>
                    <a:pt x="37402" y="10100"/>
                    <a:pt x="37185" y="10100"/>
                  </a:cubicBezTo>
                  <a:cubicBezTo>
                    <a:pt x="36572" y="10100"/>
                    <a:pt x="35923" y="10280"/>
                    <a:pt x="35382" y="10460"/>
                  </a:cubicBezTo>
                  <a:cubicBezTo>
                    <a:pt x="35174" y="10516"/>
                    <a:pt x="34987" y="10577"/>
                    <a:pt x="34836" y="10630"/>
                  </a:cubicBezTo>
                  <a:lnTo>
                    <a:pt x="34836" y="10630"/>
                  </a:lnTo>
                  <a:cubicBezTo>
                    <a:pt x="34780" y="10251"/>
                    <a:pt x="34648" y="9604"/>
                    <a:pt x="34336" y="8585"/>
                  </a:cubicBezTo>
                  <a:cubicBezTo>
                    <a:pt x="34084" y="7647"/>
                    <a:pt x="33290" y="6204"/>
                    <a:pt x="31703" y="4762"/>
                  </a:cubicBezTo>
                  <a:cubicBezTo>
                    <a:pt x="30116" y="3319"/>
                    <a:pt x="27700" y="1840"/>
                    <a:pt x="24201" y="830"/>
                  </a:cubicBezTo>
                  <a:cubicBezTo>
                    <a:pt x="22181" y="253"/>
                    <a:pt x="20017" y="1"/>
                    <a:pt x="17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9"/>
            <p:cNvSpPr/>
            <p:nvPr/>
          </p:nvSpPr>
          <p:spPr>
            <a:xfrm>
              <a:off x="3553000" y="3237875"/>
              <a:ext cx="350775" cy="489200"/>
            </a:xfrm>
            <a:custGeom>
              <a:avLst/>
              <a:gdLst/>
              <a:ahLst/>
              <a:cxnLst/>
              <a:rect l="l" t="t" r="r" b="b"/>
              <a:pathLst>
                <a:path w="14031" h="19568" extrusionOk="0">
                  <a:moveTo>
                    <a:pt x="12612" y="1"/>
                  </a:moveTo>
                  <a:cubicBezTo>
                    <a:pt x="11647" y="1"/>
                    <a:pt x="9796" y="3410"/>
                    <a:pt x="8513" y="6678"/>
                  </a:cubicBezTo>
                  <a:cubicBezTo>
                    <a:pt x="6962" y="10717"/>
                    <a:pt x="1" y="15875"/>
                    <a:pt x="1227" y="17101"/>
                  </a:cubicBezTo>
                  <a:cubicBezTo>
                    <a:pt x="1976" y="17850"/>
                    <a:pt x="4325" y="19567"/>
                    <a:pt x="6731" y="19567"/>
                  </a:cubicBezTo>
                  <a:cubicBezTo>
                    <a:pt x="8265" y="19567"/>
                    <a:pt x="9822" y="18869"/>
                    <a:pt x="11001" y="16777"/>
                  </a:cubicBezTo>
                  <a:cubicBezTo>
                    <a:pt x="14031" y="11366"/>
                    <a:pt x="13129" y="618"/>
                    <a:pt x="13129" y="618"/>
                  </a:cubicBezTo>
                  <a:cubicBezTo>
                    <a:pt x="13019" y="191"/>
                    <a:pt x="12840" y="1"/>
                    <a:pt x="12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9"/>
            <p:cNvSpPr/>
            <p:nvPr/>
          </p:nvSpPr>
          <p:spPr>
            <a:xfrm>
              <a:off x="3580050" y="3238000"/>
              <a:ext cx="303900" cy="488725"/>
            </a:xfrm>
            <a:custGeom>
              <a:avLst/>
              <a:gdLst/>
              <a:ahLst/>
              <a:cxnLst/>
              <a:rect l="l" t="t" r="r" b="b"/>
              <a:pathLst>
                <a:path w="12156" h="19549" extrusionOk="0">
                  <a:moveTo>
                    <a:pt x="11542" y="0"/>
                  </a:moveTo>
                  <a:cubicBezTo>
                    <a:pt x="10569" y="0"/>
                    <a:pt x="8729" y="3391"/>
                    <a:pt x="7431" y="6673"/>
                  </a:cubicBezTo>
                  <a:cubicBezTo>
                    <a:pt x="5988" y="10388"/>
                    <a:pt x="1" y="15040"/>
                    <a:pt x="1" y="16735"/>
                  </a:cubicBezTo>
                  <a:cubicBezTo>
                    <a:pt x="1" y="16880"/>
                    <a:pt x="73" y="16988"/>
                    <a:pt x="145" y="17096"/>
                  </a:cubicBezTo>
                  <a:cubicBezTo>
                    <a:pt x="903" y="17854"/>
                    <a:pt x="3247" y="19549"/>
                    <a:pt x="5627" y="19549"/>
                  </a:cubicBezTo>
                  <a:cubicBezTo>
                    <a:pt x="7178" y="19549"/>
                    <a:pt x="8729" y="18863"/>
                    <a:pt x="9919" y="16772"/>
                  </a:cubicBezTo>
                  <a:cubicBezTo>
                    <a:pt x="11795" y="13381"/>
                    <a:pt x="12156" y="7863"/>
                    <a:pt x="12156" y="4256"/>
                  </a:cubicBezTo>
                  <a:cubicBezTo>
                    <a:pt x="12156" y="2092"/>
                    <a:pt x="12047" y="613"/>
                    <a:pt x="12047" y="613"/>
                  </a:cubicBezTo>
                  <a:cubicBezTo>
                    <a:pt x="11939" y="181"/>
                    <a:pt x="11759" y="0"/>
                    <a:pt x="1154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9"/>
            <p:cNvSpPr/>
            <p:nvPr/>
          </p:nvSpPr>
          <p:spPr>
            <a:xfrm>
              <a:off x="3572850" y="3229875"/>
              <a:ext cx="319225" cy="504975"/>
            </a:xfrm>
            <a:custGeom>
              <a:avLst/>
              <a:gdLst/>
              <a:ahLst/>
              <a:cxnLst/>
              <a:rect l="l" t="t" r="r" b="b"/>
              <a:pathLst>
                <a:path w="12769" h="20199" extrusionOk="0">
                  <a:moveTo>
                    <a:pt x="11830" y="614"/>
                  </a:moveTo>
                  <a:lnTo>
                    <a:pt x="11903" y="650"/>
                  </a:lnTo>
                  <a:cubicBezTo>
                    <a:pt x="11939" y="722"/>
                    <a:pt x="11975" y="830"/>
                    <a:pt x="12047" y="1011"/>
                  </a:cubicBezTo>
                  <a:cubicBezTo>
                    <a:pt x="12047" y="1049"/>
                    <a:pt x="12047" y="1118"/>
                    <a:pt x="12047" y="1227"/>
                  </a:cubicBezTo>
                  <a:cubicBezTo>
                    <a:pt x="12083" y="1732"/>
                    <a:pt x="12155" y="2958"/>
                    <a:pt x="12155" y="4581"/>
                  </a:cubicBezTo>
                  <a:cubicBezTo>
                    <a:pt x="12155" y="6385"/>
                    <a:pt x="12047" y="8657"/>
                    <a:pt x="11758" y="10893"/>
                  </a:cubicBezTo>
                  <a:cubicBezTo>
                    <a:pt x="11434" y="13129"/>
                    <a:pt x="10857" y="15293"/>
                    <a:pt x="9919" y="16952"/>
                  </a:cubicBezTo>
                  <a:cubicBezTo>
                    <a:pt x="9378" y="17962"/>
                    <a:pt x="8729" y="18611"/>
                    <a:pt x="8043" y="19008"/>
                  </a:cubicBezTo>
                  <a:cubicBezTo>
                    <a:pt x="7358" y="19405"/>
                    <a:pt x="6637" y="19585"/>
                    <a:pt x="5915" y="19585"/>
                  </a:cubicBezTo>
                  <a:cubicBezTo>
                    <a:pt x="4797" y="19585"/>
                    <a:pt x="3643" y="19188"/>
                    <a:pt x="2705" y="18684"/>
                  </a:cubicBezTo>
                  <a:cubicBezTo>
                    <a:pt x="1768" y="18179"/>
                    <a:pt x="1010" y="17565"/>
                    <a:pt x="650" y="17205"/>
                  </a:cubicBezTo>
                  <a:cubicBezTo>
                    <a:pt x="614" y="17169"/>
                    <a:pt x="614" y="17133"/>
                    <a:pt x="614" y="17060"/>
                  </a:cubicBezTo>
                  <a:cubicBezTo>
                    <a:pt x="577" y="16916"/>
                    <a:pt x="650" y="16700"/>
                    <a:pt x="830" y="16447"/>
                  </a:cubicBezTo>
                  <a:cubicBezTo>
                    <a:pt x="1082" y="15942"/>
                    <a:pt x="1587" y="15329"/>
                    <a:pt x="2200" y="14608"/>
                  </a:cubicBezTo>
                  <a:cubicBezTo>
                    <a:pt x="3138" y="13562"/>
                    <a:pt x="4364" y="12300"/>
                    <a:pt x="5446" y="11001"/>
                  </a:cubicBezTo>
                  <a:cubicBezTo>
                    <a:pt x="6529" y="9703"/>
                    <a:pt x="7502" y="8368"/>
                    <a:pt x="8007" y="7106"/>
                  </a:cubicBezTo>
                  <a:cubicBezTo>
                    <a:pt x="8656" y="5483"/>
                    <a:pt x="9414" y="3824"/>
                    <a:pt x="10135" y="2598"/>
                  </a:cubicBezTo>
                  <a:cubicBezTo>
                    <a:pt x="10532" y="1948"/>
                    <a:pt x="10857" y="1443"/>
                    <a:pt x="11181" y="1119"/>
                  </a:cubicBezTo>
                  <a:cubicBezTo>
                    <a:pt x="11325" y="938"/>
                    <a:pt x="11470" y="794"/>
                    <a:pt x="11578" y="722"/>
                  </a:cubicBezTo>
                  <a:cubicBezTo>
                    <a:pt x="11686" y="650"/>
                    <a:pt x="11794" y="614"/>
                    <a:pt x="11830" y="614"/>
                  </a:cubicBezTo>
                  <a:close/>
                  <a:moveTo>
                    <a:pt x="11830" y="1"/>
                  </a:moveTo>
                  <a:cubicBezTo>
                    <a:pt x="11614" y="37"/>
                    <a:pt x="11434" y="109"/>
                    <a:pt x="11253" y="217"/>
                  </a:cubicBezTo>
                  <a:cubicBezTo>
                    <a:pt x="10929" y="434"/>
                    <a:pt x="10640" y="758"/>
                    <a:pt x="10316" y="1191"/>
                  </a:cubicBezTo>
                  <a:cubicBezTo>
                    <a:pt x="9378" y="2525"/>
                    <a:pt x="8296" y="4726"/>
                    <a:pt x="7466" y="6890"/>
                  </a:cubicBezTo>
                  <a:cubicBezTo>
                    <a:pt x="6781" y="8657"/>
                    <a:pt x="4942" y="10749"/>
                    <a:pt x="3246" y="12588"/>
                  </a:cubicBezTo>
                  <a:cubicBezTo>
                    <a:pt x="2417" y="13490"/>
                    <a:pt x="1623" y="14355"/>
                    <a:pt x="1010" y="15113"/>
                  </a:cubicBezTo>
                  <a:cubicBezTo>
                    <a:pt x="722" y="15474"/>
                    <a:pt x="469" y="15834"/>
                    <a:pt x="289" y="16123"/>
                  </a:cubicBezTo>
                  <a:cubicBezTo>
                    <a:pt x="109" y="16447"/>
                    <a:pt x="0" y="16736"/>
                    <a:pt x="0" y="17060"/>
                  </a:cubicBezTo>
                  <a:cubicBezTo>
                    <a:pt x="0" y="17241"/>
                    <a:pt x="72" y="17493"/>
                    <a:pt x="217" y="17638"/>
                  </a:cubicBezTo>
                  <a:cubicBezTo>
                    <a:pt x="650" y="18034"/>
                    <a:pt x="1407" y="18647"/>
                    <a:pt x="2417" y="19188"/>
                  </a:cubicBezTo>
                  <a:cubicBezTo>
                    <a:pt x="3427" y="19729"/>
                    <a:pt x="4653" y="20198"/>
                    <a:pt x="5915" y="20198"/>
                  </a:cubicBezTo>
                  <a:cubicBezTo>
                    <a:pt x="6745" y="20198"/>
                    <a:pt x="7574" y="19982"/>
                    <a:pt x="8332" y="19513"/>
                  </a:cubicBezTo>
                  <a:cubicBezTo>
                    <a:pt x="9125" y="19080"/>
                    <a:pt x="9847" y="18323"/>
                    <a:pt x="10460" y="17241"/>
                  </a:cubicBezTo>
                  <a:cubicBezTo>
                    <a:pt x="11434" y="15474"/>
                    <a:pt x="12011" y="13237"/>
                    <a:pt x="12335" y="10965"/>
                  </a:cubicBezTo>
                  <a:cubicBezTo>
                    <a:pt x="12660" y="8693"/>
                    <a:pt x="12768" y="6385"/>
                    <a:pt x="12768" y="4581"/>
                  </a:cubicBezTo>
                  <a:cubicBezTo>
                    <a:pt x="12768" y="2417"/>
                    <a:pt x="12624" y="902"/>
                    <a:pt x="12624" y="902"/>
                  </a:cubicBezTo>
                  <a:lnTo>
                    <a:pt x="12624" y="866"/>
                  </a:lnTo>
                  <a:cubicBezTo>
                    <a:pt x="12552" y="614"/>
                    <a:pt x="12480" y="434"/>
                    <a:pt x="12335" y="289"/>
                  </a:cubicBezTo>
                  <a:cubicBezTo>
                    <a:pt x="12227" y="109"/>
                    <a:pt x="12011" y="1"/>
                    <a:pt x="1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9"/>
            <p:cNvSpPr/>
            <p:nvPr/>
          </p:nvSpPr>
          <p:spPr>
            <a:xfrm>
              <a:off x="3224800" y="2836750"/>
              <a:ext cx="786275" cy="880150"/>
            </a:xfrm>
            <a:custGeom>
              <a:avLst/>
              <a:gdLst/>
              <a:ahLst/>
              <a:cxnLst/>
              <a:rect l="l" t="t" r="r" b="b"/>
              <a:pathLst>
                <a:path w="31451" h="35206" extrusionOk="0">
                  <a:moveTo>
                    <a:pt x="19513" y="0"/>
                  </a:moveTo>
                  <a:cubicBezTo>
                    <a:pt x="19512" y="1"/>
                    <a:pt x="3138" y="4256"/>
                    <a:pt x="0" y="5663"/>
                  </a:cubicBezTo>
                  <a:cubicBezTo>
                    <a:pt x="0" y="5663"/>
                    <a:pt x="253" y="14211"/>
                    <a:pt x="3535" y="23156"/>
                  </a:cubicBezTo>
                  <a:cubicBezTo>
                    <a:pt x="6817" y="32064"/>
                    <a:pt x="12335" y="35094"/>
                    <a:pt x="14716" y="35202"/>
                  </a:cubicBezTo>
                  <a:cubicBezTo>
                    <a:pt x="14753" y="35204"/>
                    <a:pt x="14791" y="35205"/>
                    <a:pt x="14830" y="35205"/>
                  </a:cubicBezTo>
                  <a:cubicBezTo>
                    <a:pt x="17272" y="35205"/>
                    <a:pt x="21672" y="30736"/>
                    <a:pt x="23660" y="26546"/>
                  </a:cubicBezTo>
                  <a:cubicBezTo>
                    <a:pt x="25680" y="22254"/>
                    <a:pt x="27051" y="17349"/>
                    <a:pt x="27051" y="17349"/>
                  </a:cubicBezTo>
                  <a:cubicBezTo>
                    <a:pt x="27051" y="17349"/>
                    <a:pt x="29972" y="16339"/>
                    <a:pt x="30730" y="13706"/>
                  </a:cubicBezTo>
                  <a:cubicBezTo>
                    <a:pt x="31451" y="11073"/>
                    <a:pt x="31343" y="8657"/>
                    <a:pt x="29323" y="8404"/>
                  </a:cubicBezTo>
                  <a:cubicBezTo>
                    <a:pt x="29239" y="8394"/>
                    <a:pt x="29158" y="8389"/>
                    <a:pt x="29078" y="8389"/>
                  </a:cubicBezTo>
                  <a:cubicBezTo>
                    <a:pt x="27233" y="8389"/>
                    <a:pt x="26438" y="11073"/>
                    <a:pt x="26438" y="11073"/>
                  </a:cubicBezTo>
                  <a:cubicBezTo>
                    <a:pt x="26438" y="11073"/>
                    <a:pt x="23913" y="9414"/>
                    <a:pt x="22903" y="6168"/>
                  </a:cubicBezTo>
                  <a:cubicBezTo>
                    <a:pt x="22001" y="3236"/>
                    <a:pt x="23517" y="908"/>
                    <a:pt x="23130" y="908"/>
                  </a:cubicBezTo>
                  <a:cubicBezTo>
                    <a:pt x="23084" y="908"/>
                    <a:pt x="23011" y="941"/>
                    <a:pt x="22903" y="1010"/>
                  </a:cubicBezTo>
                  <a:cubicBezTo>
                    <a:pt x="21982" y="1569"/>
                    <a:pt x="20222" y="3298"/>
                    <a:pt x="19180" y="3298"/>
                  </a:cubicBezTo>
                  <a:cubicBezTo>
                    <a:pt x="19080" y="3298"/>
                    <a:pt x="18986" y="3282"/>
                    <a:pt x="18900" y="3247"/>
                  </a:cubicBezTo>
                  <a:cubicBezTo>
                    <a:pt x="17890" y="2886"/>
                    <a:pt x="19513" y="1"/>
                    <a:pt x="19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9"/>
            <p:cNvSpPr/>
            <p:nvPr/>
          </p:nvSpPr>
          <p:spPr>
            <a:xfrm>
              <a:off x="3217575" y="2829200"/>
              <a:ext cx="793500" cy="895725"/>
            </a:xfrm>
            <a:custGeom>
              <a:avLst/>
              <a:gdLst/>
              <a:ahLst/>
              <a:cxnLst/>
              <a:rect l="l" t="t" r="r" b="b"/>
              <a:pathLst>
                <a:path w="31740" h="35829" extrusionOk="0">
                  <a:moveTo>
                    <a:pt x="19227" y="757"/>
                  </a:moveTo>
                  <a:cubicBezTo>
                    <a:pt x="19168" y="873"/>
                    <a:pt x="19106" y="999"/>
                    <a:pt x="19044" y="1132"/>
                  </a:cubicBezTo>
                  <a:cubicBezTo>
                    <a:pt x="18792" y="1709"/>
                    <a:pt x="18539" y="2358"/>
                    <a:pt x="18539" y="2935"/>
                  </a:cubicBezTo>
                  <a:cubicBezTo>
                    <a:pt x="18539" y="3116"/>
                    <a:pt x="18575" y="3296"/>
                    <a:pt x="18648" y="3476"/>
                  </a:cubicBezTo>
                  <a:cubicBezTo>
                    <a:pt x="18720" y="3621"/>
                    <a:pt x="18864" y="3765"/>
                    <a:pt x="19080" y="3837"/>
                  </a:cubicBezTo>
                  <a:cubicBezTo>
                    <a:pt x="19189" y="3873"/>
                    <a:pt x="19333" y="3909"/>
                    <a:pt x="19441" y="3909"/>
                  </a:cubicBezTo>
                  <a:cubicBezTo>
                    <a:pt x="19802" y="3909"/>
                    <a:pt x="20126" y="3765"/>
                    <a:pt x="20487" y="3585"/>
                  </a:cubicBezTo>
                  <a:cubicBezTo>
                    <a:pt x="21028" y="3332"/>
                    <a:pt x="21569" y="2899"/>
                    <a:pt x="22074" y="2503"/>
                  </a:cubicBezTo>
                  <a:cubicBezTo>
                    <a:pt x="22443" y="2239"/>
                    <a:pt x="22794" y="1955"/>
                    <a:pt x="23082" y="1752"/>
                  </a:cubicBezTo>
                  <a:lnTo>
                    <a:pt x="23082" y="1752"/>
                  </a:lnTo>
                  <a:cubicBezTo>
                    <a:pt x="22898" y="2318"/>
                    <a:pt x="22615" y="3308"/>
                    <a:pt x="22615" y="4486"/>
                  </a:cubicBezTo>
                  <a:cubicBezTo>
                    <a:pt x="22615" y="5135"/>
                    <a:pt x="22687" y="5821"/>
                    <a:pt x="22904" y="6542"/>
                  </a:cubicBezTo>
                  <a:cubicBezTo>
                    <a:pt x="23949" y="9932"/>
                    <a:pt x="26546" y="11591"/>
                    <a:pt x="26546" y="11628"/>
                  </a:cubicBezTo>
                  <a:cubicBezTo>
                    <a:pt x="26600" y="11646"/>
                    <a:pt x="26645" y="11655"/>
                    <a:pt x="26691" y="11655"/>
                  </a:cubicBezTo>
                  <a:cubicBezTo>
                    <a:pt x="26736" y="11655"/>
                    <a:pt x="26781" y="11646"/>
                    <a:pt x="26835" y="11628"/>
                  </a:cubicBezTo>
                  <a:cubicBezTo>
                    <a:pt x="26907" y="11628"/>
                    <a:pt x="26979" y="11555"/>
                    <a:pt x="27015" y="11447"/>
                  </a:cubicBezTo>
                  <a:lnTo>
                    <a:pt x="27015" y="11411"/>
                  </a:lnTo>
                  <a:cubicBezTo>
                    <a:pt x="27051" y="11303"/>
                    <a:pt x="27268" y="10654"/>
                    <a:pt x="27700" y="10077"/>
                  </a:cubicBezTo>
                  <a:cubicBezTo>
                    <a:pt x="27881" y="9788"/>
                    <a:pt x="28133" y="9500"/>
                    <a:pt x="28422" y="9319"/>
                  </a:cubicBezTo>
                  <a:cubicBezTo>
                    <a:pt x="28710" y="9139"/>
                    <a:pt x="28999" y="8995"/>
                    <a:pt x="29360" y="8995"/>
                  </a:cubicBezTo>
                  <a:cubicBezTo>
                    <a:pt x="29432" y="8995"/>
                    <a:pt x="29504" y="8995"/>
                    <a:pt x="29576" y="9031"/>
                  </a:cubicBezTo>
                  <a:cubicBezTo>
                    <a:pt x="30153" y="9103"/>
                    <a:pt x="30514" y="9319"/>
                    <a:pt x="30766" y="9716"/>
                  </a:cubicBezTo>
                  <a:cubicBezTo>
                    <a:pt x="31019" y="10113"/>
                    <a:pt x="31127" y="10690"/>
                    <a:pt x="31127" y="11375"/>
                  </a:cubicBezTo>
                  <a:cubicBezTo>
                    <a:pt x="31127" y="12096"/>
                    <a:pt x="30983" y="12998"/>
                    <a:pt x="30694" y="13936"/>
                  </a:cubicBezTo>
                  <a:cubicBezTo>
                    <a:pt x="30369" y="15162"/>
                    <a:pt x="29504" y="16028"/>
                    <a:pt x="28710" y="16569"/>
                  </a:cubicBezTo>
                  <a:cubicBezTo>
                    <a:pt x="28314" y="16857"/>
                    <a:pt x="27953" y="17038"/>
                    <a:pt x="27700" y="17182"/>
                  </a:cubicBezTo>
                  <a:cubicBezTo>
                    <a:pt x="27556" y="17254"/>
                    <a:pt x="27448" y="17290"/>
                    <a:pt x="27376" y="17326"/>
                  </a:cubicBezTo>
                  <a:lnTo>
                    <a:pt x="27268" y="17362"/>
                  </a:lnTo>
                  <a:cubicBezTo>
                    <a:pt x="27159" y="17398"/>
                    <a:pt x="27087" y="17470"/>
                    <a:pt x="27051" y="17579"/>
                  </a:cubicBezTo>
                  <a:cubicBezTo>
                    <a:pt x="27051" y="17579"/>
                    <a:pt x="26979" y="17867"/>
                    <a:pt x="26835" y="18408"/>
                  </a:cubicBezTo>
                  <a:cubicBezTo>
                    <a:pt x="26330" y="19959"/>
                    <a:pt x="25176" y="23530"/>
                    <a:pt x="23697" y="26704"/>
                  </a:cubicBezTo>
                  <a:cubicBezTo>
                    <a:pt x="22723" y="28795"/>
                    <a:pt x="21136" y="30923"/>
                    <a:pt x="19477" y="32546"/>
                  </a:cubicBezTo>
                  <a:cubicBezTo>
                    <a:pt x="18684" y="33376"/>
                    <a:pt x="17854" y="34025"/>
                    <a:pt x="17097" y="34494"/>
                  </a:cubicBezTo>
                  <a:cubicBezTo>
                    <a:pt x="16339" y="34963"/>
                    <a:pt x="15618" y="35215"/>
                    <a:pt x="15113" y="35215"/>
                  </a:cubicBezTo>
                  <a:lnTo>
                    <a:pt x="15041" y="35215"/>
                  </a:lnTo>
                  <a:cubicBezTo>
                    <a:pt x="13959" y="35179"/>
                    <a:pt x="12011" y="34422"/>
                    <a:pt x="9955" y="32546"/>
                  </a:cubicBezTo>
                  <a:cubicBezTo>
                    <a:pt x="7900" y="30707"/>
                    <a:pt x="5736" y="27750"/>
                    <a:pt x="4113" y="23349"/>
                  </a:cubicBezTo>
                  <a:cubicBezTo>
                    <a:pt x="2490" y="18913"/>
                    <a:pt x="1588" y="14549"/>
                    <a:pt x="1119" y="11303"/>
                  </a:cubicBezTo>
                  <a:cubicBezTo>
                    <a:pt x="903" y="9680"/>
                    <a:pt x="758" y="8345"/>
                    <a:pt x="686" y="7408"/>
                  </a:cubicBezTo>
                  <a:cubicBezTo>
                    <a:pt x="650" y="6939"/>
                    <a:pt x="614" y="6578"/>
                    <a:pt x="614" y="6326"/>
                  </a:cubicBezTo>
                  <a:cubicBezTo>
                    <a:pt x="614" y="6256"/>
                    <a:pt x="614" y="6195"/>
                    <a:pt x="614" y="6142"/>
                  </a:cubicBezTo>
                  <a:lnTo>
                    <a:pt x="614" y="6142"/>
                  </a:lnTo>
                  <a:cubicBezTo>
                    <a:pt x="1427" y="5813"/>
                    <a:pt x="2924" y="5309"/>
                    <a:pt x="4762" y="4775"/>
                  </a:cubicBezTo>
                  <a:cubicBezTo>
                    <a:pt x="7719" y="3873"/>
                    <a:pt x="11506" y="2827"/>
                    <a:pt x="14536" y="1998"/>
                  </a:cubicBezTo>
                  <a:cubicBezTo>
                    <a:pt x="16051" y="1601"/>
                    <a:pt x="17385" y="1240"/>
                    <a:pt x="18359" y="988"/>
                  </a:cubicBezTo>
                  <a:cubicBezTo>
                    <a:pt x="18699" y="896"/>
                    <a:pt x="18992" y="819"/>
                    <a:pt x="19227" y="757"/>
                  </a:cubicBezTo>
                  <a:close/>
                  <a:moveTo>
                    <a:pt x="19816" y="0"/>
                  </a:moveTo>
                  <a:cubicBezTo>
                    <a:pt x="19786" y="0"/>
                    <a:pt x="19757" y="5"/>
                    <a:pt x="19730" y="14"/>
                  </a:cubicBezTo>
                  <a:cubicBezTo>
                    <a:pt x="19730" y="14"/>
                    <a:pt x="15618" y="1060"/>
                    <a:pt x="11146" y="2322"/>
                  </a:cubicBezTo>
                  <a:cubicBezTo>
                    <a:pt x="8909" y="2935"/>
                    <a:pt x="6565" y="3585"/>
                    <a:pt x="4581" y="4198"/>
                  </a:cubicBezTo>
                  <a:cubicBezTo>
                    <a:pt x="2598" y="4775"/>
                    <a:pt x="1011" y="5316"/>
                    <a:pt x="181" y="5676"/>
                  </a:cubicBezTo>
                  <a:cubicBezTo>
                    <a:pt x="73" y="5713"/>
                    <a:pt x="1" y="5821"/>
                    <a:pt x="1" y="5965"/>
                  </a:cubicBezTo>
                  <a:cubicBezTo>
                    <a:pt x="1" y="5965"/>
                    <a:pt x="253" y="14549"/>
                    <a:pt x="3536" y="23530"/>
                  </a:cubicBezTo>
                  <a:cubicBezTo>
                    <a:pt x="5195" y="28038"/>
                    <a:pt x="7431" y="31068"/>
                    <a:pt x="9559" y="33015"/>
                  </a:cubicBezTo>
                  <a:cubicBezTo>
                    <a:pt x="11687" y="34927"/>
                    <a:pt x="13706" y="35756"/>
                    <a:pt x="15005" y="35829"/>
                  </a:cubicBezTo>
                  <a:lnTo>
                    <a:pt x="15113" y="35829"/>
                  </a:lnTo>
                  <a:cubicBezTo>
                    <a:pt x="15798" y="35829"/>
                    <a:pt x="16592" y="35504"/>
                    <a:pt x="17385" y="34999"/>
                  </a:cubicBezTo>
                  <a:cubicBezTo>
                    <a:pt x="19838" y="33520"/>
                    <a:pt x="22687" y="30202"/>
                    <a:pt x="24238" y="26956"/>
                  </a:cubicBezTo>
                  <a:cubicBezTo>
                    <a:pt x="26041" y="23124"/>
                    <a:pt x="27327" y="18802"/>
                    <a:pt x="27582" y="17895"/>
                  </a:cubicBezTo>
                  <a:lnTo>
                    <a:pt x="27582" y="17895"/>
                  </a:lnTo>
                  <a:cubicBezTo>
                    <a:pt x="27834" y="17799"/>
                    <a:pt x="28411" y="17541"/>
                    <a:pt x="29071" y="17074"/>
                  </a:cubicBezTo>
                  <a:cubicBezTo>
                    <a:pt x="29901" y="16461"/>
                    <a:pt x="30874" y="15487"/>
                    <a:pt x="31307" y="14080"/>
                  </a:cubicBezTo>
                  <a:cubicBezTo>
                    <a:pt x="31560" y="13142"/>
                    <a:pt x="31740" y="12205"/>
                    <a:pt x="31740" y="11375"/>
                  </a:cubicBezTo>
                  <a:cubicBezTo>
                    <a:pt x="31740" y="10618"/>
                    <a:pt x="31596" y="9932"/>
                    <a:pt x="31271" y="9391"/>
                  </a:cubicBezTo>
                  <a:cubicBezTo>
                    <a:pt x="30946" y="8886"/>
                    <a:pt x="30369" y="8490"/>
                    <a:pt x="29648" y="8418"/>
                  </a:cubicBezTo>
                  <a:lnTo>
                    <a:pt x="29360" y="8418"/>
                  </a:lnTo>
                  <a:cubicBezTo>
                    <a:pt x="28855" y="8418"/>
                    <a:pt x="28386" y="8598"/>
                    <a:pt x="27989" y="8886"/>
                  </a:cubicBezTo>
                  <a:cubicBezTo>
                    <a:pt x="27448" y="9283"/>
                    <a:pt x="27051" y="9896"/>
                    <a:pt x="26799" y="10365"/>
                  </a:cubicBezTo>
                  <a:cubicBezTo>
                    <a:pt x="26706" y="10551"/>
                    <a:pt x="26632" y="10723"/>
                    <a:pt x="26577" y="10865"/>
                  </a:cubicBezTo>
                  <a:lnTo>
                    <a:pt x="26577" y="10865"/>
                  </a:lnTo>
                  <a:cubicBezTo>
                    <a:pt x="25881" y="10313"/>
                    <a:pt x="24225" y="8805"/>
                    <a:pt x="23481" y="6362"/>
                  </a:cubicBezTo>
                  <a:cubicBezTo>
                    <a:pt x="23300" y="5713"/>
                    <a:pt x="23192" y="5063"/>
                    <a:pt x="23192" y="4486"/>
                  </a:cubicBezTo>
                  <a:cubicBezTo>
                    <a:pt x="23192" y="3729"/>
                    <a:pt x="23336" y="3044"/>
                    <a:pt x="23481" y="2503"/>
                  </a:cubicBezTo>
                  <a:cubicBezTo>
                    <a:pt x="23553" y="2214"/>
                    <a:pt x="23625" y="1998"/>
                    <a:pt x="23697" y="1781"/>
                  </a:cubicBezTo>
                  <a:cubicBezTo>
                    <a:pt x="23733" y="1601"/>
                    <a:pt x="23769" y="1457"/>
                    <a:pt x="23805" y="1312"/>
                  </a:cubicBezTo>
                  <a:cubicBezTo>
                    <a:pt x="23805" y="1240"/>
                    <a:pt x="23769" y="1168"/>
                    <a:pt x="23733" y="1060"/>
                  </a:cubicBezTo>
                  <a:cubicBezTo>
                    <a:pt x="23697" y="1024"/>
                    <a:pt x="23625" y="952"/>
                    <a:pt x="23589" y="916"/>
                  </a:cubicBezTo>
                  <a:cubicBezTo>
                    <a:pt x="23517" y="916"/>
                    <a:pt x="23481" y="880"/>
                    <a:pt x="23408" y="880"/>
                  </a:cubicBezTo>
                  <a:cubicBezTo>
                    <a:pt x="23336" y="916"/>
                    <a:pt x="23264" y="916"/>
                    <a:pt x="23228" y="952"/>
                  </a:cubicBezTo>
                  <a:cubicBezTo>
                    <a:pt x="23156" y="988"/>
                    <a:pt x="23084" y="988"/>
                    <a:pt x="23048" y="1024"/>
                  </a:cubicBezTo>
                  <a:cubicBezTo>
                    <a:pt x="22543" y="1348"/>
                    <a:pt x="21894" y="1925"/>
                    <a:pt x="21208" y="2430"/>
                  </a:cubicBezTo>
                  <a:cubicBezTo>
                    <a:pt x="20848" y="2683"/>
                    <a:pt x="20523" y="2899"/>
                    <a:pt x="20198" y="3044"/>
                  </a:cubicBezTo>
                  <a:cubicBezTo>
                    <a:pt x="19910" y="3224"/>
                    <a:pt x="19621" y="3296"/>
                    <a:pt x="19441" y="3296"/>
                  </a:cubicBezTo>
                  <a:lnTo>
                    <a:pt x="19297" y="3296"/>
                  </a:lnTo>
                  <a:lnTo>
                    <a:pt x="19189" y="3188"/>
                  </a:lnTo>
                  <a:cubicBezTo>
                    <a:pt x="19153" y="3152"/>
                    <a:pt x="19153" y="3080"/>
                    <a:pt x="19153" y="2935"/>
                  </a:cubicBezTo>
                  <a:cubicBezTo>
                    <a:pt x="19153" y="2539"/>
                    <a:pt x="19369" y="1889"/>
                    <a:pt x="19585" y="1384"/>
                  </a:cubicBezTo>
                  <a:cubicBezTo>
                    <a:pt x="19730" y="1096"/>
                    <a:pt x="19838" y="880"/>
                    <a:pt x="19910" y="699"/>
                  </a:cubicBezTo>
                  <a:cubicBezTo>
                    <a:pt x="19946" y="627"/>
                    <a:pt x="19982" y="555"/>
                    <a:pt x="20018" y="519"/>
                  </a:cubicBezTo>
                  <a:lnTo>
                    <a:pt x="20054" y="447"/>
                  </a:lnTo>
                  <a:cubicBezTo>
                    <a:pt x="20126" y="339"/>
                    <a:pt x="20126" y="194"/>
                    <a:pt x="20054" y="122"/>
                  </a:cubicBezTo>
                  <a:cubicBezTo>
                    <a:pt x="20000" y="41"/>
                    <a:pt x="19905" y="0"/>
                    <a:pt x="19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9"/>
            <p:cNvSpPr/>
            <p:nvPr/>
          </p:nvSpPr>
          <p:spPr>
            <a:xfrm>
              <a:off x="3751375" y="3083575"/>
              <a:ext cx="155125" cy="68600"/>
            </a:xfrm>
            <a:custGeom>
              <a:avLst/>
              <a:gdLst/>
              <a:ahLst/>
              <a:cxnLst/>
              <a:rect l="l" t="t" r="r" b="b"/>
              <a:pathLst>
                <a:path w="6205" h="2744" extrusionOk="0">
                  <a:moveTo>
                    <a:pt x="5848" y="1"/>
                  </a:moveTo>
                  <a:cubicBezTo>
                    <a:pt x="5822" y="1"/>
                    <a:pt x="5796" y="4"/>
                    <a:pt x="5771" y="10"/>
                  </a:cubicBezTo>
                  <a:lnTo>
                    <a:pt x="217" y="2174"/>
                  </a:lnTo>
                  <a:cubicBezTo>
                    <a:pt x="73" y="2210"/>
                    <a:pt x="1" y="2390"/>
                    <a:pt x="73" y="2571"/>
                  </a:cubicBezTo>
                  <a:cubicBezTo>
                    <a:pt x="99" y="2676"/>
                    <a:pt x="203" y="2743"/>
                    <a:pt x="313" y="2743"/>
                  </a:cubicBezTo>
                  <a:cubicBezTo>
                    <a:pt x="354" y="2743"/>
                    <a:pt x="395" y="2734"/>
                    <a:pt x="433" y="2715"/>
                  </a:cubicBezTo>
                  <a:lnTo>
                    <a:pt x="5988" y="587"/>
                  </a:lnTo>
                  <a:cubicBezTo>
                    <a:pt x="6132" y="515"/>
                    <a:pt x="6204" y="334"/>
                    <a:pt x="6168" y="190"/>
                  </a:cubicBezTo>
                  <a:cubicBezTo>
                    <a:pt x="6108" y="71"/>
                    <a:pt x="5974" y="1"/>
                    <a:pt x="5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9"/>
            <p:cNvSpPr/>
            <p:nvPr/>
          </p:nvSpPr>
          <p:spPr>
            <a:xfrm>
              <a:off x="3156275" y="3109950"/>
              <a:ext cx="628500" cy="217975"/>
            </a:xfrm>
            <a:custGeom>
              <a:avLst/>
              <a:gdLst/>
              <a:ahLst/>
              <a:cxnLst/>
              <a:rect l="l" t="t" r="r" b="b"/>
              <a:pathLst>
                <a:path w="25140" h="8719" extrusionOk="0">
                  <a:moveTo>
                    <a:pt x="0" y="1"/>
                  </a:moveTo>
                  <a:cubicBezTo>
                    <a:pt x="0" y="1"/>
                    <a:pt x="109" y="3535"/>
                    <a:pt x="1876" y="5555"/>
                  </a:cubicBezTo>
                  <a:cubicBezTo>
                    <a:pt x="3144" y="6979"/>
                    <a:pt x="5380" y="7511"/>
                    <a:pt x="7047" y="7511"/>
                  </a:cubicBezTo>
                  <a:cubicBezTo>
                    <a:pt x="7702" y="7511"/>
                    <a:pt x="8270" y="7429"/>
                    <a:pt x="8656" y="7286"/>
                  </a:cubicBezTo>
                  <a:cubicBezTo>
                    <a:pt x="9996" y="6840"/>
                    <a:pt x="9831" y="3255"/>
                    <a:pt x="11120" y="3255"/>
                  </a:cubicBezTo>
                  <a:cubicBezTo>
                    <a:pt x="11184" y="3255"/>
                    <a:pt x="11253" y="3264"/>
                    <a:pt x="11325" y="3283"/>
                  </a:cubicBezTo>
                  <a:cubicBezTo>
                    <a:pt x="12804" y="3644"/>
                    <a:pt x="12552" y="5303"/>
                    <a:pt x="13201" y="6817"/>
                  </a:cubicBezTo>
                  <a:cubicBezTo>
                    <a:pt x="13814" y="8296"/>
                    <a:pt x="14463" y="8188"/>
                    <a:pt x="17204" y="8549"/>
                  </a:cubicBezTo>
                  <a:cubicBezTo>
                    <a:pt x="17971" y="8658"/>
                    <a:pt x="18726" y="8718"/>
                    <a:pt x="19439" y="8718"/>
                  </a:cubicBezTo>
                  <a:cubicBezTo>
                    <a:pt x="21311" y="8718"/>
                    <a:pt x="22893" y="8305"/>
                    <a:pt x="23624" y="7286"/>
                  </a:cubicBezTo>
                  <a:cubicBezTo>
                    <a:pt x="24634" y="5916"/>
                    <a:pt x="25139" y="1624"/>
                    <a:pt x="24129" y="1407"/>
                  </a:cubicBezTo>
                  <a:cubicBezTo>
                    <a:pt x="23922" y="1355"/>
                    <a:pt x="23613" y="1334"/>
                    <a:pt x="23223" y="1334"/>
                  </a:cubicBezTo>
                  <a:cubicBezTo>
                    <a:pt x="21714" y="1334"/>
                    <a:pt x="18980" y="1653"/>
                    <a:pt x="16086" y="1768"/>
                  </a:cubicBezTo>
                  <a:cubicBezTo>
                    <a:pt x="12444" y="1876"/>
                    <a:pt x="11073" y="2021"/>
                    <a:pt x="11073" y="202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9"/>
            <p:cNvSpPr/>
            <p:nvPr/>
          </p:nvSpPr>
          <p:spPr>
            <a:xfrm>
              <a:off x="3501625" y="3169475"/>
              <a:ext cx="275025" cy="158450"/>
            </a:xfrm>
            <a:custGeom>
              <a:avLst/>
              <a:gdLst/>
              <a:ahLst/>
              <a:cxnLst/>
              <a:rect l="l" t="t" r="r" b="b"/>
              <a:pathLst>
                <a:path w="11001" h="6338" extrusionOk="0">
                  <a:moveTo>
                    <a:pt x="10820" y="0"/>
                  </a:moveTo>
                  <a:lnTo>
                    <a:pt x="0" y="5374"/>
                  </a:lnTo>
                  <a:cubicBezTo>
                    <a:pt x="577" y="5879"/>
                    <a:pt x="1443" y="5915"/>
                    <a:pt x="3390" y="6168"/>
                  </a:cubicBezTo>
                  <a:cubicBezTo>
                    <a:pt x="4157" y="6277"/>
                    <a:pt x="4912" y="6337"/>
                    <a:pt x="5625" y="6337"/>
                  </a:cubicBezTo>
                  <a:cubicBezTo>
                    <a:pt x="7497" y="6337"/>
                    <a:pt x="9079" y="5924"/>
                    <a:pt x="9810" y="4905"/>
                  </a:cubicBezTo>
                  <a:cubicBezTo>
                    <a:pt x="10568" y="3932"/>
                    <a:pt x="11001" y="1407"/>
                    <a:pt x="10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9"/>
            <p:cNvSpPr/>
            <p:nvPr/>
          </p:nvSpPr>
          <p:spPr>
            <a:xfrm>
              <a:off x="3217575" y="3153250"/>
              <a:ext cx="351700" cy="144800"/>
            </a:xfrm>
            <a:custGeom>
              <a:avLst/>
              <a:gdLst/>
              <a:ahLst/>
              <a:cxnLst/>
              <a:rect l="l" t="t" r="r" b="b"/>
              <a:pathLst>
                <a:path w="14068" h="5792" extrusionOk="0">
                  <a:moveTo>
                    <a:pt x="14067" y="0"/>
                  </a:moveTo>
                  <a:lnTo>
                    <a:pt x="14067" y="0"/>
                  </a:lnTo>
                  <a:cubicBezTo>
                    <a:pt x="13923" y="36"/>
                    <a:pt x="13779" y="36"/>
                    <a:pt x="13634" y="36"/>
                  </a:cubicBezTo>
                  <a:cubicBezTo>
                    <a:pt x="12552" y="72"/>
                    <a:pt x="11687" y="108"/>
                    <a:pt x="10965" y="144"/>
                  </a:cubicBezTo>
                  <a:lnTo>
                    <a:pt x="1" y="4364"/>
                  </a:lnTo>
                  <a:cubicBezTo>
                    <a:pt x="1302" y="5395"/>
                    <a:pt x="3138" y="5791"/>
                    <a:pt x="4564" y="5791"/>
                  </a:cubicBezTo>
                  <a:cubicBezTo>
                    <a:pt x="5234" y="5791"/>
                    <a:pt x="5813" y="5704"/>
                    <a:pt x="6204" y="5554"/>
                  </a:cubicBezTo>
                  <a:cubicBezTo>
                    <a:pt x="7544" y="5108"/>
                    <a:pt x="7379" y="1523"/>
                    <a:pt x="8668" y="1523"/>
                  </a:cubicBezTo>
                  <a:cubicBezTo>
                    <a:pt x="8732" y="1523"/>
                    <a:pt x="8801" y="1532"/>
                    <a:pt x="8873" y="1551"/>
                  </a:cubicBezTo>
                  <a:cubicBezTo>
                    <a:pt x="9739" y="1767"/>
                    <a:pt x="10028" y="2453"/>
                    <a:pt x="10244" y="3282"/>
                  </a:cubicBezTo>
                  <a:lnTo>
                    <a:pt x="140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9"/>
            <p:cNvSpPr/>
            <p:nvPr/>
          </p:nvSpPr>
          <p:spPr>
            <a:xfrm>
              <a:off x="3148150" y="3102400"/>
              <a:ext cx="633000" cy="233000"/>
            </a:xfrm>
            <a:custGeom>
              <a:avLst/>
              <a:gdLst/>
              <a:ahLst/>
              <a:cxnLst/>
              <a:rect l="l" t="t" r="r" b="b"/>
              <a:pathLst>
                <a:path w="25320" h="9320" extrusionOk="0">
                  <a:moveTo>
                    <a:pt x="638" y="661"/>
                  </a:moveTo>
                  <a:lnTo>
                    <a:pt x="11326" y="2611"/>
                  </a:lnTo>
                  <a:lnTo>
                    <a:pt x="11686" y="2611"/>
                  </a:lnTo>
                  <a:cubicBezTo>
                    <a:pt x="12228" y="2575"/>
                    <a:pt x="13706" y="2467"/>
                    <a:pt x="16411" y="2359"/>
                  </a:cubicBezTo>
                  <a:cubicBezTo>
                    <a:pt x="19369" y="2250"/>
                    <a:pt x="22146" y="1926"/>
                    <a:pt x="23625" y="1926"/>
                  </a:cubicBezTo>
                  <a:cubicBezTo>
                    <a:pt x="23985" y="1926"/>
                    <a:pt x="24238" y="1962"/>
                    <a:pt x="24382" y="1998"/>
                  </a:cubicBezTo>
                  <a:lnTo>
                    <a:pt x="24490" y="2034"/>
                  </a:lnTo>
                  <a:cubicBezTo>
                    <a:pt x="24526" y="2142"/>
                    <a:pt x="24599" y="2286"/>
                    <a:pt x="24635" y="2539"/>
                  </a:cubicBezTo>
                  <a:cubicBezTo>
                    <a:pt x="24707" y="2755"/>
                    <a:pt x="24707" y="3044"/>
                    <a:pt x="24707" y="3369"/>
                  </a:cubicBezTo>
                  <a:cubicBezTo>
                    <a:pt x="24707" y="4054"/>
                    <a:pt x="24599" y="4883"/>
                    <a:pt x="24418" y="5641"/>
                  </a:cubicBezTo>
                  <a:cubicBezTo>
                    <a:pt x="24238" y="6398"/>
                    <a:pt x="23985" y="7047"/>
                    <a:pt x="23733" y="7444"/>
                  </a:cubicBezTo>
                  <a:cubicBezTo>
                    <a:pt x="23408" y="7877"/>
                    <a:pt x="22867" y="8202"/>
                    <a:pt x="22182" y="8418"/>
                  </a:cubicBezTo>
                  <a:cubicBezTo>
                    <a:pt x="21497" y="8634"/>
                    <a:pt x="20667" y="8706"/>
                    <a:pt x="19729" y="8706"/>
                  </a:cubicBezTo>
                  <a:cubicBezTo>
                    <a:pt x="19044" y="8706"/>
                    <a:pt x="18323" y="8670"/>
                    <a:pt x="17602" y="8562"/>
                  </a:cubicBezTo>
                  <a:cubicBezTo>
                    <a:pt x="16195" y="8382"/>
                    <a:pt x="15329" y="8310"/>
                    <a:pt x="14824" y="8129"/>
                  </a:cubicBezTo>
                  <a:cubicBezTo>
                    <a:pt x="14572" y="8021"/>
                    <a:pt x="14392" y="7913"/>
                    <a:pt x="14247" y="7769"/>
                  </a:cubicBezTo>
                  <a:cubicBezTo>
                    <a:pt x="14103" y="7588"/>
                    <a:pt x="13959" y="7336"/>
                    <a:pt x="13814" y="6975"/>
                  </a:cubicBezTo>
                  <a:cubicBezTo>
                    <a:pt x="13490" y="6290"/>
                    <a:pt x="13418" y="5496"/>
                    <a:pt x="13201" y="4811"/>
                  </a:cubicBezTo>
                  <a:cubicBezTo>
                    <a:pt x="13093" y="4487"/>
                    <a:pt x="12949" y="4162"/>
                    <a:pt x="12696" y="3873"/>
                  </a:cubicBezTo>
                  <a:cubicBezTo>
                    <a:pt x="12480" y="3621"/>
                    <a:pt x="12119" y="3405"/>
                    <a:pt x="11723" y="3296"/>
                  </a:cubicBezTo>
                  <a:cubicBezTo>
                    <a:pt x="11614" y="3260"/>
                    <a:pt x="11506" y="3260"/>
                    <a:pt x="11434" y="3260"/>
                  </a:cubicBezTo>
                  <a:cubicBezTo>
                    <a:pt x="11218" y="3260"/>
                    <a:pt x="11001" y="3332"/>
                    <a:pt x="10821" y="3477"/>
                  </a:cubicBezTo>
                  <a:cubicBezTo>
                    <a:pt x="10532" y="3729"/>
                    <a:pt x="10352" y="4054"/>
                    <a:pt x="10208" y="4451"/>
                  </a:cubicBezTo>
                  <a:cubicBezTo>
                    <a:pt x="9991" y="5028"/>
                    <a:pt x="9847" y="5713"/>
                    <a:pt x="9631" y="6254"/>
                  </a:cubicBezTo>
                  <a:cubicBezTo>
                    <a:pt x="9522" y="6542"/>
                    <a:pt x="9414" y="6795"/>
                    <a:pt x="9270" y="6975"/>
                  </a:cubicBezTo>
                  <a:cubicBezTo>
                    <a:pt x="9162" y="7156"/>
                    <a:pt x="9018" y="7264"/>
                    <a:pt x="8873" y="7336"/>
                  </a:cubicBezTo>
                  <a:cubicBezTo>
                    <a:pt x="8549" y="7444"/>
                    <a:pt x="8008" y="7516"/>
                    <a:pt x="7395" y="7516"/>
                  </a:cubicBezTo>
                  <a:cubicBezTo>
                    <a:pt x="6565" y="7516"/>
                    <a:pt x="5627" y="7408"/>
                    <a:pt x="4726" y="7083"/>
                  </a:cubicBezTo>
                  <a:cubicBezTo>
                    <a:pt x="3824" y="6795"/>
                    <a:pt x="2994" y="6326"/>
                    <a:pt x="2417" y="5641"/>
                  </a:cubicBezTo>
                  <a:cubicBezTo>
                    <a:pt x="1588" y="4703"/>
                    <a:pt x="1119" y="3369"/>
                    <a:pt x="866" y="2250"/>
                  </a:cubicBezTo>
                  <a:cubicBezTo>
                    <a:pt x="758" y="1709"/>
                    <a:pt x="686" y="1204"/>
                    <a:pt x="650" y="844"/>
                  </a:cubicBezTo>
                  <a:cubicBezTo>
                    <a:pt x="650" y="773"/>
                    <a:pt x="644" y="714"/>
                    <a:pt x="638" y="661"/>
                  </a:cubicBezTo>
                  <a:close/>
                  <a:moveTo>
                    <a:pt x="297" y="0"/>
                  </a:moveTo>
                  <a:cubicBezTo>
                    <a:pt x="234" y="0"/>
                    <a:pt x="162" y="34"/>
                    <a:pt x="109" y="86"/>
                  </a:cubicBezTo>
                  <a:cubicBezTo>
                    <a:pt x="37" y="122"/>
                    <a:pt x="1" y="231"/>
                    <a:pt x="1" y="303"/>
                  </a:cubicBezTo>
                  <a:cubicBezTo>
                    <a:pt x="1" y="339"/>
                    <a:pt x="37" y="1241"/>
                    <a:pt x="289" y="2395"/>
                  </a:cubicBezTo>
                  <a:cubicBezTo>
                    <a:pt x="542" y="3549"/>
                    <a:pt x="1047" y="4955"/>
                    <a:pt x="1984" y="6037"/>
                  </a:cubicBezTo>
                  <a:cubicBezTo>
                    <a:pt x="2634" y="6831"/>
                    <a:pt x="3571" y="7336"/>
                    <a:pt x="4545" y="7660"/>
                  </a:cubicBezTo>
                  <a:cubicBezTo>
                    <a:pt x="5519" y="7985"/>
                    <a:pt x="6529" y="8129"/>
                    <a:pt x="7395" y="8129"/>
                  </a:cubicBezTo>
                  <a:cubicBezTo>
                    <a:pt x="8044" y="8129"/>
                    <a:pt x="8657" y="8057"/>
                    <a:pt x="9090" y="7877"/>
                  </a:cubicBezTo>
                  <a:cubicBezTo>
                    <a:pt x="9306" y="7805"/>
                    <a:pt x="9486" y="7660"/>
                    <a:pt x="9631" y="7480"/>
                  </a:cubicBezTo>
                  <a:cubicBezTo>
                    <a:pt x="9919" y="7192"/>
                    <a:pt x="10063" y="6795"/>
                    <a:pt x="10244" y="6398"/>
                  </a:cubicBezTo>
                  <a:cubicBezTo>
                    <a:pt x="10460" y="5785"/>
                    <a:pt x="10604" y="5100"/>
                    <a:pt x="10821" y="4595"/>
                  </a:cubicBezTo>
                  <a:cubicBezTo>
                    <a:pt x="10893" y="4342"/>
                    <a:pt x="11001" y="4126"/>
                    <a:pt x="11109" y="4018"/>
                  </a:cubicBezTo>
                  <a:cubicBezTo>
                    <a:pt x="11254" y="3910"/>
                    <a:pt x="11326" y="3873"/>
                    <a:pt x="11434" y="3837"/>
                  </a:cubicBezTo>
                  <a:lnTo>
                    <a:pt x="11542" y="3873"/>
                  </a:lnTo>
                  <a:cubicBezTo>
                    <a:pt x="11903" y="3946"/>
                    <a:pt x="12083" y="4090"/>
                    <a:pt x="12264" y="4270"/>
                  </a:cubicBezTo>
                  <a:cubicBezTo>
                    <a:pt x="12480" y="4559"/>
                    <a:pt x="12624" y="4955"/>
                    <a:pt x="12769" y="5496"/>
                  </a:cubicBezTo>
                  <a:cubicBezTo>
                    <a:pt x="12877" y="6001"/>
                    <a:pt x="12985" y="6615"/>
                    <a:pt x="13237" y="7228"/>
                  </a:cubicBezTo>
                  <a:cubicBezTo>
                    <a:pt x="13418" y="7624"/>
                    <a:pt x="13562" y="7913"/>
                    <a:pt x="13814" y="8165"/>
                  </a:cubicBezTo>
                  <a:cubicBezTo>
                    <a:pt x="14139" y="8526"/>
                    <a:pt x="14572" y="8706"/>
                    <a:pt x="15149" y="8851"/>
                  </a:cubicBezTo>
                  <a:cubicBezTo>
                    <a:pt x="15726" y="8959"/>
                    <a:pt x="16483" y="9031"/>
                    <a:pt x="17493" y="9175"/>
                  </a:cubicBezTo>
                  <a:cubicBezTo>
                    <a:pt x="18251" y="9247"/>
                    <a:pt x="19008" y="9320"/>
                    <a:pt x="19729" y="9320"/>
                  </a:cubicBezTo>
                  <a:cubicBezTo>
                    <a:pt x="20703" y="9320"/>
                    <a:pt x="21605" y="9211"/>
                    <a:pt x="22362" y="8995"/>
                  </a:cubicBezTo>
                  <a:cubicBezTo>
                    <a:pt x="23156" y="8743"/>
                    <a:pt x="23805" y="8346"/>
                    <a:pt x="24202" y="7769"/>
                  </a:cubicBezTo>
                  <a:cubicBezTo>
                    <a:pt x="24562" y="7300"/>
                    <a:pt x="24815" y="6578"/>
                    <a:pt x="25031" y="5785"/>
                  </a:cubicBezTo>
                  <a:cubicBezTo>
                    <a:pt x="25212" y="4955"/>
                    <a:pt x="25320" y="4090"/>
                    <a:pt x="25320" y="3369"/>
                  </a:cubicBezTo>
                  <a:cubicBezTo>
                    <a:pt x="25320" y="2900"/>
                    <a:pt x="25284" y="2467"/>
                    <a:pt x="25176" y="2142"/>
                  </a:cubicBezTo>
                  <a:cubicBezTo>
                    <a:pt x="25103" y="1962"/>
                    <a:pt x="25067" y="1818"/>
                    <a:pt x="24959" y="1673"/>
                  </a:cubicBezTo>
                  <a:cubicBezTo>
                    <a:pt x="24851" y="1565"/>
                    <a:pt x="24707" y="1457"/>
                    <a:pt x="24526" y="1385"/>
                  </a:cubicBezTo>
                  <a:cubicBezTo>
                    <a:pt x="24310" y="1349"/>
                    <a:pt x="23985" y="1313"/>
                    <a:pt x="23625" y="1313"/>
                  </a:cubicBezTo>
                  <a:cubicBezTo>
                    <a:pt x="22074" y="1313"/>
                    <a:pt x="19333" y="1673"/>
                    <a:pt x="16411" y="1782"/>
                  </a:cubicBezTo>
                  <a:cubicBezTo>
                    <a:pt x="13121" y="1878"/>
                    <a:pt x="11677" y="2004"/>
                    <a:pt x="11409" y="2029"/>
                  </a:cubicBezTo>
                  <a:lnTo>
                    <a:pt x="11409" y="2029"/>
                  </a:lnTo>
                  <a:lnTo>
                    <a:pt x="361" y="14"/>
                  </a:lnTo>
                  <a:cubicBezTo>
                    <a:pt x="342" y="5"/>
                    <a:pt x="320"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9"/>
            <p:cNvSpPr/>
            <p:nvPr/>
          </p:nvSpPr>
          <p:spPr>
            <a:xfrm>
              <a:off x="3403325" y="3253325"/>
              <a:ext cx="122650" cy="195700"/>
            </a:xfrm>
            <a:custGeom>
              <a:avLst/>
              <a:gdLst/>
              <a:ahLst/>
              <a:cxnLst/>
              <a:rect l="l" t="t" r="r" b="b"/>
              <a:pathLst>
                <a:path w="4906" h="7828" extrusionOk="0">
                  <a:moveTo>
                    <a:pt x="434" y="0"/>
                  </a:moveTo>
                  <a:cubicBezTo>
                    <a:pt x="253" y="0"/>
                    <a:pt x="109" y="145"/>
                    <a:pt x="109" y="289"/>
                  </a:cubicBezTo>
                  <a:cubicBezTo>
                    <a:pt x="109" y="289"/>
                    <a:pt x="1" y="3571"/>
                    <a:pt x="1" y="5591"/>
                  </a:cubicBezTo>
                  <a:cubicBezTo>
                    <a:pt x="1" y="6420"/>
                    <a:pt x="109" y="6961"/>
                    <a:pt x="434" y="7358"/>
                  </a:cubicBezTo>
                  <a:cubicBezTo>
                    <a:pt x="578" y="7539"/>
                    <a:pt x="758" y="7683"/>
                    <a:pt x="975" y="7755"/>
                  </a:cubicBezTo>
                  <a:cubicBezTo>
                    <a:pt x="1191" y="7791"/>
                    <a:pt x="1443" y="7827"/>
                    <a:pt x="1660" y="7827"/>
                  </a:cubicBezTo>
                  <a:cubicBezTo>
                    <a:pt x="1912" y="7827"/>
                    <a:pt x="2165" y="7791"/>
                    <a:pt x="2453" y="7791"/>
                  </a:cubicBezTo>
                  <a:cubicBezTo>
                    <a:pt x="3932" y="7647"/>
                    <a:pt x="4726" y="6997"/>
                    <a:pt x="4762" y="6961"/>
                  </a:cubicBezTo>
                  <a:cubicBezTo>
                    <a:pt x="4906" y="6853"/>
                    <a:pt x="4906" y="6673"/>
                    <a:pt x="4798" y="6529"/>
                  </a:cubicBezTo>
                  <a:cubicBezTo>
                    <a:pt x="4735" y="6466"/>
                    <a:pt x="4648" y="6427"/>
                    <a:pt x="4557" y="6427"/>
                  </a:cubicBezTo>
                  <a:cubicBezTo>
                    <a:pt x="4492" y="6427"/>
                    <a:pt x="4425" y="6447"/>
                    <a:pt x="4365" y="6493"/>
                  </a:cubicBezTo>
                  <a:cubicBezTo>
                    <a:pt x="4365" y="6493"/>
                    <a:pt x="3680" y="7070"/>
                    <a:pt x="2417" y="7178"/>
                  </a:cubicBezTo>
                  <a:cubicBezTo>
                    <a:pt x="2129" y="7214"/>
                    <a:pt x="1876" y="7214"/>
                    <a:pt x="1660" y="7214"/>
                  </a:cubicBezTo>
                  <a:cubicBezTo>
                    <a:pt x="1479" y="7214"/>
                    <a:pt x="1299" y="7214"/>
                    <a:pt x="1155" y="7178"/>
                  </a:cubicBezTo>
                  <a:cubicBezTo>
                    <a:pt x="975" y="7106"/>
                    <a:pt x="866" y="7034"/>
                    <a:pt x="758" y="6781"/>
                  </a:cubicBezTo>
                  <a:cubicBezTo>
                    <a:pt x="650" y="6565"/>
                    <a:pt x="578" y="6168"/>
                    <a:pt x="578" y="5591"/>
                  </a:cubicBezTo>
                  <a:cubicBezTo>
                    <a:pt x="578" y="4581"/>
                    <a:pt x="614" y="3283"/>
                    <a:pt x="650" y="2201"/>
                  </a:cubicBezTo>
                  <a:cubicBezTo>
                    <a:pt x="686" y="1155"/>
                    <a:pt x="722" y="325"/>
                    <a:pt x="722" y="325"/>
                  </a:cubicBezTo>
                  <a:cubicBezTo>
                    <a:pt x="722" y="145"/>
                    <a:pt x="614" y="0"/>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9"/>
            <p:cNvSpPr/>
            <p:nvPr/>
          </p:nvSpPr>
          <p:spPr>
            <a:xfrm>
              <a:off x="3510625" y="3441775"/>
              <a:ext cx="207425" cy="137075"/>
            </a:xfrm>
            <a:custGeom>
              <a:avLst/>
              <a:gdLst/>
              <a:ahLst/>
              <a:cxnLst/>
              <a:rect l="l" t="t" r="r" b="b"/>
              <a:pathLst>
                <a:path w="8297" h="5483" extrusionOk="0">
                  <a:moveTo>
                    <a:pt x="5411" y="578"/>
                  </a:moveTo>
                  <a:cubicBezTo>
                    <a:pt x="5519" y="578"/>
                    <a:pt x="5663" y="614"/>
                    <a:pt x="5771" y="614"/>
                  </a:cubicBezTo>
                  <a:cubicBezTo>
                    <a:pt x="6493" y="722"/>
                    <a:pt x="6962" y="974"/>
                    <a:pt x="7250" y="1299"/>
                  </a:cubicBezTo>
                  <a:cubicBezTo>
                    <a:pt x="7575" y="1587"/>
                    <a:pt x="7683" y="1948"/>
                    <a:pt x="7683" y="2309"/>
                  </a:cubicBezTo>
                  <a:cubicBezTo>
                    <a:pt x="7683" y="2850"/>
                    <a:pt x="7394" y="3391"/>
                    <a:pt x="6926" y="3715"/>
                  </a:cubicBezTo>
                  <a:cubicBezTo>
                    <a:pt x="6385" y="4040"/>
                    <a:pt x="5483" y="4329"/>
                    <a:pt x="4545" y="4545"/>
                  </a:cubicBezTo>
                  <a:cubicBezTo>
                    <a:pt x="3607" y="4761"/>
                    <a:pt x="2598" y="4870"/>
                    <a:pt x="1948" y="4870"/>
                  </a:cubicBezTo>
                  <a:cubicBezTo>
                    <a:pt x="1696" y="4870"/>
                    <a:pt x="1479" y="4834"/>
                    <a:pt x="1371" y="4797"/>
                  </a:cubicBezTo>
                  <a:cubicBezTo>
                    <a:pt x="866" y="4689"/>
                    <a:pt x="614" y="4292"/>
                    <a:pt x="614" y="4004"/>
                  </a:cubicBezTo>
                  <a:cubicBezTo>
                    <a:pt x="614" y="3896"/>
                    <a:pt x="650" y="3788"/>
                    <a:pt x="758" y="3679"/>
                  </a:cubicBezTo>
                  <a:lnTo>
                    <a:pt x="758" y="3643"/>
                  </a:lnTo>
                  <a:lnTo>
                    <a:pt x="794" y="3607"/>
                  </a:lnTo>
                  <a:cubicBezTo>
                    <a:pt x="938" y="3463"/>
                    <a:pt x="1552" y="2669"/>
                    <a:pt x="2417" y="1948"/>
                  </a:cubicBezTo>
                  <a:cubicBezTo>
                    <a:pt x="3247" y="1227"/>
                    <a:pt x="4365" y="578"/>
                    <a:pt x="5411" y="578"/>
                  </a:cubicBezTo>
                  <a:close/>
                  <a:moveTo>
                    <a:pt x="5411" y="1"/>
                  </a:moveTo>
                  <a:cubicBezTo>
                    <a:pt x="4040" y="1"/>
                    <a:pt x="2778" y="830"/>
                    <a:pt x="1840" y="1660"/>
                  </a:cubicBezTo>
                  <a:cubicBezTo>
                    <a:pt x="902" y="2453"/>
                    <a:pt x="289" y="3283"/>
                    <a:pt x="289" y="3283"/>
                  </a:cubicBezTo>
                  <a:lnTo>
                    <a:pt x="290" y="3283"/>
                  </a:lnTo>
                  <a:lnTo>
                    <a:pt x="290" y="3283"/>
                  </a:lnTo>
                  <a:cubicBezTo>
                    <a:pt x="97" y="3495"/>
                    <a:pt x="1" y="3766"/>
                    <a:pt x="1" y="4004"/>
                  </a:cubicBezTo>
                  <a:cubicBezTo>
                    <a:pt x="1" y="4617"/>
                    <a:pt x="470" y="5194"/>
                    <a:pt x="1191" y="5375"/>
                  </a:cubicBezTo>
                  <a:cubicBezTo>
                    <a:pt x="1407" y="5447"/>
                    <a:pt x="1660" y="5483"/>
                    <a:pt x="1948" y="5483"/>
                  </a:cubicBezTo>
                  <a:cubicBezTo>
                    <a:pt x="2670" y="5483"/>
                    <a:pt x="3680" y="5338"/>
                    <a:pt x="4653" y="5122"/>
                  </a:cubicBezTo>
                  <a:cubicBezTo>
                    <a:pt x="5663" y="4906"/>
                    <a:pt x="6601" y="4617"/>
                    <a:pt x="7250" y="4220"/>
                  </a:cubicBezTo>
                  <a:cubicBezTo>
                    <a:pt x="7899" y="3788"/>
                    <a:pt x="8296" y="3066"/>
                    <a:pt x="8296" y="2309"/>
                  </a:cubicBezTo>
                  <a:cubicBezTo>
                    <a:pt x="8296" y="1804"/>
                    <a:pt x="8116" y="1263"/>
                    <a:pt x="7683" y="866"/>
                  </a:cubicBezTo>
                  <a:cubicBezTo>
                    <a:pt x="7286" y="433"/>
                    <a:pt x="6673" y="145"/>
                    <a:pt x="5844" y="37"/>
                  </a:cubicBezTo>
                  <a:cubicBezTo>
                    <a:pt x="5699" y="1"/>
                    <a:pt x="5555" y="1"/>
                    <a:pt x="5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9"/>
            <p:cNvSpPr/>
            <p:nvPr/>
          </p:nvSpPr>
          <p:spPr>
            <a:xfrm>
              <a:off x="3519650" y="3464200"/>
              <a:ext cx="179450" cy="87600"/>
            </a:xfrm>
            <a:custGeom>
              <a:avLst/>
              <a:gdLst/>
              <a:ahLst/>
              <a:cxnLst/>
              <a:rect l="l" t="t" r="r" b="b"/>
              <a:pathLst>
                <a:path w="7178" h="3504" extrusionOk="0">
                  <a:moveTo>
                    <a:pt x="6850" y="0"/>
                  </a:moveTo>
                  <a:cubicBezTo>
                    <a:pt x="6778" y="0"/>
                    <a:pt x="6704" y="27"/>
                    <a:pt x="6637" y="77"/>
                  </a:cubicBezTo>
                  <a:lnTo>
                    <a:pt x="6601" y="113"/>
                  </a:lnTo>
                  <a:cubicBezTo>
                    <a:pt x="6420" y="258"/>
                    <a:pt x="5591" y="943"/>
                    <a:pt x="4401" y="1592"/>
                  </a:cubicBezTo>
                  <a:cubicBezTo>
                    <a:pt x="3246" y="2241"/>
                    <a:pt x="1732" y="2854"/>
                    <a:pt x="289" y="2891"/>
                  </a:cubicBezTo>
                  <a:cubicBezTo>
                    <a:pt x="109" y="2891"/>
                    <a:pt x="0" y="3035"/>
                    <a:pt x="0" y="3215"/>
                  </a:cubicBezTo>
                  <a:cubicBezTo>
                    <a:pt x="0" y="3359"/>
                    <a:pt x="145" y="3504"/>
                    <a:pt x="289" y="3504"/>
                  </a:cubicBezTo>
                  <a:cubicBezTo>
                    <a:pt x="2020" y="3432"/>
                    <a:pt x="3679" y="2674"/>
                    <a:pt x="4942" y="1953"/>
                  </a:cubicBezTo>
                  <a:cubicBezTo>
                    <a:pt x="6204" y="1231"/>
                    <a:pt x="7033" y="546"/>
                    <a:pt x="7033" y="546"/>
                  </a:cubicBezTo>
                  <a:cubicBezTo>
                    <a:pt x="7142" y="438"/>
                    <a:pt x="7178" y="222"/>
                    <a:pt x="7070" y="113"/>
                  </a:cubicBezTo>
                  <a:cubicBezTo>
                    <a:pt x="7012" y="36"/>
                    <a:pt x="6933" y="0"/>
                    <a:pt x="6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9"/>
            <p:cNvSpPr/>
            <p:nvPr/>
          </p:nvSpPr>
          <p:spPr>
            <a:xfrm>
              <a:off x="3448425" y="3008125"/>
              <a:ext cx="265700" cy="114050"/>
            </a:xfrm>
            <a:custGeom>
              <a:avLst/>
              <a:gdLst/>
              <a:ahLst/>
              <a:cxnLst/>
              <a:rect l="l" t="t" r="r" b="b"/>
              <a:pathLst>
                <a:path w="10628" h="4562" extrusionOk="0">
                  <a:moveTo>
                    <a:pt x="6842" y="0"/>
                  </a:moveTo>
                  <a:cubicBezTo>
                    <a:pt x="6622" y="0"/>
                    <a:pt x="6397" y="11"/>
                    <a:pt x="6168" y="34"/>
                  </a:cubicBezTo>
                  <a:cubicBezTo>
                    <a:pt x="4040" y="287"/>
                    <a:pt x="2525" y="2451"/>
                    <a:pt x="1767" y="2811"/>
                  </a:cubicBezTo>
                  <a:cubicBezTo>
                    <a:pt x="1010" y="3208"/>
                    <a:pt x="0" y="3208"/>
                    <a:pt x="0" y="3208"/>
                  </a:cubicBezTo>
                  <a:cubicBezTo>
                    <a:pt x="0" y="3208"/>
                    <a:pt x="1243" y="4561"/>
                    <a:pt x="1988" y="4561"/>
                  </a:cubicBezTo>
                  <a:cubicBezTo>
                    <a:pt x="2095" y="4561"/>
                    <a:pt x="2191" y="4534"/>
                    <a:pt x="2272" y="4471"/>
                  </a:cubicBezTo>
                  <a:cubicBezTo>
                    <a:pt x="2885" y="3966"/>
                    <a:pt x="5158" y="1693"/>
                    <a:pt x="7791" y="1441"/>
                  </a:cubicBezTo>
                  <a:cubicBezTo>
                    <a:pt x="8395" y="1384"/>
                    <a:pt x="8881" y="1365"/>
                    <a:pt x="9268" y="1365"/>
                  </a:cubicBezTo>
                  <a:cubicBezTo>
                    <a:pt x="9956" y="1365"/>
                    <a:pt x="10327" y="1424"/>
                    <a:pt x="10484" y="1424"/>
                  </a:cubicBezTo>
                  <a:cubicBezTo>
                    <a:pt x="10628" y="1424"/>
                    <a:pt x="10593" y="1375"/>
                    <a:pt x="10460" y="1188"/>
                  </a:cubicBezTo>
                  <a:cubicBezTo>
                    <a:pt x="10106" y="738"/>
                    <a:pt x="8660" y="0"/>
                    <a:pt x="6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9"/>
            <p:cNvSpPr/>
            <p:nvPr/>
          </p:nvSpPr>
          <p:spPr>
            <a:xfrm>
              <a:off x="3440300" y="3000850"/>
              <a:ext cx="279550" cy="128075"/>
            </a:xfrm>
            <a:custGeom>
              <a:avLst/>
              <a:gdLst/>
              <a:ahLst/>
              <a:cxnLst/>
              <a:rect l="l" t="t" r="r" b="b"/>
              <a:pathLst>
                <a:path w="11182" h="5123" extrusionOk="0">
                  <a:moveTo>
                    <a:pt x="7250" y="614"/>
                  </a:moveTo>
                  <a:cubicBezTo>
                    <a:pt x="8116" y="614"/>
                    <a:pt x="8873" y="758"/>
                    <a:pt x="9450" y="1011"/>
                  </a:cubicBezTo>
                  <a:cubicBezTo>
                    <a:pt x="9731" y="1116"/>
                    <a:pt x="9977" y="1221"/>
                    <a:pt x="10156" y="1359"/>
                  </a:cubicBezTo>
                  <a:lnTo>
                    <a:pt x="10156" y="1359"/>
                  </a:lnTo>
                  <a:cubicBezTo>
                    <a:pt x="9999" y="1349"/>
                    <a:pt x="9817" y="1335"/>
                    <a:pt x="9594" y="1335"/>
                  </a:cubicBezTo>
                  <a:cubicBezTo>
                    <a:pt x="9198" y="1335"/>
                    <a:pt x="8693" y="1371"/>
                    <a:pt x="8080" y="1443"/>
                  </a:cubicBezTo>
                  <a:cubicBezTo>
                    <a:pt x="6709" y="1552"/>
                    <a:pt x="5447" y="2201"/>
                    <a:pt x="4437" y="2886"/>
                  </a:cubicBezTo>
                  <a:cubicBezTo>
                    <a:pt x="3932" y="3247"/>
                    <a:pt x="3499" y="3571"/>
                    <a:pt x="3138" y="3860"/>
                  </a:cubicBezTo>
                  <a:cubicBezTo>
                    <a:pt x="2814" y="4148"/>
                    <a:pt x="2561" y="4401"/>
                    <a:pt x="2417" y="4509"/>
                  </a:cubicBezTo>
                  <a:lnTo>
                    <a:pt x="2309" y="4545"/>
                  </a:lnTo>
                  <a:cubicBezTo>
                    <a:pt x="2237" y="4545"/>
                    <a:pt x="2020" y="4473"/>
                    <a:pt x="1840" y="4365"/>
                  </a:cubicBezTo>
                  <a:cubicBezTo>
                    <a:pt x="1571" y="4197"/>
                    <a:pt x="1270" y="3965"/>
                    <a:pt x="1026" y="3730"/>
                  </a:cubicBezTo>
                  <a:lnTo>
                    <a:pt x="1026" y="3730"/>
                  </a:lnTo>
                  <a:cubicBezTo>
                    <a:pt x="1382" y="3678"/>
                    <a:pt x="1826" y="3579"/>
                    <a:pt x="2237" y="3391"/>
                  </a:cubicBezTo>
                  <a:cubicBezTo>
                    <a:pt x="2453" y="3247"/>
                    <a:pt x="2706" y="3030"/>
                    <a:pt x="2994" y="2778"/>
                  </a:cubicBezTo>
                  <a:cubicBezTo>
                    <a:pt x="3860" y="1984"/>
                    <a:pt x="5050" y="794"/>
                    <a:pt x="6529" y="650"/>
                  </a:cubicBezTo>
                  <a:cubicBezTo>
                    <a:pt x="6781" y="614"/>
                    <a:pt x="6998" y="614"/>
                    <a:pt x="7250" y="614"/>
                  </a:cubicBezTo>
                  <a:close/>
                  <a:moveTo>
                    <a:pt x="7250" y="1"/>
                  </a:moveTo>
                  <a:cubicBezTo>
                    <a:pt x="6998" y="1"/>
                    <a:pt x="6709" y="1"/>
                    <a:pt x="6457" y="37"/>
                  </a:cubicBezTo>
                  <a:cubicBezTo>
                    <a:pt x="5302" y="181"/>
                    <a:pt x="4329" y="830"/>
                    <a:pt x="3571" y="1443"/>
                  </a:cubicBezTo>
                  <a:cubicBezTo>
                    <a:pt x="3210" y="1768"/>
                    <a:pt x="2850" y="2093"/>
                    <a:pt x="2597" y="2345"/>
                  </a:cubicBezTo>
                  <a:cubicBezTo>
                    <a:pt x="2309" y="2598"/>
                    <a:pt x="2092" y="2778"/>
                    <a:pt x="1948" y="2850"/>
                  </a:cubicBezTo>
                  <a:cubicBezTo>
                    <a:pt x="1624" y="2994"/>
                    <a:pt x="1191" y="3102"/>
                    <a:pt x="866" y="3139"/>
                  </a:cubicBezTo>
                  <a:cubicBezTo>
                    <a:pt x="722" y="3175"/>
                    <a:pt x="578" y="3175"/>
                    <a:pt x="469" y="3175"/>
                  </a:cubicBezTo>
                  <a:lnTo>
                    <a:pt x="325" y="3175"/>
                  </a:lnTo>
                  <a:cubicBezTo>
                    <a:pt x="217" y="3175"/>
                    <a:pt x="109" y="3247"/>
                    <a:pt x="37" y="3355"/>
                  </a:cubicBezTo>
                  <a:cubicBezTo>
                    <a:pt x="0" y="3463"/>
                    <a:pt x="37" y="3607"/>
                    <a:pt x="109" y="3680"/>
                  </a:cubicBezTo>
                  <a:cubicBezTo>
                    <a:pt x="109" y="3716"/>
                    <a:pt x="433" y="4040"/>
                    <a:pt x="866" y="4401"/>
                  </a:cubicBezTo>
                  <a:cubicBezTo>
                    <a:pt x="1046" y="4581"/>
                    <a:pt x="1299" y="4762"/>
                    <a:pt x="1551" y="4870"/>
                  </a:cubicBezTo>
                  <a:cubicBezTo>
                    <a:pt x="1768" y="5014"/>
                    <a:pt x="2020" y="5122"/>
                    <a:pt x="2309" y="5122"/>
                  </a:cubicBezTo>
                  <a:cubicBezTo>
                    <a:pt x="2453" y="5122"/>
                    <a:pt x="2633" y="5086"/>
                    <a:pt x="2778" y="4978"/>
                  </a:cubicBezTo>
                  <a:cubicBezTo>
                    <a:pt x="2958" y="4834"/>
                    <a:pt x="3210" y="4617"/>
                    <a:pt x="3535" y="4329"/>
                  </a:cubicBezTo>
                  <a:cubicBezTo>
                    <a:pt x="4545" y="3463"/>
                    <a:pt x="6276" y="2201"/>
                    <a:pt x="8152" y="2020"/>
                  </a:cubicBezTo>
                  <a:cubicBezTo>
                    <a:pt x="8729" y="1984"/>
                    <a:pt x="9234" y="1948"/>
                    <a:pt x="9594" y="1948"/>
                  </a:cubicBezTo>
                  <a:cubicBezTo>
                    <a:pt x="9919" y="1948"/>
                    <a:pt x="10171" y="1948"/>
                    <a:pt x="10388" y="1984"/>
                  </a:cubicBezTo>
                  <a:cubicBezTo>
                    <a:pt x="10568" y="1984"/>
                    <a:pt x="10676" y="2020"/>
                    <a:pt x="10785" y="2020"/>
                  </a:cubicBezTo>
                  <a:cubicBezTo>
                    <a:pt x="10857" y="2020"/>
                    <a:pt x="10893" y="2020"/>
                    <a:pt x="10965" y="1984"/>
                  </a:cubicBezTo>
                  <a:cubicBezTo>
                    <a:pt x="11001" y="1984"/>
                    <a:pt x="11073" y="1948"/>
                    <a:pt x="11109" y="1876"/>
                  </a:cubicBezTo>
                  <a:cubicBezTo>
                    <a:pt x="11181" y="1804"/>
                    <a:pt x="11181" y="1732"/>
                    <a:pt x="11181" y="1660"/>
                  </a:cubicBezTo>
                  <a:cubicBezTo>
                    <a:pt x="11181" y="1588"/>
                    <a:pt x="11181" y="1552"/>
                    <a:pt x="11145" y="1515"/>
                  </a:cubicBezTo>
                  <a:cubicBezTo>
                    <a:pt x="11109" y="1407"/>
                    <a:pt x="11073" y="1371"/>
                    <a:pt x="11001" y="1299"/>
                  </a:cubicBezTo>
                  <a:cubicBezTo>
                    <a:pt x="10893" y="1155"/>
                    <a:pt x="10712" y="1011"/>
                    <a:pt x="10496" y="866"/>
                  </a:cubicBezTo>
                  <a:cubicBezTo>
                    <a:pt x="9811" y="433"/>
                    <a:pt x="8657"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9"/>
            <p:cNvSpPr/>
            <p:nvPr/>
          </p:nvSpPr>
          <p:spPr>
            <a:xfrm>
              <a:off x="3222100" y="3043825"/>
              <a:ext cx="154200" cy="61775"/>
            </a:xfrm>
            <a:custGeom>
              <a:avLst/>
              <a:gdLst/>
              <a:ahLst/>
              <a:cxnLst/>
              <a:rect l="l" t="t" r="r" b="b"/>
              <a:pathLst>
                <a:path w="6168" h="2471" extrusionOk="0">
                  <a:moveTo>
                    <a:pt x="1786" y="0"/>
                  </a:moveTo>
                  <a:cubicBezTo>
                    <a:pt x="1695" y="0"/>
                    <a:pt x="1604" y="4"/>
                    <a:pt x="1515" y="13"/>
                  </a:cubicBezTo>
                  <a:cubicBezTo>
                    <a:pt x="0" y="121"/>
                    <a:pt x="108" y="1131"/>
                    <a:pt x="108" y="1131"/>
                  </a:cubicBezTo>
                  <a:cubicBezTo>
                    <a:pt x="108" y="1131"/>
                    <a:pt x="758" y="1275"/>
                    <a:pt x="2886" y="1888"/>
                  </a:cubicBezTo>
                  <a:cubicBezTo>
                    <a:pt x="4332" y="2330"/>
                    <a:pt x="4862" y="2471"/>
                    <a:pt x="5166" y="2471"/>
                  </a:cubicBezTo>
                  <a:cubicBezTo>
                    <a:pt x="5310" y="2471"/>
                    <a:pt x="5403" y="2440"/>
                    <a:pt x="5519" y="2393"/>
                  </a:cubicBezTo>
                  <a:cubicBezTo>
                    <a:pt x="5915" y="2285"/>
                    <a:pt x="6168" y="1275"/>
                    <a:pt x="6168" y="1275"/>
                  </a:cubicBezTo>
                  <a:lnTo>
                    <a:pt x="6168" y="1275"/>
                  </a:lnTo>
                  <a:cubicBezTo>
                    <a:pt x="6078" y="1357"/>
                    <a:pt x="5963" y="1389"/>
                    <a:pt x="5840" y="1389"/>
                  </a:cubicBezTo>
                  <a:cubicBezTo>
                    <a:pt x="5422" y="1389"/>
                    <a:pt x="4905" y="1023"/>
                    <a:pt x="4905" y="1023"/>
                  </a:cubicBezTo>
                  <a:cubicBezTo>
                    <a:pt x="4905" y="1023"/>
                    <a:pt x="3244" y="0"/>
                    <a:pt x="17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9"/>
            <p:cNvSpPr/>
            <p:nvPr/>
          </p:nvSpPr>
          <p:spPr>
            <a:xfrm>
              <a:off x="3217575" y="3036025"/>
              <a:ext cx="166850" cy="76650"/>
            </a:xfrm>
            <a:custGeom>
              <a:avLst/>
              <a:gdLst/>
              <a:ahLst/>
              <a:cxnLst/>
              <a:rect l="l" t="t" r="r" b="b"/>
              <a:pathLst>
                <a:path w="6674" h="3066" extrusionOk="0">
                  <a:moveTo>
                    <a:pt x="1912" y="613"/>
                  </a:moveTo>
                  <a:cubicBezTo>
                    <a:pt x="2598" y="613"/>
                    <a:pt x="3355" y="866"/>
                    <a:pt x="3932" y="1082"/>
                  </a:cubicBezTo>
                  <a:cubicBezTo>
                    <a:pt x="4221" y="1227"/>
                    <a:pt x="4473" y="1335"/>
                    <a:pt x="4654" y="1443"/>
                  </a:cubicBezTo>
                  <a:cubicBezTo>
                    <a:pt x="4726" y="1479"/>
                    <a:pt x="4798" y="1515"/>
                    <a:pt x="4870" y="1551"/>
                  </a:cubicBezTo>
                  <a:lnTo>
                    <a:pt x="4916" y="1574"/>
                  </a:lnTo>
                  <a:lnTo>
                    <a:pt x="4916" y="1574"/>
                  </a:lnTo>
                  <a:lnTo>
                    <a:pt x="4906" y="1587"/>
                  </a:lnTo>
                  <a:cubicBezTo>
                    <a:pt x="4906" y="1587"/>
                    <a:pt x="5050" y="1659"/>
                    <a:pt x="5267" y="1768"/>
                  </a:cubicBezTo>
                  <a:cubicBezTo>
                    <a:pt x="5418" y="1859"/>
                    <a:pt x="5647" y="1950"/>
                    <a:pt x="5887" y="1976"/>
                  </a:cubicBezTo>
                  <a:lnTo>
                    <a:pt x="5887" y="1976"/>
                  </a:lnTo>
                  <a:cubicBezTo>
                    <a:pt x="5874" y="2004"/>
                    <a:pt x="5859" y="2031"/>
                    <a:pt x="5844" y="2056"/>
                  </a:cubicBezTo>
                  <a:cubicBezTo>
                    <a:pt x="5808" y="2164"/>
                    <a:pt x="5736" y="2273"/>
                    <a:pt x="5700" y="2345"/>
                  </a:cubicBezTo>
                  <a:lnTo>
                    <a:pt x="5627" y="2417"/>
                  </a:lnTo>
                  <a:cubicBezTo>
                    <a:pt x="5483" y="2453"/>
                    <a:pt x="5447" y="2489"/>
                    <a:pt x="5375" y="2489"/>
                  </a:cubicBezTo>
                  <a:cubicBezTo>
                    <a:pt x="5159" y="2489"/>
                    <a:pt x="4618" y="2345"/>
                    <a:pt x="3139" y="1912"/>
                  </a:cubicBezTo>
                  <a:cubicBezTo>
                    <a:pt x="1749" y="1511"/>
                    <a:pt x="990" y="1311"/>
                    <a:pt x="631" y="1220"/>
                  </a:cubicBezTo>
                  <a:lnTo>
                    <a:pt x="631" y="1220"/>
                  </a:lnTo>
                  <a:cubicBezTo>
                    <a:pt x="645" y="1152"/>
                    <a:pt x="672" y="1077"/>
                    <a:pt x="722" y="1010"/>
                  </a:cubicBezTo>
                  <a:cubicBezTo>
                    <a:pt x="867" y="866"/>
                    <a:pt x="1119" y="686"/>
                    <a:pt x="1696" y="613"/>
                  </a:cubicBezTo>
                  <a:close/>
                  <a:moveTo>
                    <a:pt x="1912" y="0"/>
                  </a:moveTo>
                  <a:cubicBezTo>
                    <a:pt x="1840" y="0"/>
                    <a:pt x="1732" y="0"/>
                    <a:pt x="1660" y="36"/>
                  </a:cubicBezTo>
                  <a:cubicBezTo>
                    <a:pt x="939" y="72"/>
                    <a:pt x="506" y="325"/>
                    <a:pt x="253" y="613"/>
                  </a:cubicBezTo>
                  <a:cubicBezTo>
                    <a:pt x="37" y="938"/>
                    <a:pt x="1" y="1263"/>
                    <a:pt x="1" y="1407"/>
                  </a:cubicBezTo>
                  <a:lnTo>
                    <a:pt x="1" y="1479"/>
                  </a:lnTo>
                  <a:cubicBezTo>
                    <a:pt x="1" y="1623"/>
                    <a:pt x="109" y="1732"/>
                    <a:pt x="253" y="1732"/>
                  </a:cubicBezTo>
                  <a:lnTo>
                    <a:pt x="253" y="1768"/>
                  </a:lnTo>
                  <a:cubicBezTo>
                    <a:pt x="398" y="1768"/>
                    <a:pt x="1119" y="1948"/>
                    <a:pt x="2994" y="2489"/>
                  </a:cubicBezTo>
                  <a:cubicBezTo>
                    <a:pt x="4473" y="2922"/>
                    <a:pt x="4978" y="3066"/>
                    <a:pt x="5375" y="3066"/>
                  </a:cubicBezTo>
                  <a:cubicBezTo>
                    <a:pt x="5555" y="3066"/>
                    <a:pt x="5700" y="3030"/>
                    <a:pt x="5808" y="2994"/>
                  </a:cubicBezTo>
                  <a:cubicBezTo>
                    <a:pt x="5988" y="2922"/>
                    <a:pt x="6132" y="2777"/>
                    <a:pt x="6204" y="2633"/>
                  </a:cubicBezTo>
                  <a:cubicBezTo>
                    <a:pt x="6349" y="2453"/>
                    <a:pt x="6457" y="2200"/>
                    <a:pt x="6529" y="2020"/>
                  </a:cubicBezTo>
                  <a:cubicBezTo>
                    <a:pt x="6601" y="1804"/>
                    <a:pt x="6637" y="1659"/>
                    <a:pt x="6637" y="1659"/>
                  </a:cubicBezTo>
                  <a:cubicBezTo>
                    <a:pt x="6673" y="1515"/>
                    <a:pt x="6601" y="1371"/>
                    <a:pt x="6493" y="1335"/>
                  </a:cubicBezTo>
                  <a:cubicBezTo>
                    <a:pt x="6444" y="1302"/>
                    <a:pt x="6381" y="1285"/>
                    <a:pt x="6320" y="1285"/>
                  </a:cubicBezTo>
                  <a:cubicBezTo>
                    <a:pt x="6245" y="1285"/>
                    <a:pt x="6172" y="1311"/>
                    <a:pt x="6132" y="1371"/>
                  </a:cubicBezTo>
                  <a:cubicBezTo>
                    <a:pt x="6096" y="1371"/>
                    <a:pt x="6096" y="1407"/>
                    <a:pt x="6024" y="1407"/>
                  </a:cubicBezTo>
                  <a:cubicBezTo>
                    <a:pt x="5880" y="1407"/>
                    <a:pt x="5700" y="1335"/>
                    <a:pt x="5519" y="1263"/>
                  </a:cubicBezTo>
                  <a:cubicBezTo>
                    <a:pt x="5447" y="1191"/>
                    <a:pt x="5375" y="1154"/>
                    <a:pt x="5339" y="1118"/>
                  </a:cubicBezTo>
                  <a:lnTo>
                    <a:pt x="5267" y="1082"/>
                  </a:lnTo>
                  <a:lnTo>
                    <a:pt x="5231" y="1082"/>
                  </a:lnTo>
                  <a:cubicBezTo>
                    <a:pt x="5231" y="1046"/>
                    <a:pt x="4798" y="794"/>
                    <a:pt x="4149" y="541"/>
                  </a:cubicBezTo>
                  <a:cubicBezTo>
                    <a:pt x="3536" y="289"/>
                    <a:pt x="2742"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9"/>
            <p:cNvSpPr/>
            <p:nvPr/>
          </p:nvSpPr>
          <p:spPr>
            <a:xfrm>
              <a:off x="3744175" y="2649575"/>
              <a:ext cx="185750" cy="297200"/>
            </a:xfrm>
            <a:custGeom>
              <a:avLst/>
              <a:gdLst/>
              <a:ahLst/>
              <a:cxnLst/>
              <a:rect l="l" t="t" r="r" b="b"/>
              <a:pathLst>
                <a:path w="7430" h="11888" extrusionOk="0">
                  <a:moveTo>
                    <a:pt x="712" y="1"/>
                  </a:moveTo>
                  <a:cubicBezTo>
                    <a:pt x="275" y="1"/>
                    <a:pt x="0" y="58"/>
                    <a:pt x="0" y="58"/>
                  </a:cubicBezTo>
                  <a:cubicBezTo>
                    <a:pt x="0" y="58"/>
                    <a:pt x="5663" y="2438"/>
                    <a:pt x="6168" y="11888"/>
                  </a:cubicBezTo>
                  <a:lnTo>
                    <a:pt x="7286" y="11743"/>
                  </a:lnTo>
                  <a:cubicBezTo>
                    <a:pt x="7286" y="11743"/>
                    <a:pt x="7430" y="7343"/>
                    <a:pt x="5518" y="3304"/>
                  </a:cubicBezTo>
                  <a:cubicBezTo>
                    <a:pt x="4158" y="399"/>
                    <a:pt x="1867" y="1"/>
                    <a:pt x="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9"/>
            <p:cNvSpPr/>
            <p:nvPr/>
          </p:nvSpPr>
          <p:spPr>
            <a:xfrm>
              <a:off x="3736050" y="2641975"/>
              <a:ext cx="198400" cy="312025"/>
            </a:xfrm>
            <a:custGeom>
              <a:avLst/>
              <a:gdLst/>
              <a:ahLst/>
              <a:cxnLst/>
              <a:rect l="l" t="t" r="r" b="b"/>
              <a:pathLst>
                <a:path w="7936" h="12481" extrusionOk="0">
                  <a:moveTo>
                    <a:pt x="1384" y="626"/>
                  </a:moveTo>
                  <a:cubicBezTo>
                    <a:pt x="1898" y="660"/>
                    <a:pt x="2554" y="777"/>
                    <a:pt x="3210" y="1119"/>
                  </a:cubicBezTo>
                  <a:cubicBezTo>
                    <a:pt x="4040" y="1552"/>
                    <a:pt x="4906" y="2345"/>
                    <a:pt x="5591" y="3752"/>
                  </a:cubicBezTo>
                  <a:cubicBezTo>
                    <a:pt x="7165" y="7109"/>
                    <a:pt x="7314" y="10806"/>
                    <a:pt x="7322" y="11783"/>
                  </a:cubicBezTo>
                  <a:lnTo>
                    <a:pt x="7322" y="11783"/>
                  </a:lnTo>
                  <a:lnTo>
                    <a:pt x="6762" y="11837"/>
                  </a:lnTo>
                  <a:lnTo>
                    <a:pt x="6762" y="11837"/>
                  </a:lnTo>
                  <a:cubicBezTo>
                    <a:pt x="6459" y="7259"/>
                    <a:pt x="4944" y="4324"/>
                    <a:pt x="3463" y="2526"/>
                  </a:cubicBezTo>
                  <a:cubicBezTo>
                    <a:pt x="2690" y="1626"/>
                    <a:pt x="1943" y="1014"/>
                    <a:pt x="1384" y="626"/>
                  </a:cubicBezTo>
                  <a:close/>
                  <a:moveTo>
                    <a:pt x="1010" y="1"/>
                  </a:moveTo>
                  <a:cubicBezTo>
                    <a:pt x="578" y="1"/>
                    <a:pt x="289" y="73"/>
                    <a:pt x="253" y="73"/>
                  </a:cubicBezTo>
                  <a:cubicBezTo>
                    <a:pt x="145" y="73"/>
                    <a:pt x="37" y="181"/>
                    <a:pt x="37" y="326"/>
                  </a:cubicBezTo>
                  <a:cubicBezTo>
                    <a:pt x="1" y="470"/>
                    <a:pt x="73" y="578"/>
                    <a:pt x="217" y="614"/>
                  </a:cubicBezTo>
                  <a:lnTo>
                    <a:pt x="217" y="650"/>
                  </a:lnTo>
                  <a:cubicBezTo>
                    <a:pt x="361" y="686"/>
                    <a:pt x="1732" y="1335"/>
                    <a:pt x="3102" y="3103"/>
                  </a:cubicBezTo>
                  <a:cubicBezTo>
                    <a:pt x="4509" y="4834"/>
                    <a:pt x="5952" y="7683"/>
                    <a:pt x="6204" y="12192"/>
                  </a:cubicBezTo>
                  <a:cubicBezTo>
                    <a:pt x="6204" y="12264"/>
                    <a:pt x="6240" y="12372"/>
                    <a:pt x="6276" y="12408"/>
                  </a:cubicBezTo>
                  <a:cubicBezTo>
                    <a:pt x="6348" y="12480"/>
                    <a:pt x="6420" y="12480"/>
                    <a:pt x="6529" y="12480"/>
                  </a:cubicBezTo>
                  <a:lnTo>
                    <a:pt x="7647" y="12336"/>
                  </a:lnTo>
                  <a:cubicBezTo>
                    <a:pt x="7791" y="12336"/>
                    <a:pt x="7899" y="12228"/>
                    <a:pt x="7935" y="12047"/>
                  </a:cubicBezTo>
                  <a:cubicBezTo>
                    <a:pt x="7935" y="12047"/>
                    <a:pt x="7935" y="12011"/>
                    <a:pt x="7935" y="11867"/>
                  </a:cubicBezTo>
                  <a:cubicBezTo>
                    <a:pt x="7935" y="11001"/>
                    <a:pt x="7827" y="7106"/>
                    <a:pt x="6132" y="3499"/>
                  </a:cubicBezTo>
                  <a:cubicBezTo>
                    <a:pt x="5411" y="1985"/>
                    <a:pt x="4437" y="1083"/>
                    <a:pt x="3499" y="614"/>
                  </a:cubicBezTo>
                  <a:cubicBezTo>
                    <a:pt x="2561" y="109"/>
                    <a:pt x="1624" y="1"/>
                    <a:pt x="1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9"/>
            <p:cNvSpPr/>
            <p:nvPr/>
          </p:nvSpPr>
          <p:spPr>
            <a:xfrm>
              <a:off x="3817200" y="2908125"/>
              <a:ext cx="233550" cy="136925"/>
            </a:xfrm>
            <a:custGeom>
              <a:avLst/>
              <a:gdLst/>
              <a:ahLst/>
              <a:cxnLst/>
              <a:rect l="l" t="t" r="r" b="b"/>
              <a:pathLst>
                <a:path w="9342" h="5477" extrusionOk="0">
                  <a:moveTo>
                    <a:pt x="7313" y="0"/>
                  </a:moveTo>
                  <a:cubicBezTo>
                    <a:pt x="7114" y="0"/>
                    <a:pt x="6910" y="34"/>
                    <a:pt x="6709" y="103"/>
                  </a:cubicBezTo>
                  <a:lnTo>
                    <a:pt x="1407" y="2015"/>
                  </a:lnTo>
                  <a:cubicBezTo>
                    <a:pt x="469" y="2339"/>
                    <a:pt x="1" y="3349"/>
                    <a:pt x="325" y="4287"/>
                  </a:cubicBezTo>
                  <a:cubicBezTo>
                    <a:pt x="578" y="5044"/>
                    <a:pt x="1263" y="5477"/>
                    <a:pt x="2020" y="5477"/>
                  </a:cubicBezTo>
                  <a:cubicBezTo>
                    <a:pt x="2201" y="5477"/>
                    <a:pt x="2417" y="5441"/>
                    <a:pt x="2633" y="5369"/>
                  </a:cubicBezTo>
                  <a:lnTo>
                    <a:pt x="7899" y="3493"/>
                  </a:lnTo>
                  <a:cubicBezTo>
                    <a:pt x="8837" y="3169"/>
                    <a:pt x="9342" y="2123"/>
                    <a:pt x="8981" y="1185"/>
                  </a:cubicBezTo>
                  <a:cubicBezTo>
                    <a:pt x="8726" y="448"/>
                    <a:pt x="8047" y="0"/>
                    <a:pt x="7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9"/>
            <p:cNvSpPr/>
            <p:nvPr/>
          </p:nvSpPr>
          <p:spPr>
            <a:xfrm>
              <a:off x="3815400" y="2900775"/>
              <a:ext cx="237175" cy="152400"/>
            </a:xfrm>
            <a:custGeom>
              <a:avLst/>
              <a:gdLst/>
              <a:ahLst/>
              <a:cxnLst/>
              <a:rect l="l" t="t" r="r" b="b"/>
              <a:pathLst>
                <a:path w="9487" h="6096" extrusionOk="0">
                  <a:moveTo>
                    <a:pt x="7394" y="613"/>
                  </a:moveTo>
                  <a:cubicBezTo>
                    <a:pt x="8007" y="613"/>
                    <a:pt x="8584" y="974"/>
                    <a:pt x="8801" y="1587"/>
                  </a:cubicBezTo>
                  <a:cubicBezTo>
                    <a:pt x="8837" y="1768"/>
                    <a:pt x="8873" y="1912"/>
                    <a:pt x="8873" y="2092"/>
                  </a:cubicBezTo>
                  <a:cubicBezTo>
                    <a:pt x="8873" y="2705"/>
                    <a:pt x="8476" y="3282"/>
                    <a:pt x="7899" y="3499"/>
                  </a:cubicBezTo>
                  <a:lnTo>
                    <a:pt x="2597" y="5410"/>
                  </a:lnTo>
                  <a:cubicBezTo>
                    <a:pt x="2417" y="5446"/>
                    <a:pt x="2237" y="5482"/>
                    <a:pt x="2092" y="5482"/>
                  </a:cubicBezTo>
                  <a:cubicBezTo>
                    <a:pt x="1479" y="5482"/>
                    <a:pt x="902" y="5086"/>
                    <a:pt x="686" y="4473"/>
                  </a:cubicBezTo>
                  <a:cubicBezTo>
                    <a:pt x="614" y="4328"/>
                    <a:pt x="577" y="4148"/>
                    <a:pt x="577" y="4004"/>
                  </a:cubicBezTo>
                  <a:cubicBezTo>
                    <a:pt x="577" y="3391"/>
                    <a:pt x="974" y="2813"/>
                    <a:pt x="1587" y="2597"/>
                  </a:cubicBezTo>
                  <a:lnTo>
                    <a:pt x="6889" y="686"/>
                  </a:lnTo>
                  <a:cubicBezTo>
                    <a:pt x="7033" y="613"/>
                    <a:pt x="7214" y="613"/>
                    <a:pt x="7394" y="613"/>
                  </a:cubicBezTo>
                  <a:close/>
                  <a:moveTo>
                    <a:pt x="7394" y="0"/>
                  </a:moveTo>
                  <a:cubicBezTo>
                    <a:pt x="7142" y="0"/>
                    <a:pt x="6889" y="36"/>
                    <a:pt x="6673" y="108"/>
                  </a:cubicBezTo>
                  <a:lnTo>
                    <a:pt x="1371" y="2020"/>
                  </a:lnTo>
                  <a:cubicBezTo>
                    <a:pt x="541" y="2309"/>
                    <a:pt x="0" y="3138"/>
                    <a:pt x="0" y="4004"/>
                  </a:cubicBezTo>
                  <a:cubicBezTo>
                    <a:pt x="0" y="4220"/>
                    <a:pt x="36" y="4473"/>
                    <a:pt x="109" y="4689"/>
                  </a:cubicBezTo>
                  <a:cubicBezTo>
                    <a:pt x="433" y="5555"/>
                    <a:pt x="1227" y="6096"/>
                    <a:pt x="2092" y="6096"/>
                  </a:cubicBezTo>
                  <a:cubicBezTo>
                    <a:pt x="2309" y="6096"/>
                    <a:pt x="2561" y="6060"/>
                    <a:pt x="2778" y="5951"/>
                  </a:cubicBezTo>
                  <a:lnTo>
                    <a:pt x="8079" y="4076"/>
                  </a:lnTo>
                  <a:cubicBezTo>
                    <a:pt x="8945" y="3751"/>
                    <a:pt x="9486" y="2958"/>
                    <a:pt x="9486" y="2092"/>
                  </a:cubicBezTo>
                  <a:cubicBezTo>
                    <a:pt x="9486" y="1876"/>
                    <a:pt x="9450" y="1623"/>
                    <a:pt x="9342" y="1371"/>
                  </a:cubicBezTo>
                  <a:cubicBezTo>
                    <a:pt x="9053" y="541"/>
                    <a:pt x="822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9"/>
            <p:cNvSpPr/>
            <p:nvPr/>
          </p:nvSpPr>
          <p:spPr>
            <a:xfrm>
              <a:off x="3821700" y="2967975"/>
              <a:ext cx="66750" cy="73075"/>
            </a:xfrm>
            <a:custGeom>
              <a:avLst/>
              <a:gdLst/>
              <a:ahLst/>
              <a:cxnLst/>
              <a:rect l="l" t="t" r="r" b="b"/>
              <a:pathLst>
                <a:path w="2670" h="2923" extrusionOk="0">
                  <a:moveTo>
                    <a:pt x="1091" y="0"/>
                  </a:moveTo>
                  <a:cubicBezTo>
                    <a:pt x="990" y="0"/>
                    <a:pt x="890" y="17"/>
                    <a:pt x="794" y="53"/>
                  </a:cubicBezTo>
                  <a:cubicBezTo>
                    <a:pt x="217" y="270"/>
                    <a:pt x="1" y="1063"/>
                    <a:pt x="289" y="1857"/>
                  </a:cubicBezTo>
                  <a:cubicBezTo>
                    <a:pt x="528" y="2513"/>
                    <a:pt x="1062" y="2922"/>
                    <a:pt x="1566" y="2922"/>
                  </a:cubicBezTo>
                  <a:cubicBezTo>
                    <a:pt x="1672" y="2922"/>
                    <a:pt x="1776" y="2904"/>
                    <a:pt x="1876" y="2867"/>
                  </a:cubicBezTo>
                  <a:cubicBezTo>
                    <a:pt x="2453" y="2650"/>
                    <a:pt x="2670" y="1857"/>
                    <a:pt x="2381" y="1063"/>
                  </a:cubicBezTo>
                  <a:cubicBezTo>
                    <a:pt x="2141" y="431"/>
                    <a:pt x="1599" y="0"/>
                    <a:pt x="10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9"/>
            <p:cNvSpPr/>
            <p:nvPr/>
          </p:nvSpPr>
          <p:spPr>
            <a:xfrm>
              <a:off x="3818100" y="2960275"/>
              <a:ext cx="73975" cy="88400"/>
            </a:xfrm>
            <a:custGeom>
              <a:avLst/>
              <a:gdLst/>
              <a:ahLst/>
              <a:cxnLst/>
              <a:rect l="l" t="t" r="r" b="b"/>
              <a:pathLst>
                <a:path w="2959" h="3536" extrusionOk="0">
                  <a:moveTo>
                    <a:pt x="1263" y="614"/>
                  </a:moveTo>
                  <a:cubicBezTo>
                    <a:pt x="1407" y="614"/>
                    <a:pt x="1624" y="686"/>
                    <a:pt x="1804" y="830"/>
                  </a:cubicBezTo>
                  <a:cubicBezTo>
                    <a:pt x="1984" y="974"/>
                    <a:pt x="2129" y="1227"/>
                    <a:pt x="2237" y="1479"/>
                  </a:cubicBezTo>
                  <a:cubicBezTo>
                    <a:pt x="2309" y="1696"/>
                    <a:pt x="2345" y="1876"/>
                    <a:pt x="2345" y="2056"/>
                  </a:cubicBezTo>
                  <a:cubicBezTo>
                    <a:pt x="2345" y="2273"/>
                    <a:pt x="2309" y="2453"/>
                    <a:pt x="2201" y="2597"/>
                  </a:cubicBezTo>
                  <a:cubicBezTo>
                    <a:pt x="2129" y="2742"/>
                    <a:pt x="2020" y="2850"/>
                    <a:pt x="1912" y="2886"/>
                  </a:cubicBezTo>
                  <a:cubicBezTo>
                    <a:pt x="1840" y="2922"/>
                    <a:pt x="1768" y="2922"/>
                    <a:pt x="1696" y="2922"/>
                  </a:cubicBezTo>
                  <a:cubicBezTo>
                    <a:pt x="1551" y="2922"/>
                    <a:pt x="1335" y="2850"/>
                    <a:pt x="1155" y="2706"/>
                  </a:cubicBezTo>
                  <a:cubicBezTo>
                    <a:pt x="974" y="2561"/>
                    <a:pt x="830" y="2345"/>
                    <a:pt x="722" y="2056"/>
                  </a:cubicBezTo>
                  <a:cubicBezTo>
                    <a:pt x="650" y="1876"/>
                    <a:pt x="614" y="1660"/>
                    <a:pt x="614" y="1479"/>
                  </a:cubicBezTo>
                  <a:cubicBezTo>
                    <a:pt x="614" y="1263"/>
                    <a:pt x="650" y="1083"/>
                    <a:pt x="722" y="938"/>
                  </a:cubicBezTo>
                  <a:cubicBezTo>
                    <a:pt x="830" y="794"/>
                    <a:pt x="938" y="686"/>
                    <a:pt x="1047" y="650"/>
                  </a:cubicBezTo>
                  <a:cubicBezTo>
                    <a:pt x="1119" y="614"/>
                    <a:pt x="1191" y="614"/>
                    <a:pt x="1263" y="614"/>
                  </a:cubicBezTo>
                  <a:close/>
                  <a:moveTo>
                    <a:pt x="1263" y="1"/>
                  </a:moveTo>
                  <a:cubicBezTo>
                    <a:pt x="1119" y="1"/>
                    <a:pt x="974" y="37"/>
                    <a:pt x="830" y="73"/>
                  </a:cubicBezTo>
                  <a:cubicBezTo>
                    <a:pt x="578" y="181"/>
                    <a:pt x="361" y="397"/>
                    <a:pt x="217" y="650"/>
                  </a:cubicBezTo>
                  <a:cubicBezTo>
                    <a:pt x="73" y="902"/>
                    <a:pt x="1" y="1191"/>
                    <a:pt x="1" y="1479"/>
                  </a:cubicBezTo>
                  <a:cubicBezTo>
                    <a:pt x="1" y="1732"/>
                    <a:pt x="37" y="2020"/>
                    <a:pt x="145" y="2273"/>
                  </a:cubicBezTo>
                  <a:cubicBezTo>
                    <a:pt x="289" y="2634"/>
                    <a:pt x="506" y="2958"/>
                    <a:pt x="794" y="3175"/>
                  </a:cubicBezTo>
                  <a:cubicBezTo>
                    <a:pt x="1047" y="3391"/>
                    <a:pt x="1371" y="3535"/>
                    <a:pt x="1696" y="3535"/>
                  </a:cubicBezTo>
                  <a:cubicBezTo>
                    <a:pt x="1840" y="3535"/>
                    <a:pt x="1984" y="3499"/>
                    <a:pt x="2093" y="3463"/>
                  </a:cubicBezTo>
                  <a:cubicBezTo>
                    <a:pt x="2381" y="3355"/>
                    <a:pt x="2597" y="3138"/>
                    <a:pt x="2742" y="2922"/>
                  </a:cubicBezTo>
                  <a:cubicBezTo>
                    <a:pt x="2886" y="2670"/>
                    <a:pt x="2958" y="2381"/>
                    <a:pt x="2958" y="2056"/>
                  </a:cubicBezTo>
                  <a:cubicBezTo>
                    <a:pt x="2958" y="1804"/>
                    <a:pt x="2886" y="1552"/>
                    <a:pt x="2814" y="1263"/>
                  </a:cubicBezTo>
                  <a:cubicBezTo>
                    <a:pt x="2670" y="902"/>
                    <a:pt x="2453" y="614"/>
                    <a:pt x="2165" y="361"/>
                  </a:cubicBezTo>
                  <a:cubicBezTo>
                    <a:pt x="1912" y="145"/>
                    <a:pt x="1588" y="1"/>
                    <a:pt x="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9"/>
            <p:cNvSpPr/>
            <p:nvPr/>
          </p:nvSpPr>
          <p:spPr>
            <a:xfrm>
              <a:off x="3797375" y="3155050"/>
              <a:ext cx="75750" cy="128050"/>
            </a:xfrm>
            <a:custGeom>
              <a:avLst/>
              <a:gdLst/>
              <a:ahLst/>
              <a:cxnLst/>
              <a:rect l="l" t="t" r="r" b="b"/>
              <a:pathLst>
                <a:path w="3030" h="5122" extrusionOk="0">
                  <a:moveTo>
                    <a:pt x="1516" y="1024"/>
                  </a:moveTo>
                  <a:cubicBezTo>
                    <a:pt x="1664" y="1404"/>
                    <a:pt x="1873" y="1892"/>
                    <a:pt x="2056" y="2381"/>
                  </a:cubicBezTo>
                  <a:cubicBezTo>
                    <a:pt x="2164" y="2633"/>
                    <a:pt x="2236" y="2922"/>
                    <a:pt x="2308" y="3138"/>
                  </a:cubicBezTo>
                  <a:cubicBezTo>
                    <a:pt x="2380" y="3354"/>
                    <a:pt x="2417" y="3535"/>
                    <a:pt x="2417" y="3607"/>
                  </a:cubicBezTo>
                  <a:cubicBezTo>
                    <a:pt x="2417" y="4112"/>
                    <a:pt x="2020" y="4509"/>
                    <a:pt x="1515" y="4509"/>
                  </a:cubicBezTo>
                  <a:cubicBezTo>
                    <a:pt x="1010" y="4509"/>
                    <a:pt x="613" y="4112"/>
                    <a:pt x="613" y="3607"/>
                  </a:cubicBezTo>
                  <a:cubicBezTo>
                    <a:pt x="613" y="3535"/>
                    <a:pt x="685" y="3210"/>
                    <a:pt x="794" y="2886"/>
                  </a:cubicBezTo>
                  <a:cubicBezTo>
                    <a:pt x="938" y="2417"/>
                    <a:pt x="1190" y="1767"/>
                    <a:pt x="1407" y="1263"/>
                  </a:cubicBezTo>
                  <a:cubicBezTo>
                    <a:pt x="1445" y="1180"/>
                    <a:pt x="1481" y="1100"/>
                    <a:pt x="1516" y="1024"/>
                  </a:cubicBezTo>
                  <a:close/>
                  <a:moveTo>
                    <a:pt x="1515" y="0"/>
                  </a:moveTo>
                  <a:cubicBezTo>
                    <a:pt x="1407" y="0"/>
                    <a:pt x="1298" y="36"/>
                    <a:pt x="1226" y="144"/>
                  </a:cubicBezTo>
                  <a:cubicBezTo>
                    <a:pt x="1226" y="144"/>
                    <a:pt x="938" y="830"/>
                    <a:pt x="649" y="1587"/>
                  </a:cubicBezTo>
                  <a:cubicBezTo>
                    <a:pt x="469" y="1948"/>
                    <a:pt x="325" y="2345"/>
                    <a:pt x="216" y="2705"/>
                  </a:cubicBezTo>
                  <a:cubicBezTo>
                    <a:pt x="108" y="3066"/>
                    <a:pt x="0" y="3354"/>
                    <a:pt x="0" y="3607"/>
                  </a:cubicBezTo>
                  <a:cubicBezTo>
                    <a:pt x="0" y="4436"/>
                    <a:pt x="685" y="5122"/>
                    <a:pt x="1515" y="5122"/>
                  </a:cubicBezTo>
                  <a:cubicBezTo>
                    <a:pt x="2344" y="5122"/>
                    <a:pt x="3030" y="4436"/>
                    <a:pt x="3030" y="3607"/>
                  </a:cubicBezTo>
                  <a:cubicBezTo>
                    <a:pt x="3030" y="3354"/>
                    <a:pt x="2922" y="3066"/>
                    <a:pt x="2813" y="2705"/>
                  </a:cubicBezTo>
                  <a:cubicBezTo>
                    <a:pt x="2453" y="1659"/>
                    <a:pt x="1803" y="180"/>
                    <a:pt x="1803" y="144"/>
                  </a:cubicBezTo>
                  <a:cubicBezTo>
                    <a:pt x="1731" y="36"/>
                    <a:pt x="1623" y="0"/>
                    <a:pt x="1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9"/>
            <p:cNvSpPr/>
            <p:nvPr/>
          </p:nvSpPr>
          <p:spPr>
            <a:xfrm>
              <a:off x="4011050" y="1025400"/>
              <a:ext cx="1925125" cy="2285650"/>
            </a:xfrm>
            <a:custGeom>
              <a:avLst/>
              <a:gdLst/>
              <a:ahLst/>
              <a:cxnLst/>
              <a:rect l="l" t="t" r="r" b="b"/>
              <a:pathLst>
                <a:path w="77005" h="91426" extrusionOk="0">
                  <a:moveTo>
                    <a:pt x="23983" y="0"/>
                  </a:moveTo>
                  <a:cubicBezTo>
                    <a:pt x="22904" y="0"/>
                    <a:pt x="21562" y="517"/>
                    <a:pt x="20271" y="969"/>
                  </a:cubicBezTo>
                  <a:cubicBezTo>
                    <a:pt x="17349" y="1979"/>
                    <a:pt x="9487" y="9626"/>
                    <a:pt x="7683" y="14422"/>
                  </a:cubicBezTo>
                  <a:cubicBezTo>
                    <a:pt x="5916" y="19255"/>
                    <a:pt x="7467" y="20842"/>
                    <a:pt x="10605" y="23728"/>
                  </a:cubicBezTo>
                  <a:cubicBezTo>
                    <a:pt x="13743" y="26649"/>
                    <a:pt x="17566" y="32600"/>
                    <a:pt x="19585" y="38227"/>
                  </a:cubicBezTo>
                  <a:cubicBezTo>
                    <a:pt x="21605" y="43817"/>
                    <a:pt x="24166" y="49191"/>
                    <a:pt x="28314" y="50670"/>
                  </a:cubicBezTo>
                  <a:cubicBezTo>
                    <a:pt x="28314" y="50670"/>
                    <a:pt x="21713" y="53808"/>
                    <a:pt x="17349" y="56946"/>
                  </a:cubicBezTo>
                  <a:cubicBezTo>
                    <a:pt x="12949" y="60083"/>
                    <a:pt x="10821" y="61526"/>
                    <a:pt x="10821" y="61526"/>
                  </a:cubicBezTo>
                  <a:cubicBezTo>
                    <a:pt x="10821" y="61526"/>
                    <a:pt x="4906" y="63221"/>
                    <a:pt x="2634" y="66143"/>
                  </a:cubicBezTo>
                  <a:cubicBezTo>
                    <a:pt x="1299" y="67874"/>
                    <a:pt x="470" y="69244"/>
                    <a:pt x="1" y="70074"/>
                  </a:cubicBezTo>
                  <a:cubicBezTo>
                    <a:pt x="1227" y="69625"/>
                    <a:pt x="3287" y="69061"/>
                    <a:pt x="5893" y="69061"/>
                  </a:cubicBezTo>
                  <a:cubicBezTo>
                    <a:pt x="8731" y="69061"/>
                    <a:pt x="12218" y="69731"/>
                    <a:pt x="15979" y="71950"/>
                  </a:cubicBezTo>
                  <a:cubicBezTo>
                    <a:pt x="24995" y="77251"/>
                    <a:pt x="26871" y="86016"/>
                    <a:pt x="26871" y="91426"/>
                  </a:cubicBezTo>
                  <a:lnTo>
                    <a:pt x="30442" y="88216"/>
                  </a:lnTo>
                  <a:cubicBezTo>
                    <a:pt x="30442" y="88216"/>
                    <a:pt x="39783" y="84537"/>
                    <a:pt x="47501" y="75989"/>
                  </a:cubicBezTo>
                  <a:cubicBezTo>
                    <a:pt x="55256" y="67477"/>
                    <a:pt x="56482" y="63329"/>
                    <a:pt x="57276" y="55719"/>
                  </a:cubicBezTo>
                  <a:cubicBezTo>
                    <a:pt x="58033" y="48073"/>
                    <a:pt x="61171" y="17921"/>
                    <a:pt x="61279" y="17452"/>
                  </a:cubicBezTo>
                  <a:cubicBezTo>
                    <a:pt x="61423" y="17019"/>
                    <a:pt x="62433" y="14783"/>
                    <a:pt x="63768" y="14567"/>
                  </a:cubicBezTo>
                  <a:cubicBezTo>
                    <a:pt x="63793" y="14562"/>
                    <a:pt x="63820" y="14560"/>
                    <a:pt x="63850" y="14560"/>
                  </a:cubicBezTo>
                  <a:cubicBezTo>
                    <a:pt x="65380" y="14560"/>
                    <a:pt x="72515" y="20855"/>
                    <a:pt x="73506" y="21492"/>
                  </a:cubicBezTo>
                  <a:cubicBezTo>
                    <a:pt x="73935" y="21783"/>
                    <a:pt x="74548" y="22009"/>
                    <a:pt x="75126" y="22009"/>
                  </a:cubicBezTo>
                  <a:cubicBezTo>
                    <a:pt x="75908" y="22009"/>
                    <a:pt x="76627" y="21596"/>
                    <a:pt x="76752" y="20374"/>
                  </a:cubicBezTo>
                  <a:cubicBezTo>
                    <a:pt x="77004" y="18246"/>
                    <a:pt x="75201" y="12980"/>
                    <a:pt x="69466" y="7245"/>
                  </a:cubicBezTo>
                  <a:cubicBezTo>
                    <a:pt x="65304" y="3083"/>
                    <a:pt x="61970" y="1480"/>
                    <a:pt x="59954" y="1480"/>
                  </a:cubicBezTo>
                  <a:cubicBezTo>
                    <a:pt x="59210" y="1480"/>
                    <a:pt x="58645" y="1698"/>
                    <a:pt x="58285" y="2087"/>
                  </a:cubicBezTo>
                  <a:cubicBezTo>
                    <a:pt x="56915" y="3566"/>
                    <a:pt x="57817" y="6704"/>
                    <a:pt x="56915" y="11285"/>
                  </a:cubicBezTo>
                  <a:cubicBezTo>
                    <a:pt x="56013" y="15901"/>
                    <a:pt x="50423" y="32492"/>
                    <a:pt x="47610" y="40355"/>
                  </a:cubicBezTo>
                  <a:cubicBezTo>
                    <a:pt x="44796" y="48181"/>
                    <a:pt x="45698" y="58857"/>
                    <a:pt x="45698" y="58857"/>
                  </a:cubicBezTo>
                  <a:cubicBezTo>
                    <a:pt x="45698" y="58857"/>
                    <a:pt x="41911" y="60192"/>
                    <a:pt x="39206" y="62211"/>
                  </a:cubicBezTo>
                  <a:cubicBezTo>
                    <a:pt x="36501" y="64231"/>
                    <a:pt x="32353" y="67044"/>
                    <a:pt x="32353" y="67044"/>
                  </a:cubicBezTo>
                  <a:lnTo>
                    <a:pt x="31235" y="66467"/>
                  </a:lnTo>
                  <a:cubicBezTo>
                    <a:pt x="31235" y="66467"/>
                    <a:pt x="37511" y="60192"/>
                    <a:pt x="39422" y="56585"/>
                  </a:cubicBezTo>
                  <a:cubicBezTo>
                    <a:pt x="41334" y="53014"/>
                    <a:pt x="41911" y="52798"/>
                    <a:pt x="40901" y="50670"/>
                  </a:cubicBezTo>
                  <a:cubicBezTo>
                    <a:pt x="39891" y="48542"/>
                    <a:pt x="31704" y="38227"/>
                    <a:pt x="28097" y="33610"/>
                  </a:cubicBezTo>
                  <a:cubicBezTo>
                    <a:pt x="24527" y="29030"/>
                    <a:pt x="20126" y="21275"/>
                    <a:pt x="19261" y="19039"/>
                  </a:cubicBezTo>
                  <a:cubicBezTo>
                    <a:pt x="18359" y="16803"/>
                    <a:pt x="18467" y="14567"/>
                    <a:pt x="19117" y="12980"/>
                  </a:cubicBezTo>
                  <a:cubicBezTo>
                    <a:pt x="19802" y="11393"/>
                    <a:pt x="26077" y="8255"/>
                    <a:pt x="26186" y="3458"/>
                  </a:cubicBezTo>
                  <a:cubicBezTo>
                    <a:pt x="26245" y="788"/>
                    <a:pt x="25315" y="0"/>
                    <a:pt x="23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9"/>
            <p:cNvSpPr/>
            <p:nvPr/>
          </p:nvSpPr>
          <p:spPr>
            <a:xfrm>
              <a:off x="4002950" y="1018075"/>
              <a:ext cx="1935025" cy="2300275"/>
            </a:xfrm>
            <a:custGeom>
              <a:avLst/>
              <a:gdLst/>
              <a:ahLst/>
              <a:cxnLst/>
              <a:rect l="l" t="t" r="r" b="b"/>
              <a:pathLst>
                <a:path w="77401" h="92011" extrusionOk="0">
                  <a:moveTo>
                    <a:pt x="24310" y="613"/>
                  </a:moveTo>
                  <a:cubicBezTo>
                    <a:pt x="24634" y="613"/>
                    <a:pt x="24887" y="649"/>
                    <a:pt x="25103" y="721"/>
                  </a:cubicBezTo>
                  <a:cubicBezTo>
                    <a:pt x="25428" y="866"/>
                    <a:pt x="25680" y="1082"/>
                    <a:pt x="25897" y="1515"/>
                  </a:cubicBezTo>
                  <a:cubicBezTo>
                    <a:pt x="26113" y="1948"/>
                    <a:pt x="26221" y="2597"/>
                    <a:pt x="26221" y="3499"/>
                  </a:cubicBezTo>
                  <a:cubicBezTo>
                    <a:pt x="26221" y="3571"/>
                    <a:pt x="26221" y="3643"/>
                    <a:pt x="26221" y="3751"/>
                  </a:cubicBezTo>
                  <a:cubicBezTo>
                    <a:pt x="26185" y="4869"/>
                    <a:pt x="25788" y="5915"/>
                    <a:pt x="25211" y="6889"/>
                  </a:cubicBezTo>
                  <a:cubicBezTo>
                    <a:pt x="24310" y="8332"/>
                    <a:pt x="22975" y="9594"/>
                    <a:pt x="21749" y="10604"/>
                  </a:cubicBezTo>
                  <a:cubicBezTo>
                    <a:pt x="21172" y="11109"/>
                    <a:pt x="20595" y="11578"/>
                    <a:pt x="20162" y="12010"/>
                  </a:cubicBezTo>
                  <a:cubicBezTo>
                    <a:pt x="19693" y="12407"/>
                    <a:pt x="19332" y="12768"/>
                    <a:pt x="19188" y="13165"/>
                  </a:cubicBezTo>
                  <a:cubicBezTo>
                    <a:pt x="18827" y="13994"/>
                    <a:pt x="18611" y="14968"/>
                    <a:pt x="18611" y="16050"/>
                  </a:cubicBezTo>
                  <a:cubicBezTo>
                    <a:pt x="18611" y="17132"/>
                    <a:pt x="18827" y="18286"/>
                    <a:pt x="19296" y="19440"/>
                  </a:cubicBezTo>
                  <a:cubicBezTo>
                    <a:pt x="19765" y="20594"/>
                    <a:pt x="21064" y="23083"/>
                    <a:pt x="22723" y="25896"/>
                  </a:cubicBezTo>
                  <a:cubicBezTo>
                    <a:pt x="24382" y="28673"/>
                    <a:pt x="26401" y="31775"/>
                    <a:pt x="28205" y="34084"/>
                  </a:cubicBezTo>
                  <a:cubicBezTo>
                    <a:pt x="29972" y="36392"/>
                    <a:pt x="32930" y="40107"/>
                    <a:pt x="35563" y="43533"/>
                  </a:cubicBezTo>
                  <a:cubicBezTo>
                    <a:pt x="36861" y="45228"/>
                    <a:pt x="38087" y="46887"/>
                    <a:pt x="39061" y="48222"/>
                  </a:cubicBezTo>
                  <a:cubicBezTo>
                    <a:pt x="39999" y="49556"/>
                    <a:pt x="40720" y="50602"/>
                    <a:pt x="40937" y="51071"/>
                  </a:cubicBezTo>
                  <a:cubicBezTo>
                    <a:pt x="41261" y="51756"/>
                    <a:pt x="41405" y="52225"/>
                    <a:pt x="41405" y="52622"/>
                  </a:cubicBezTo>
                  <a:cubicBezTo>
                    <a:pt x="41405" y="53019"/>
                    <a:pt x="41261" y="53452"/>
                    <a:pt x="40937" y="54065"/>
                  </a:cubicBezTo>
                  <a:cubicBezTo>
                    <a:pt x="40612" y="54714"/>
                    <a:pt x="40143" y="55543"/>
                    <a:pt x="39494" y="56734"/>
                  </a:cubicBezTo>
                  <a:cubicBezTo>
                    <a:pt x="38556" y="58501"/>
                    <a:pt x="36536" y="60954"/>
                    <a:pt x="34733" y="62973"/>
                  </a:cubicBezTo>
                  <a:cubicBezTo>
                    <a:pt x="33831" y="63983"/>
                    <a:pt x="32966" y="64885"/>
                    <a:pt x="32353" y="65498"/>
                  </a:cubicBezTo>
                  <a:cubicBezTo>
                    <a:pt x="32064" y="65823"/>
                    <a:pt x="31812" y="66111"/>
                    <a:pt x="31631" y="66255"/>
                  </a:cubicBezTo>
                  <a:cubicBezTo>
                    <a:pt x="31451" y="66436"/>
                    <a:pt x="31343" y="66544"/>
                    <a:pt x="31343" y="66544"/>
                  </a:cubicBezTo>
                  <a:cubicBezTo>
                    <a:pt x="31271" y="66616"/>
                    <a:pt x="31271" y="66724"/>
                    <a:pt x="31271" y="66796"/>
                  </a:cubicBezTo>
                  <a:cubicBezTo>
                    <a:pt x="31271" y="66905"/>
                    <a:pt x="31343" y="66977"/>
                    <a:pt x="31451" y="67013"/>
                  </a:cubicBezTo>
                  <a:lnTo>
                    <a:pt x="32569" y="67590"/>
                  </a:lnTo>
                  <a:cubicBezTo>
                    <a:pt x="32599" y="67605"/>
                    <a:pt x="32641" y="67614"/>
                    <a:pt x="32685" y="67614"/>
                  </a:cubicBezTo>
                  <a:cubicBezTo>
                    <a:pt x="32748" y="67614"/>
                    <a:pt x="32815" y="67596"/>
                    <a:pt x="32857" y="67554"/>
                  </a:cubicBezTo>
                  <a:cubicBezTo>
                    <a:pt x="32857" y="67554"/>
                    <a:pt x="37005" y="64777"/>
                    <a:pt x="39710" y="62757"/>
                  </a:cubicBezTo>
                  <a:cubicBezTo>
                    <a:pt x="41009" y="61747"/>
                    <a:pt x="42632" y="60917"/>
                    <a:pt x="43930" y="60340"/>
                  </a:cubicBezTo>
                  <a:cubicBezTo>
                    <a:pt x="44543" y="60052"/>
                    <a:pt x="45120" y="59799"/>
                    <a:pt x="45517" y="59655"/>
                  </a:cubicBezTo>
                  <a:cubicBezTo>
                    <a:pt x="45697" y="59583"/>
                    <a:pt x="45878" y="59511"/>
                    <a:pt x="45986" y="59475"/>
                  </a:cubicBezTo>
                  <a:cubicBezTo>
                    <a:pt x="46094" y="59439"/>
                    <a:pt x="46130" y="59403"/>
                    <a:pt x="46130" y="59403"/>
                  </a:cubicBezTo>
                  <a:cubicBezTo>
                    <a:pt x="46274" y="59367"/>
                    <a:pt x="46347" y="59258"/>
                    <a:pt x="46347" y="59114"/>
                  </a:cubicBezTo>
                  <a:cubicBezTo>
                    <a:pt x="46347" y="59114"/>
                    <a:pt x="46311" y="59006"/>
                    <a:pt x="46311" y="58826"/>
                  </a:cubicBezTo>
                  <a:cubicBezTo>
                    <a:pt x="46274" y="58248"/>
                    <a:pt x="46202" y="56878"/>
                    <a:pt x="46202" y="55075"/>
                  </a:cubicBezTo>
                  <a:cubicBezTo>
                    <a:pt x="46202" y="51251"/>
                    <a:pt x="46527" y="45445"/>
                    <a:pt x="48222" y="40720"/>
                  </a:cubicBezTo>
                  <a:cubicBezTo>
                    <a:pt x="49629" y="36789"/>
                    <a:pt x="51721" y="30693"/>
                    <a:pt x="53596" y="24995"/>
                  </a:cubicBezTo>
                  <a:cubicBezTo>
                    <a:pt x="55472" y="19260"/>
                    <a:pt x="57095" y="13994"/>
                    <a:pt x="57527" y="11650"/>
                  </a:cubicBezTo>
                  <a:cubicBezTo>
                    <a:pt x="57996" y="9305"/>
                    <a:pt x="57996" y="7358"/>
                    <a:pt x="58068" y="5843"/>
                  </a:cubicBezTo>
                  <a:cubicBezTo>
                    <a:pt x="58068" y="5049"/>
                    <a:pt x="58104" y="4400"/>
                    <a:pt x="58249" y="3859"/>
                  </a:cubicBezTo>
                  <a:cubicBezTo>
                    <a:pt x="58357" y="3318"/>
                    <a:pt x="58537" y="2922"/>
                    <a:pt x="58826" y="2597"/>
                  </a:cubicBezTo>
                  <a:cubicBezTo>
                    <a:pt x="59114" y="2272"/>
                    <a:pt x="59583" y="2092"/>
                    <a:pt x="60268" y="2092"/>
                  </a:cubicBezTo>
                  <a:cubicBezTo>
                    <a:pt x="61206" y="2092"/>
                    <a:pt x="62505" y="2453"/>
                    <a:pt x="64092" y="3354"/>
                  </a:cubicBezTo>
                  <a:cubicBezTo>
                    <a:pt x="65679" y="4256"/>
                    <a:pt x="67518" y="5699"/>
                    <a:pt x="69610" y="7754"/>
                  </a:cubicBezTo>
                  <a:cubicBezTo>
                    <a:pt x="72279" y="10460"/>
                    <a:pt x="74082" y="13020"/>
                    <a:pt x="75236" y="15220"/>
                  </a:cubicBezTo>
                  <a:cubicBezTo>
                    <a:pt x="76354" y="17420"/>
                    <a:pt x="76823" y="19224"/>
                    <a:pt x="76823" y="20306"/>
                  </a:cubicBezTo>
                  <a:cubicBezTo>
                    <a:pt x="76823" y="20414"/>
                    <a:pt x="76787" y="20522"/>
                    <a:pt x="76787" y="20630"/>
                  </a:cubicBezTo>
                  <a:cubicBezTo>
                    <a:pt x="76751" y="21208"/>
                    <a:pt x="76535" y="21532"/>
                    <a:pt x="76318" y="21712"/>
                  </a:cubicBezTo>
                  <a:cubicBezTo>
                    <a:pt x="76102" y="21929"/>
                    <a:pt x="75813" y="22001"/>
                    <a:pt x="75453" y="22001"/>
                  </a:cubicBezTo>
                  <a:cubicBezTo>
                    <a:pt x="74948" y="22001"/>
                    <a:pt x="74371" y="21785"/>
                    <a:pt x="74010" y="21532"/>
                  </a:cubicBezTo>
                  <a:cubicBezTo>
                    <a:pt x="73902" y="21460"/>
                    <a:pt x="73685" y="21316"/>
                    <a:pt x="73397" y="21063"/>
                  </a:cubicBezTo>
                  <a:cubicBezTo>
                    <a:pt x="72351" y="20234"/>
                    <a:pt x="70439" y="18647"/>
                    <a:pt x="68600" y="17204"/>
                  </a:cubicBezTo>
                  <a:cubicBezTo>
                    <a:pt x="67662" y="16519"/>
                    <a:pt x="66761" y="15834"/>
                    <a:pt x="66003" y="15365"/>
                  </a:cubicBezTo>
                  <a:cubicBezTo>
                    <a:pt x="65606" y="15112"/>
                    <a:pt x="65282" y="14932"/>
                    <a:pt x="64957" y="14788"/>
                  </a:cubicBezTo>
                  <a:cubicBezTo>
                    <a:pt x="64669" y="14643"/>
                    <a:pt x="64416" y="14535"/>
                    <a:pt x="64164" y="14535"/>
                  </a:cubicBezTo>
                  <a:lnTo>
                    <a:pt x="64019" y="14535"/>
                  </a:lnTo>
                  <a:cubicBezTo>
                    <a:pt x="63226" y="14679"/>
                    <a:pt x="62613" y="15365"/>
                    <a:pt x="62144" y="16050"/>
                  </a:cubicBezTo>
                  <a:cubicBezTo>
                    <a:pt x="61928" y="16375"/>
                    <a:pt x="61711" y="16735"/>
                    <a:pt x="61603" y="17024"/>
                  </a:cubicBezTo>
                  <a:cubicBezTo>
                    <a:pt x="61459" y="17312"/>
                    <a:pt x="61350" y="17529"/>
                    <a:pt x="61314" y="17673"/>
                  </a:cubicBezTo>
                  <a:lnTo>
                    <a:pt x="61314" y="17745"/>
                  </a:lnTo>
                  <a:cubicBezTo>
                    <a:pt x="61278" y="18106"/>
                    <a:pt x="61026" y="20198"/>
                    <a:pt x="60701" y="23263"/>
                  </a:cubicBezTo>
                  <a:cubicBezTo>
                    <a:pt x="59727" y="32424"/>
                    <a:pt x="57852" y="50350"/>
                    <a:pt x="57275" y="55976"/>
                  </a:cubicBezTo>
                  <a:cubicBezTo>
                    <a:pt x="56878" y="59763"/>
                    <a:pt x="56409" y="62685"/>
                    <a:pt x="55039" y="65678"/>
                  </a:cubicBezTo>
                  <a:cubicBezTo>
                    <a:pt x="53668" y="68708"/>
                    <a:pt x="51468" y="71846"/>
                    <a:pt x="47609" y="76102"/>
                  </a:cubicBezTo>
                  <a:cubicBezTo>
                    <a:pt x="43750" y="80322"/>
                    <a:pt x="39530" y="83351"/>
                    <a:pt x="36248" y="85335"/>
                  </a:cubicBezTo>
                  <a:cubicBezTo>
                    <a:pt x="34625" y="86345"/>
                    <a:pt x="33218" y="87066"/>
                    <a:pt x="32244" y="87535"/>
                  </a:cubicBezTo>
                  <a:cubicBezTo>
                    <a:pt x="31739" y="87787"/>
                    <a:pt x="31343" y="87932"/>
                    <a:pt x="31090" y="88076"/>
                  </a:cubicBezTo>
                  <a:cubicBezTo>
                    <a:pt x="30946" y="88112"/>
                    <a:pt x="30838" y="88148"/>
                    <a:pt x="30766" y="88184"/>
                  </a:cubicBezTo>
                  <a:cubicBezTo>
                    <a:pt x="30693" y="88220"/>
                    <a:pt x="30657" y="88220"/>
                    <a:pt x="30657" y="88220"/>
                  </a:cubicBezTo>
                  <a:lnTo>
                    <a:pt x="30585" y="88292"/>
                  </a:lnTo>
                  <a:lnTo>
                    <a:pt x="27510" y="91057"/>
                  </a:lnTo>
                  <a:lnTo>
                    <a:pt x="27510" y="91057"/>
                  </a:lnTo>
                  <a:cubicBezTo>
                    <a:pt x="27433" y="88416"/>
                    <a:pt x="26887" y="85123"/>
                    <a:pt x="25392" y="81800"/>
                  </a:cubicBezTo>
                  <a:cubicBezTo>
                    <a:pt x="23769" y="78230"/>
                    <a:pt x="21027" y="74659"/>
                    <a:pt x="16483" y="71990"/>
                  </a:cubicBezTo>
                  <a:cubicBezTo>
                    <a:pt x="12624" y="69754"/>
                    <a:pt x="9089" y="69069"/>
                    <a:pt x="6204" y="69069"/>
                  </a:cubicBezTo>
                  <a:cubicBezTo>
                    <a:pt x="4025" y="69069"/>
                    <a:pt x="2231" y="69453"/>
                    <a:pt x="978" y="69830"/>
                  </a:cubicBezTo>
                  <a:lnTo>
                    <a:pt x="978" y="69830"/>
                  </a:lnTo>
                  <a:cubicBezTo>
                    <a:pt x="1473" y="69020"/>
                    <a:pt x="2195" y="67933"/>
                    <a:pt x="3210" y="66616"/>
                  </a:cubicBezTo>
                  <a:cubicBezTo>
                    <a:pt x="4256" y="65209"/>
                    <a:pt x="6276" y="64091"/>
                    <a:pt x="8043" y="63298"/>
                  </a:cubicBezTo>
                  <a:cubicBezTo>
                    <a:pt x="8909" y="62901"/>
                    <a:pt x="9702" y="62613"/>
                    <a:pt x="10279" y="62432"/>
                  </a:cubicBezTo>
                  <a:cubicBezTo>
                    <a:pt x="10604" y="62324"/>
                    <a:pt x="10820" y="62252"/>
                    <a:pt x="11001" y="62180"/>
                  </a:cubicBezTo>
                  <a:cubicBezTo>
                    <a:pt x="11145" y="62144"/>
                    <a:pt x="11253" y="62108"/>
                    <a:pt x="11253" y="62108"/>
                  </a:cubicBezTo>
                  <a:lnTo>
                    <a:pt x="11325" y="62072"/>
                  </a:lnTo>
                  <a:cubicBezTo>
                    <a:pt x="11325" y="62072"/>
                    <a:pt x="13453" y="60629"/>
                    <a:pt x="17854" y="57491"/>
                  </a:cubicBezTo>
                  <a:cubicBezTo>
                    <a:pt x="20018" y="55904"/>
                    <a:pt x="22759" y="54353"/>
                    <a:pt x="24923" y="53163"/>
                  </a:cubicBezTo>
                  <a:cubicBezTo>
                    <a:pt x="26041" y="52586"/>
                    <a:pt x="27015" y="52117"/>
                    <a:pt x="27700" y="51756"/>
                  </a:cubicBezTo>
                  <a:cubicBezTo>
                    <a:pt x="28385" y="51432"/>
                    <a:pt x="28782" y="51215"/>
                    <a:pt x="28782" y="51215"/>
                  </a:cubicBezTo>
                  <a:cubicBezTo>
                    <a:pt x="28890" y="51179"/>
                    <a:pt x="28962" y="51071"/>
                    <a:pt x="28962" y="50927"/>
                  </a:cubicBezTo>
                  <a:cubicBezTo>
                    <a:pt x="28962" y="50819"/>
                    <a:pt x="28854" y="50710"/>
                    <a:pt x="28746" y="50674"/>
                  </a:cubicBezTo>
                  <a:cubicBezTo>
                    <a:pt x="26762" y="49989"/>
                    <a:pt x="25139" y="48330"/>
                    <a:pt x="23733" y="46130"/>
                  </a:cubicBezTo>
                  <a:cubicBezTo>
                    <a:pt x="22326" y="43930"/>
                    <a:pt x="21208" y="41189"/>
                    <a:pt x="20198" y="38412"/>
                  </a:cubicBezTo>
                  <a:cubicBezTo>
                    <a:pt x="18142" y="32749"/>
                    <a:pt x="14319" y="26798"/>
                    <a:pt x="11145" y="23804"/>
                  </a:cubicBezTo>
                  <a:cubicBezTo>
                    <a:pt x="10027" y="22794"/>
                    <a:pt x="9125" y="21929"/>
                    <a:pt x="8512" y="21063"/>
                  </a:cubicBezTo>
                  <a:cubicBezTo>
                    <a:pt x="7899" y="20198"/>
                    <a:pt x="7574" y="19332"/>
                    <a:pt x="7574" y="18214"/>
                  </a:cubicBezTo>
                  <a:cubicBezTo>
                    <a:pt x="7574" y="17312"/>
                    <a:pt x="7791" y="16194"/>
                    <a:pt x="8296" y="14824"/>
                  </a:cubicBezTo>
                  <a:cubicBezTo>
                    <a:pt x="9161" y="12515"/>
                    <a:pt x="11578" y="9414"/>
                    <a:pt x="14103" y="6781"/>
                  </a:cubicBezTo>
                  <a:cubicBezTo>
                    <a:pt x="15365" y="5482"/>
                    <a:pt x="16663" y="4292"/>
                    <a:pt x="17818" y="3354"/>
                  </a:cubicBezTo>
                  <a:cubicBezTo>
                    <a:pt x="18972" y="2453"/>
                    <a:pt x="20018" y="1803"/>
                    <a:pt x="20667" y="1551"/>
                  </a:cubicBezTo>
                  <a:cubicBezTo>
                    <a:pt x="22001" y="1118"/>
                    <a:pt x="23336" y="613"/>
                    <a:pt x="24310" y="613"/>
                  </a:cubicBezTo>
                  <a:close/>
                  <a:moveTo>
                    <a:pt x="24310" y="0"/>
                  </a:moveTo>
                  <a:cubicBezTo>
                    <a:pt x="23155" y="0"/>
                    <a:pt x="21785" y="541"/>
                    <a:pt x="20486" y="974"/>
                  </a:cubicBezTo>
                  <a:cubicBezTo>
                    <a:pt x="19693" y="1262"/>
                    <a:pt x="18647" y="1948"/>
                    <a:pt x="17457" y="2885"/>
                  </a:cubicBezTo>
                  <a:cubicBezTo>
                    <a:pt x="15690" y="4292"/>
                    <a:pt x="13598" y="6312"/>
                    <a:pt x="11794" y="8440"/>
                  </a:cubicBezTo>
                  <a:cubicBezTo>
                    <a:pt x="9991" y="10532"/>
                    <a:pt x="8440" y="12768"/>
                    <a:pt x="7755" y="14643"/>
                  </a:cubicBezTo>
                  <a:cubicBezTo>
                    <a:pt x="7214" y="16050"/>
                    <a:pt x="6961" y="17204"/>
                    <a:pt x="6961" y="18214"/>
                  </a:cubicBezTo>
                  <a:cubicBezTo>
                    <a:pt x="6961" y="19440"/>
                    <a:pt x="7358" y="20486"/>
                    <a:pt x="8007" y="21388"/>
                  </a:cubicBezTo>
                  <a:cubicBezTo>
                    <a:pt x="8693" y="22362"/>
                    <a:pt x="9630" y="23227"/>
                    <a:pt x="10748" y="24273"/>
                  </a:cubicBezTo>
                  <a:cubicBezTo>
                    <a:pt x="13814" y="27123"/>
                    <a:pt x="17637" y="33038"/>
                    <a:pt x="19621" y="38592"/>
                  </a:cubicBezTo>
                  <a:cubicBezTo>
                    <a:pt x="20631" y="41405"/>
                    <a:pt x="21785" y="44182"/>
                    <a:pt x="23228" y="46455"/>
                  </a:cubicBezTo>
                  <a:cubicBezTo>
                    <a:pt x="24528" y="48469"/>
                    <a:pt x="26062" y="50104"/>
                    <a:pt x="27936" y="50961"/>
                  </a:cubicBezTo>
                  <a:lnTo>
                    <a:pt x="27936" y="50961"/>
                  </a:lnTo>
                  <a:cubicBezTo>
                    <a:pt x="26212" y="51806"/>
                    <a:pt x="21101" y="54384"/>
                    <a:pt x="17493" y="56986"/>
                  </a:cubicBezTo>
                  <a:cubicBezTo>
                    <a:pt x="15293" y="58537"/>
                    <a:pt x="13670" y="59691"/>
                    <a:pt x="12588" y="60449"/>
                  </a:cubicBezTo>
                  <a:cubicBezTo>
                    <a:pt x="12047" y="60845"/>
                    <a:pt x="11650" y="61134"/>
                    <a:pt x="11398" y="61314"/>
                  </a:cubicBezTo>
                  <a:cubicBezTo>
                    <a:pt x="11208" y="61432"/>
                    <a:pt x="11097" y="61504"/>
                    <a:pt x="11042" y="61540"/>
                  </a:cubicBezTo>
                  <a:lnTo>
                    <a:pt x="11042" y="61540"/>
                  </a:lnTo>
                  <a:cubicBezTo>
                    <a:pt x="10819" y="61605"/>
                    <a:pt x="9411" y="62029"/>
                    <a:pt x="7791" y="62757"/>
                  </a:cubicBezTo>
                  <a:cubicBezTo>
                    <a:pt x="5988" y="63550"/>
                    <a:pt x="3932" y="64704"/>
                    <a:pt x="2741" y="66255"/>
                  </a:cubicBezTo>
                  <a:cubicBezTo>
                    <a:pt x="1371" y="67987"/>
                    <a:pt x="541" y="69393"/>
                    <a:pt x="36" y="70223"/>
                  </a:cubicBezTo>
                  <a:cubicBezTo>
                    <a:pt x="0" y="70331"/>
                    <a:pt x="0" y="70475"/>
                    <a:pt x="73" y="70547"/>
                  </a:cubicBezTo>
                  <a:cubicBezTo>
                    <a:pt x="127" y="70629"/>
                    <a:pt x="221" y="70669"/>
                    <a:pt x="311" y="70669"/>
                  </a:cubicBezTo>
                  <a:cubicBezTo>
                    <a:pt x="341" y="70669"/>
                    <a:pt x="370" y="70665"/>
                    <a:pt x="397" y="70656"/>
                  </a:cubicBezTo>
                  <a:cubicBezTo>
                    <a:pt x="1623" y="70223"/>
                    <a:pt x="3643" y="69646"/>
                    <a:pt x="6204" y="69646"/>
                  </a:cubicBezTo>
                  <a:cubicBezTo>
                    <a:pt x="8981" y="69646"/>
                    <a:pt x="12444" y="70331"/>
                    <a:pt x="16158" y="72531"/>
                  </a:cubicBezTo>
                  <a:cubicBezTo>
                    <a:pt x="20595" y="75128"/>
                    <a:pt x="23264" y="78590"/>
                    <a:pt x="24851" y="82053"/>
                  </a:cubicBezTo>
                  <a:cubicBezTo>
                    <a:pt x="26438" y="85551"/>
                    <a:pt x="26906" y="89050"/>
                    <a:pt x="26906" y="91719"/>
                  </a:cubicBezTo>
                  <a:cubicBezTo>
                    <a:pt x="26906" y="91827"/>
                    <a:pt x="26979" y="91935"/>
                    <a:pt x="27087" y="91971"/>
                  </a:cubicBezTo>
                  <a:cubicBezTo>
                    <a:pt x="27128" y="91999"/>
                    <a:pt x="27175" y="92011"/>
                    <a:pt x="27221" y="92011"/>
                  </a:cubicBezTo>
                  <a:cubicBezTo>
                    <a:pt x="27295" y="92011"/>
                    <a:pt x="27367" y="91980"/>
                    <a:pt x="27411" y="91935"/>
                  </a:cubicBezTo>
                  <a:lnTo>
                    <a:pt x="30907" y="88792"/>
                  </a:lnTo>
                  <a:lnTo>
                    <a:pt x="30907" y="88792"/>
                  </a:lnTo>
                  <a:lnTo>
                    <a:pt x="30910" y="88797"/>
                  </a:lnTo>
                  <a:cubicBezTo>
                    <a:pt x="30910" y="88797"/>
                    <a:pt x="40251" y="85082"/>
                    <a:pt x="48042" y="76498"/>
                  </a:cubicBezTo>
                  <a:cubicBezTo>
                    <a:pt x="51937" y="72206"/>
                    <a:pt x="54209" y="69033"/>
                    <a:pt x="55580" y="65931"/>
                  </a:cubicBezTo>
                  <a:cubicBezTo>
                    <a:pt x="56986" y="62829"/>
                    <a:pt x="57491" y="59835"/>
                    <a:pt x="57888" y="56012"/>
                  </a:cubicBezTo>
                  <a:cubicBezTo>
                    <a:pt x="58285" y="52225"/>
                    <a:pt x="59259" y="42776"/>
                    <a:pt x="60160" y="34228"/>
                  </a:cubicBezTo>
                  <a:cubicBezTo>
                    <a:pt x="60593" y="29936"/>
                    <a:pt x="61026" y="25896"/>
                    <a:pt x="61350" y="22867"/>
                  </a:cubicBezTo>
                  <a:cubicBezTo>
                    <a:pt x="61495" y="21388"/>
                    <a:pt x="61639" y="20126"/>
                    <a:pt x="61747" y="19260"/>
                  </a:cubicBezTo>
                  <a:cubicBezTo>
                    <a:pt x="61783" y="18827"/>
                    <a:pt x="61819" y="18466"/>
                    <a:pt x="61855" y="18214"/>
                  </a:cubicBezTo>
                  <a:cubicBezTo>
                    <a:pt x="61892" y="18106"/>
                    <a:pt x="61892" y="17998"/>
                    <a:pt x="61892" y="17925"/>
                  </a:cubicBezTo>
                  <a:lnTo>
                    <a:pt x="61892" y="17853"/>
                  </a:lnTo>
                  <a:lnTo>
                    <a:pt x="61928" y="17817"/>
                  </a:lnTo>
                  <a:cubicBezTo>
                    <a:pt x="61928" y="17745"/>
                    <a:pt x="62000" y="17529"/>
                    <a:pt x="62144" y="17276"/>
                  </a:cubicBezTo>
                  <a:cubicBezTo>
                    <a:pt x="62324" y="16879"/>
                    <a:pt x="62613" y="16375"/>
                    <a:pt x="62974" y="15942"/>
                  </a:cubicBezTo>
                  <a:cubicBezTo>
                    <a:pt x="63334" y="15509"/>
                    <a:pt x="63731" y="15184"/>
                    <a:pt x="64128" y="15148"/>
                  </a:cubicBezTo>
                  <a:lnTo>
                    <a:pt x="64164" y="15148"/>
                  </a:lnTo>
                  <a:cubicBezTo>
                    <a:pt x="64236" y="15148"/>
                    <a:pt x="64524" y="15220"/>
                    <a:pt x="64849" y="15365"/>
                  </a:cubicBezTo>
                  <a:cubicBezTo>
                    <a:pt x="66003" y="15942"/>
                    <a:pt x="67987" y="17493"/>
                    <a:pt x="69790" y="18935"/>
                  </a:cubicBezTo>
                  <a:cubicBezTo>
                    <a:pt x="70692" y="19657"/>
                    <a:pt x="71557" y="20342"/>
                    <a:pt x="72243" y="20919"/>
                  </a:cubicBezTo>
                  <a:cubicBezTo>
                    <a:pt x="72928" y="21460"/>
                    <a:pt x="73433" y="21893"/>
                    <a:pt x="73685" y="22037"/>
                  </a:cubicBezTo>
                  <a:cubicBezTo>
                    <a:pt x="74154" y="22362"/>
                    <a:pt x="74804" y="22614"/>
                    <a:pt x="75453" y="22614"/>
                  </a:cubicBezTo>
                  <a:cubicBezTo>
                    <a:pt x="75922" y="22614"/>
                    <a:pt x="76354" y="22506"/>
                    <a:pt x="76715" y="22181"/>
                  </a:cubicBezTo>
                  <a:cubicBezTo>
                    <a:pt x="77076" y="21857"/>
                    <a:pt x="77328" y="21352"/>
                    <a:pt x="77400" y="20703"/>
                  </a:cubicBezTo>
                  <a:cubicBezTo>
                    <a:pt x="77400" y="20594"/>
                    <a:pt x="77400" y="20450"/>
                    <a:pt x="77400" y="20306"/>
                  </a:cubicBezTo>
                  <a:cubicBezTo>
                    <a:pt x="77400" y="19044"/>
                    <a:pt x="76931" y="17204"/>
                    <a:pt x="75741" y="14932"/>
                  </a:cubicBezTo>
                  <a:cubicBezTo>
                    <a:pt x="74587" y="12696"/>
                    <a:pt x="72748" y="10063"/>
                    <a:pt x="70007" y="7358"/>
                  </a:cubicBezTo>
                  <a:cubicBezTo>
                    <a:pt x="67915" y="5230"/>
                    <a:pt x="66039" y="3787"/>
                    <a:pt x="64380" y="2849"/>
                  </a:cubicBezTo>
                  <a:cubicBezTo>
                    <a:pt x="62757" y="1912"/>
                    <a:pt x="61387" y="1479"/>
                    <a:pt x="60268" y="1479"/>
                  </a:cubicBezTo>
                  <a:cubicBezTo>
                    <a:pt x="59475" y="1479"/>
                    <a:pt x="58790" y="1731"/>
                    <a:pt x="58357" y="2200"/>
                  </a:cubicBezTo>
                  <a:cubicBezTo>
                    <a:pt x="57996" y="2597"/>
                    <a:pt x="57780" y="3138"/>
                    <a:pt x="57636" y="3751"/>
                  </a:cubicBezTo>
                  <a:cubicBezTo>
                    <a:pt x="57455" y="4653"/>
                    <a:pt x="57455" y="5735"/>
                    <a:pt x="57419" y="7033"/>
                  </a:cubicBezTo>
                  <a:cubicBezTo>
                    <a:pt x="57383" y="8332"/>
                    <a:pt x="57275" y="9846"/>
                    <a:pt x="56950" y="11542"/>
                  </a:cubicBezTo>
                  <a:cubicBezTo>
                    <a:pt x="56518" y="13778"/>
                    <a:pt x="54894" y="19116"/>
                    <a:pt x="53019" y="24814"/>
                  </a:cubicBezTo>
                  <a:cubicBezTo>
                    <a:pt x="51144" y="30513"/>
                    <a:pt x="49052" y="36608"/>
                    <a:pt x="47645" y="40540"/>
                  </a:cubicBezTo>
                  <a:cubicBezTo>
                    <a:pt x="45914" y="45373"/>
                    <a:pt x="45589" y="51215"/>
                    <a:pt x="45589" y="55075"/>
                  </a:cubicBezTo>
                  <a:cubicBezTo>
                    <a:pt x="45589" y="57010"/>
                    <a:pt x="45679" y="58429"/>
                    <a:pt x="45717" y="58941"/>
                  </a:cubicBezTo>
                  <a:lnTo>
                    <a:pt x="45717" y="58941"/>
                  </a:lnTo>
                  <a:cubicBezTo>
                    <a:pt x="44844" y="59257"/>
                    <a:pt x="41699" y="60490"/>
                    <a:pt x="39350" y="62252"/>
                  </a:cubicBezTo>
                  <a:cubicBezTo>
                    <a:pt x="38015" y="63262"/>
                    <a:pt x="36284" y="64452"/>
                    <a:pt x="34913" y="65426"/>
                  </a:cubicBezTo>
                  <a:cubicBezTo>
                    <a:pt x="34228" y="65895"/>
                    <a:pt x="33651" y="66291"/>
                    <a:pt x="33218" y="66616"/>
                  </a:cubicBezTo>
                  <a:cubicBezTo>
                    <a:pt x="32981" y="66774"/>
                    <a:pt x="32798" y="66900"/>
                    <a:pt x="32681" y="66981"/>
                  </a:cubicBezTo>
                  <a:lnTo>
                    <a:pt x="32681" y="66981"/>
                  </a:lnTo>
                  <a:lnTo>
                    <a:pt x="32065" y="66683"/>
                  </a:lnTo>
                  <a:lnTo>
                    <a:pt x="32065" y="66683"/>
                  </a:lnTo>
                  <a:cubicBezTo>
                    <a:pt x="32604" y="66134"/>
                    <a:pt x="33825" y="64872"/>
                    <a:pt x="35166" y="63370"/>
                  </a:cubicBezTo>
                  <a:cubicBezTo>
                    <a:pt x="36969" y="61350"/>
                    <a:pt x="39025" y="58862"/>
                    <a:pt x="40035" y="57022"/>
                  </a:cubicBezTo>
                  <a:cubicBezTo>
                    <a:pt x="40648" y="55832"/>
                    <a:pt x="41153" y="55002"/>
                    <a:pt x="41478" y="54353"/>
                  </a:cubicBezTo>
                  <a:cubicBezTo>
                    <a:pt x="41802" y="53704"/>
                    <a:pt x="42019" y="53199"/>
                    <a:pt x="42019" y="52622"/>
                  </a:cubicBezTo>
                  <a:cubicBezTo>
                    <a:pt x="42019" y="52081"/>
                    <a:pt x="41802" y="51540"/>
                    <a:pt x="41478" y="50819"/>
                  </a:cubicBezTo>
                  <a:cubicBezTo>
                    <a:pt x="41189" y="50242"/>
                    <a:pt x="40504" y="49196"/>
                    <a:pt x="39530" y="47861"/>
                  </a:cubicBezTo>
                  <a:cubicBezTo>
                    <a:pt x="36645" y="43822"/>
                    <a:pt x="31343" y="37185"/>
                    <a:pt x="28674" y="33723"/>
                  </a:cubicBezTo>
                  <a:cubicBezTo>
                    <a:pt x="26870" y="31451"/>
                    <a:pt x="24887" y="28349"/>
                    <a:pt x="23264" y="25572"/>
                  </a:cubicBezTo>
                  <a:cubicBezTo>
                    <a:pt x="21605" y="22794"/>
                    <a:pt x="20270" y="20306"/>
                    <a:pt x="19837" y="19224"/>
                  </a:cubicBezTo>
                  <a:cubicBezTo>
                    <a:pt x="19404" y="18142"/>
                    <a:pt x="19224" y="17060"/>
                    <a:pt x="19224" y="16050"/>
                  </a:cubicBezTo>
                  <a:cubicBezTo>
                    <a:pt x="19224" y="15040"/>
                    <a:pt x="19404" y="14138"/>
                    <a:pt x="19729" y="13381"/>
                  </a:cubicBezTo>
                  <a:cubicBezTo>
                    <a:pt x="19801" y="13273"/>
                    <a:pt x="19945" y="13056"/>
                    <a:pt x="20162" y="12804"/>
                  </a:cubicBezTo>
                  <a:cubicBezTo>
                    <a:pt x="20955" y="12010"/>
                    <a:pt x="22578" y="10820"/>
                    <a:pt x="24021" y="9305"/>
                  </a:cubicBezTo>
                  <a:cubicBezTo>
                    <a:pt x="25464" y="7827"/>
                    <a:pt x="26762" y="5987"/>
                    <a:pt x="26834" y="3751"/>
                  </a:cubicBezTo>
                  <a:cubicBezTo>
                    <a:pt x="26834" y="3679"/>
                    <a:pt x="26834" y="3571"/>
                    <a:pt x="26834" y="3499"/>
                  </a:cubicBezTo>
                  <a:cubicBezTo>
                    <a:pt x="26834" y="2236"/>
                    <a:pt x="26582" y="1371"/>
                    <a:pt x="26149" y="794"/>
                  </a:cubicBezTo>
                  <a:cubicBezTo>
                    <a:pt x="25933" y="505"/>
                    <a:pt x="25644" y="289"/>
                    <a:pt x="25319" y="180"/>
                  </a:cubicBezTo>
                  <a:cubicBezTo>
                    <a:pt x="25031" y="36"/>
                    <a:pt x="24670" y="0"/>
                    <a:pt x="24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9"/>
            <p:cNvSpPr/>
            <p:nvPr/>
          </p:nvSpPr>
          <p:spPr>
            <a:xfrm>
              <a:off x="4489850" y="2578700"/>
              <a:ext cx="470700" cy="295075"/>
            </a:xfrm>
            <a:custGeom>
              <a:avLst/>
              <a:gdLst/>
              <a:ahLst/>
              <a:cxnLst/>
              <a:rect l="l" t="t" r="r" b="b"/>
              <a:pathLst>
                <a:path w="18828" h="11803" extrusionOk="0">
                  <a:moveTo>
                    <a:pt x="293" y="0"/>
                  </a:moveTo>
                  <a:cubicBezTo>
                    <a:pt x="146" y="0"/>
                    <a:pt x="37" y="103"/>
                    <a:pt x="37" y="260"/>
                  </a:cubicBezTo>
                  <a:cubicBezTo>
                    <a:pt x="1" y="440"/>
                    <a:pt x="109" y="584"/>
                    <a:pt x="289" y="584"/>
                  </a:cubicBezTo>
                  <a:cubicBezTo>
                    <a:pt x="289" y="584"/>
                    <a:pt x="325" y="584"/>
                    <a:pt x="397" y="620"/>
                  </a:cubicBezTo>
                  <a:cubicBezTo>
                    <a:pt x="1047" y="729"/>
                    <a:pt x="4076" y="1234"/>
                    <a:pt x="7647" y="2893"/>
                  </a:cubicBezTo>
                  <a:cubicBezTo>
                    <a:pt x="11217" y="4516"/>
                    <a:pt x="15329" y="7221"/>
                    <a:pt x="18214" y="11693"/>
                  </a:cubicBezTo>
                  <a:cubicBezTo>
                    <a:pt x="18284" y="11763"/>
                    <a:pt x="18384" y="11803"/>
                    <a:pt x="18485" y="11803"/>
                  </a:cubicBezTo>
                  <a:cubicBezTo>
                    <a:pt x="18541" y="11803"/>
                    <a:pt x="18596" y="11791"/>
                    <a:pt x="18647" y="11765"/>
                  </a:cubicBezTo>
                  <a:cubicBezTo>
                    <a:pt x="18792" y="11657"/>
                    <a:pt x="18828" y="11477"/>
                    <a:pt x="18719" y="11332"/>
                  </a:cubicBezTo>
                  <a:cubicBezTo>
                    <a:pt x="15546" y="6463"/>
                    <a:pt x="10965" y="3614"/>
                    <a:pt x="7178" y="2027"/>
                  </a:cubicBezTo>
                  <a:cubicBezTo>
                    <a:pt x="3355" y="404"/>
                    <a:pt x="361" y="7"/>
                    <a:pt x="361" y="7"/>
                  </a:cubicBezTo>
                  <a:cubicBezTo>
                    <a:pt x="338" y="3"/>
                    <a:pt x="315"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9"/>
            <p:cNvSpPr/>
            <p:nvPr/>
          </p:nvSpPr>
          <p:spPr>
            <a:xfrm>
              <a:off x="5419475" y="1062375"/>
              <a:ext cx="516700" cy="513275"/>
            </a:xfrm>
            <a:custGeom>
              <a:avLst/>
              <a:gdLst/>
              <a:ahLst/>
              <a:cxnLst/>
              <a:rect l="l" t="t" r="r" b="b"/>
              <a:pathLst>
                <a:path w="20668" h="20531" extrusionOk="0">
                  <a:moveTo>
                    <a:pt x="3617" y="1"/>
                  </a:moveTo>
                  <a:cubicBezTo>
                    <a:pt x="2873" y="1"/>
                    <a:pt x="2308" y="219"/>
                    <a:pt x="1948" y="608"/>
                  </a:cubicBezTo>
                  <a:cubicBezTo>
                    <a:pt x="578" y="2087"/>
                    <a:pt x="1480" y="5225"/>
                    <a:pt x="578" y="9806"/>
                  </a:cubicBezTo>
                  <a:cubicBezTo>
                    <a:pt x="470" y="10419"/>
                    <a:pt x="253" y="11284"/>
                    <a:pt x="1" y="12258"/>
                  </a:cubicBezTo>
                  <a:cubicBezTo>
                    <a:pt x="207" y="12224"/>
                    <a:pt x="438" y="12202"/>
                    <a:pt x="692" y="12202"/>
                  </a:cubicBezTo>
                  <a:cubicBezTo>
                    <a:pt x="1500" y="12202"/>
                    <a:pt x="2535" y="12427"/>
                    <a:pt x="3716" y="13196"/>
                  </a:cubicBezTo>
                  <a:cubicBezTo>
                    <a:pt x="4473" y="13665"/>
                    <a:pt x="5050" y="14206"/>
                    <a:pt x="5519" y="14783"/>
                  </a:cubicBezTo>
                  <a:cubicBezTo>
                    <a:pt x="5952" y="14025"/>
                    <a:pt x="6637" y="13196"/>
                    <a:pt x="7431" y="13088"/>
                  </a:cubicBezTo>
                  <a:cubicBezTo>
                    <a:pt x="7456" y="13083"/>
                    <a:pt x="7483" y="13081"/>
                    <a:pt x="7513" y="13081"/>
                  </a:cubicBezTo>
                  <a:cubicBezTo>
                    <a:pt x="9043" y="13081"/>
                    <a:pt x="16178" y="19376"/>
                    <a:pt x="17169" y="20013"/>
                  </a:cubicBezTo>
                  <a:cubicBezTo>
                    <a:pt x="17598" y="20304"/>
                    <a:pt x="18211" y="20530"/>
                    <a:pt x="18789" y="20530"/>
                  </a:cubicBezTo>
                  <a:cubicBezTo>
                    <a:pt x="19571" y="20530"/>
                    <a:pt x="20290" y="20117"/>
                    <a:pt x="20415" y="18895"/>
                  </a:cubicBezTo>
                  <a:cubicBezTo>
                    <a:pt x="20667" y="16767"/>
                    <a:pt x="18864" y="11501"/>
                    <a:pt x="13129" y="5766"/>
                  </a:cubicBezTo>
                  <a:cubicBezTo>
                    <a:pt x="8967" y="1604"/>
                    <a:pt x="5633" y="1"/>
                    <a:pt x="3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9"/>
            <p:cNvSpPr/>
            <p:nvPr/>
          </p:nvSpPr>
          <p:spPr>
            <a:xfrm>
              <a:off x="5411375" y="1055025"/>
              <a:ext cx="526600" cy="528425"/>
            </a:xfrm>
            <a:custGeom>
              <a:avLst/>
              <a:gdLst/>
              <a:ahLst/>
              <a:cxnLst/>
              <a:rect l="l" t="t" r="r" b="b"/>
              <a:pathLst>
                <a:path w="21064" h="21137" extrusionOk="0">
                  <a:moveTo>
                    <a:pt x="3931" y="614"/>
                  </a:moveTo>
                  <a:cubicBezTo>
                    <a:pt x="4869" y="614"/>
                    <a:pt x="6168" y="975"/>
                    <a:pt x="7755" y="1876"/>
                  </a:cubicBezTo>
                  <a:cubicBezTo>
                    <a:pt x="9342" y="2778"/>
                    <a:pt x="11181" y="4221"/>
                    <a:pt x="13273" y="6276"/>
                  </a:cubicBezTo>
                  <a:cubicBezTo>
                    <a:pt x="15942" y="8982"/>
                    <a:pt x="17745" y="11542"/>
                    <a:pt x="18899" y="13742"/>
                  </a:cubicBezTo>
                  <a:cubicBezTo>
                    <a:pt x="20017" y="15942"/>
                    <a:pt x="20486" y="17746"/>
                    <a:pt x="20486" y="18828"/>
                  </a:cubicBezTo>
                  <a:cubicBezTo>
                    <a:pt x="20486" y="18936"/>
                    <a:pt x="20450" y="19044"/>
                    <a:pt x="20450" y="19152"/>
                  </a:cubicBezTo>
                  <a:cubicBezTo>
                    <a:pt x="20414" y="19730"/>
                    <a:pt x="20198" y="20054"/>
                    <a:pt x="19981" y="20234"/>
                  </a:cubicBezTo>
                  <a:cubicBezTo>
                    <a:pt x="19765" y="20451"/>
                    <a:pt x="19476" y="20523"/>
                    <a:pt x="19116" y="20523"/>
                  </a:cubicBezTo>
                  <a:cubicBezTo>
                    <a:pt x="18611" y="20523"/>
                    <a:pt x="18034" y="20307"/>
                    <a:pt x="17673" y="20054"/>
                  </a:cubicBezTo>
                  <a:cubicBezTo>
                    <a:pt x="17565" y="19982"/>
                    <a:pt x="17348" y="19838"/>
                    <a:pt x="17060" y="19585"/>
                  </a:cubicBezTo>
                  <a:cubicBezTo>
                    <a:pt x="16014" y="18756"/>
                    <a:pt x="14102" y="17169"/>
                    <a:pt x="12263" y="15726"/>
                  </a:cubicBezTo>
                  <a:cubicBezTo>
                    <a:pt x="11325" y="15041"/>
                    <a:pt x="10424" y="14356"/>
                    <a:pt x="9666" y="13887"/>
                  </a:cubicBezTo>
                  <a:cubicBezTo>
                    <a:pt x="9269" y="13634"/>
                    <a:pt x="8945" y="13454"/>
                    <a:pt x="8620" y="13310"/>
                  </a:cubicBezTo>
                  <a:cubicBezTo>
                    <a:pt x="8332" y="13165"/>
                    <a:pt x="8079" y="13057"/>
                    <a:pt x="7827" y="13057"/>
                  </a:cubicBezTo>
                  <a:lnTo>
                    <a:pt x="7682" y="13057"/>
                  </a:lnTo>
                  <a:cubicBezTo>
                    <a:pt x="7214" y="13165"/>
                    <a:pt x="6817" y="13418"/>
                    <a:pt x="6456" y="13778"/>
                  </a:cubicBezTo>
                  <a:cubicBezTo>
                    <a:pt x="6199" y="14010"/>
                    <a:pt x="5979" y="14296"/>
                    <a:pt x="5795" y="14585"/>
                  </a:cubicBezTo>
                  <a:lnTo>
                    <a:pt x="5795" y="14585"/>
                  </a:lnTo>
                  <a:cubicBezTo>
                    <a:pt x="5367" y="14105"/>
                    <a:pt x="4842" y="13623"/>
                    <a:pt x="4220" y="13237"/>
                  </a:cubicBezTo>
                  <a:cubicBezTo>
                    <a:pt x="2994" y="12444"/>
                    <a:pt x="1876" y="12192"/>
                    <a:pt x="1010" y="12192"/>
                  </a:cubicBezTo>
                  <a:cubicBezTo>
                    <a:pt x="914" y="12192"/>
                    <a:pt x="818" y="12197"/>
                    <a:pt x="721" y="12205"/>
                  </a:cubicBezTo>
                  <a:lnTo>
                    <a:pt x="721" y="12205"/>
                  </a:lnTo>
                  <a:cubicBezTo>
                    <a:pt x="927" y="11403"/>
                    <a:pt x="1098" y="10695"/>
                    <a:pt x="1190" y="10172"/>
                  </a:cubicBezTo>
                  <a:cubicBezTo>
                    <a:pt x="1659" y="7827"/>
                    <a:pt x="1659" y="5880"/>
                    <a:pt x="1731" y="4365"/>
                  </a:cubicBezTo>
                  <a:cubicBezTo>
                    <a:pt x="1731" y="3571"/>
                    <a:pt x="1767" y="2922"/>
                    <a:pt x="1912" y="2381"/>
                  </a:cubicBezTo>
                  <a:cubicBezTo>
                    <a:pt x="2020" y="1840"/>
                    <a:pt x="2200" y="1444"/>
                    <a:pt x="2489" y="1119"/>
                  </a:cubicBezTo>
                  <a:cubicBezTo>
                    <a:pt x="2777" y="794"/>
                    <a:pt x="3246" y="614"/>
                    <a:pt x="3931" y="614"/>
                  </a:cubicBezTo>
                  <a:close/>
                  <a:moveTo>
                    <a:pt x="3931" y="1"/>
                  </a:moveTo>
                  <a:cubicBezTo>
                    <a:pt x="3138" y="1"/>
                    <a:pt x="2453" y="253"/>
                    <a:pt x="2020" y="722"/>
                  </a:cubicBezTo>
                  <a:cubicBezTo>
                    <a:pt x="1659" y="1119"/>
                    <a:pt x="1443" y="1660"/>
                    <a:pt x="1299" y="2273"/>
                  </a:cubicBezTo>
                  <a:cubicBezTo>
                    <a:pt x="1118" y="3175"/>
                    <a:pt x="1118" y="4257"/>
                    <a:pt x="1082" y="5555"/>
                  </a:cubicBezTo>
                  <a:cubicBezTo>
                    <a:pt x="1046" y="6854"/>
                    <a:pt x="938" y="8368"/>
                    <a:pt x="613" y="10064"/>
                  </a:cubicBezTo>
                  <a:cubicBezTo>
                    <a:pt x="505" y="10641"/>
                    <a:pt x="289" y="11506"/>
                    <a:pt x="36" y="12480"/>
                  </a:cubicBezTo>
                  <a:cubicBezTo>
                    <a:pt x="0" y="12588"/>
                    <a:pt x="36" y="12696"/>
                    <a:pt x="72" y="12769"/>
                  </a:cubicBezTo>
                  <a:cubicBezTo>
                    <a:pt x="125" y="12821"/>
                    <a:pt x="197" y="12855"/>
                    <a:pt x="275" y="12855"/>
                  </a:cubicBezTo>
                  <a:cubicBezTo>
                    <a:pt x="303" y="12855"/>
                    <a:pt x="332" y="12850"/>
                    <a:pt x="361" y="12841"/>
                  </a:cubicBezTo>
                  <a:cubicBezTo>
                    <a:pt x="541" y="12841"/>
                    <a:pt x="794" y="12805"/>
                    <a:pt x="1010" y="12805"/>
                  </a:cubicBezTo>
                  <a:cubicBezTo>
                    <a:pt x="1767" y="12805"/>
                    <a:pt x="2741" y="13021"/>
                    <a:pt x="3895" y="13742"/>
                  </a:cubicBezTo>
                  <a:cubicBezTo>
                    <a:pt x="4617" y="14175"/>
                    <a:pt x="5158" y="14716"/>
                    <a:pt x="5627" y="15257"/>
                  </a:cubicBezTo>
                  <a:cubicBezTo>
                    <a:pt x="5656" y="15316"/>
                    <a:pt x="5734" y="15375"/>
                    <a:pt x="5820" y="15375"/>
                  </a:cubicBezTo>
                  <a:cubicBezTo>
                    <a:pt x="5839" y="15375"/>
                    <a:pt x="5859" y="15372"/>
                    <a:pt x="5879" y="15365"/>
                  </a:cubicBezTo>
                  <a:cubicBezTo>
                    <a:pt x="5951" y="15365"/>
                    <a:pt x="6059" y="15329"/>
                    <a:pt x="6096" y="15221"/>
                  </a:cubicBezTo>
                  <a:cubicBezTo>
                    <a:pt x="6312" y="14860"/>
                    <a:pt x="6564" y="14500"/>
                    <a:pt x="6889" y="14211"/>
                  </a:cubicBezTo>
                  <a:cubicBezTo>
                    <a:pt x="7178" y="13923"/>
                    <a:pt x="7502" y="13706"/>
                    <a:pt x="7791" y="13670"/>
                  </a:cubicBezTo>
                  <a:lnTo>
                    <a:pt x="7827" y="13670"/>
                  </a:lnTo>
                  <a:cubicBezTo>
                    <a:pt x="7899" y="13670"/>
                    <a:pt x="8187" y="13742"/>
                    <a:pt x="8512" y="13887"/>
                  </a:cubicBezTo>
                  <a:cubicBezTo>
                    <a:pt x="9666" y="14464"/>
                    <a:pt x="11650" y="16015"/>
                    <a:pt x="13453" y="17457"/>
                  </a:cubicBezTo>
                  <a:cubicBezTo>
                    <a:pt x="14355" y="18179"/>
                    <a:pt x="15220" y="18864"/>
                    <a:pt x="15906" y="19441"/>
                  </a:cubicBezTo>
                  <a:cubicBezTo>
                    <a:pt x="16591" y="19982"/>
                    <a:pt x="17096" y="20415"/>
                    <a:pt x="17348" y="20559"/>
                  </a:cubicBezTo>
                  <a:cubicBezTo>
                    <a:pt x="17817" y="20884"/>
                    <a:pt x="18467" y="21136"/>
                    <a:pt x="19116" y="21136"/>
                  </a:cubicBezTo>
                  <a:cubicBezTo>
                    <a:pt x="19585" y="21136"/>
                    <a:pt x="20017" y="21028"/>
                    <a:pt x="20378" y="20703"/>
                  </a:cubicBezTo>
                  <a:cubicBezTo>
                    <a:pt x="20739" y="20379"/>
                    <a:pt x="20991" y="19874"/>
                    <a:pt x="21063" y="19225"/>
                  </a:cubicBezTo>
                  <a:cubicBezTo>
                    <a:pt x="21063" y="19116"/>
                    <a:pt x="21063" y="18972"/>
                    <a:pt x="21063" y="18828"/>
                  </a:cubicBezTo>
                  <a:cubicBezTo>
                    <a:pt x="21063" y="17566"/>
                    <a:pt x="20594" y="15726"/>
                    <a:pt x="19404" y="13454"/>
                  </a:cubicBezTo>
                  <a:cubicBezTo>
                    <a:pt x="18250" y="11218"/>
                    <a:pt x="16411" y="8585"/>
                    <a:pt x="13670" y="5880"/>
                  </a:cubicBezTo>
                  <a:cubicBezTo>
                    <a:pt x="11578" y="3752"/>
                    <a:pt x="9702" y="2309"/>
                    <a:pt x="8043" y="1371"/>
                  </a:cubicBezTo>
                  <a:cubicBezTo>
                    <a:pt x="6420" y="434"/>
                    <a:pt x="5050" y="1"/>
                    <a:pt x="3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9"/>
            <p:cNvSpPr/>
            <p:nvPr/>
          </p:nvSpPr>
          <p:spPr>
            <a:xfrm>
              <a:off x="4158925" y="1025400"/>
              <a:ext cx="508275" cy="645500"/>
            </a:xfrm>
            <a:custGeom>
              <a:avLst/>
              <a:gdLst/>
              <a:ahLst/>
              <a:cxnLst/>
              <a:rect l="l" t="t" r="r" b="b"/>
              <a:pathLst>
                <a:path w="20331" h="25820" extrusionOk="0">
                  <a:moveTo>
                    <a:pt x="18068" y="0"/>
                  </a:moveTo>
                  <a:cubicBezTo>
                    <a:pt x="16989" y="0"/>
                    <a:pt x="15647" y="517"/>
                    <a:pt x="14356" y="969"/>
                  </a:cubicBezTo>
                  <a:cubicBezTo>
                    <a:pt x="11434" y="1979"/>
                    <a:pt x="3572" y="9626"/>
                    <a:pt x="1768" y="14422"/>
                  </a:cubicBezTo>
                  <a:cubicBezTo>
                    <a:pt x="1" y="19255"/>
                    <a:pt x="1552" y="20842"/>
                    <a:pt x="4690" y="23728"/>
                  </a:cubicBezTo>
                  <a:cubicBezTo>
                    <a:pt x="5303" y="24305"/>
                    <a:pt x="5952" y="25026"/>
                    <a:pt x="6637" y="25820"/>
                  </a:cubicBezTo>
                  <a:cubicBezTo>
                    <a:pt x="8946" y="25784"/>
                    <a:pt x="12192" y="24954"/>
                    <a:pt x="14392" y="21239"/>
                  </a:cubicBezTo>
                  <a:cubicBezTo>
                    <a:pt x="13887" y="20301"/>
                    <a:pt x="13526" y="19544"/>
                    <a:pt x="13346" y="19039"/>
                  </a:cubicBezTo>
                  <a:cubicBezTo>
                    <a:pt x="12444" y="16803"/>
                    <a:pt x="12552" y="14567"/>
                    <a:pt x="13202" y="12980"/>
                  </a:cubicBezTo>
                  <a:cubicBezTo>
                    <a:pt x="13887" y="11393"/>
                    <a:pt x="20162" y="8255"/>
                    <a:pt x="20271" y="3458"/>
                  </a:cubicBezTo>
                  <a:cubicBezTo>
                    <a:pt x="20330" y="788"/>
                    <a:pt x="19400" y="0"/>
                    <a:pt x="18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9"/>
            <p:cNvSpPr/>
            <p:nvPr/>
          </p:nvSpPr>
          <p:spPr>
            <a:xfrm>
              <a:off x="4176975" y="1018075"/>
              <a:ext cx="496850" cy="660050"/>
            </a:xfrm>
            <a:custGeom>
              <a:avLst/>
              <a:gdLst/>
              <a:ahLst/>
              <a:cxnLst/>
              <a:rect l="l" t="t" r="r" b="b"/>
              <a:pathLst>
                <a:path w="19874" h="26402"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4869"/>
                    <a:pt x="18827" y="5915"/>
                    <a:pt x="18250" y="6889"/>
                  </a:cubicBezTo>
                  <a:cubicBezTo>
                    <a:pt x="17349" y="8332"/>
                    <a:pt x="16014" y="9594"/>
                    <a:pt x="14788" y="10604"/>
                  </a:cubicBezTo>
                  <a:cubicBezTo>
                    <a:pt x="14211" y="11109"/>
                    <a:pt x="13634" y="11578"/>
                    <a:pt x="13201" y="12010"/>
                  </a:cubicBezTo>
                  <a:cubicBezTo>
                    <a:pt x="12732" y="12407"/>
                    <a:pt x="12371" y="12768"/>
                    <a:pt x="12227" y="13165"/>
                  </a:cubicBezTo>
                  <a:cubicBezTo>
                    <a:pt x="11866" y="13994"/>
                    <a:pt x="11650" y="14968"/>
                    <a:pt x="11650" y="16050"/>
                  </a:cubicBezTo>
                  <a:cubicBezTo>
                    <a:pt x="11650" y="17132"/>
                    <a:pt x="11866" y="18286"/>
                    <a:pt x="12335" y="19440"/>
                  </a:cubicBezTo>
                  <a:cubicBezTo>
                    <a:pt x="12540" y="19917"/>
                    <a:pt x="12873" y="20652"/>
                    <a:pt x="13335" y="21523"/>
                  </a:cubicBezTo>
                  <a:lnTo>
                    <a:pt x="13335" y="21523"/>
                  </a:lnTo>
                  <a:cubicBezTo>
                    <a:pt x="12270" y="23245"/>
                    <a:pt x="11003" y="24290"/>
                    <a:pt x="9702" y="24922"/>
                  </a:cubicBezTo>
                  <a:cubicBezTo>
                    <a:pt x="8430" y="25542"/>
                    <a:pt x="7157" y="25767"/>
                    <a:pt x="6041" y="25787"/>
                  </a:cubicBezTo>
                  <a:lnTo>
                    <a:pt x="6041" y="25787"/>
                  </a:lnTo>
                  <a:cubicBezTo>
                    <a:pt x="5419" y="25039"/>
                    <a:pt x="4769" y="24389"/>
                    <a:pt x="4184" y="23804"/>
                  </a:cubicBezTo>
                  <a:cubicBezTo>
                    <a:pt x="3066" y="22794"/>
                    <a:pt x="2164" y="21929"/>
                    <a:pt x="1551" y="21063"/>
                  </a:cubicBezTo>
                  <a:cubicBezTo>
                    <a:pt x="938" y="20198"/>
                    <a:pt x="613" y="19332"/>
                    <a:pt x="613" y="18214"/>
                  </a:cubicBezTo>
                  <a:cubicBezTo>
                    <a:pt x="613" y="17312"/>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440"/>
                    <a:pt x="397" y="20486"/>
                    <a:pt x="1046" y="21388"/>
                  </a:cubicBezTo>
                  <a:cubicBezTo>
                    <a:pt x="1732" y="22362"/>
                    <a:pt x="2669" y="23227"/>
                    <a:pt x="3787" y="24273"/>
                  </a:cubicBezTo>
                  <a:cubicBezTo>
                    <a:pt x="4364" y="24814"/>
                    <a:pt x="5014" y="25500"/>
                    <a:pt x="5663" y="26293"/>
                  </a:cubicBezTo>
                  <a:cubicBezTo>
                    <a:pt x="5735" y="26365"/>
                    <a:pt x="5807" y="26401"/>
                    <a:pt x="5915" y="26401"/>
                  </a:cubicBezTo>
                  <a:cubicBezTo>
                    <a:pt x="7106" y="26401"/>
                    <a:pt x="8548" y="26185"/>
                    <a:pt x="9955" y="25463"/>
                  </a:cubicBezTo>
                  <a:cubicBezTo>
                    <a:pt x="11398" y="24778"/>
                    <a:pt x="12804" y="23588"/>
                    <a:pt x="13922" y="21676"/>
                  </a:cubicBezTo>
                  <a:cubicBezTo>
                    <a:pt x="13994" y="21604"/>
                    <a:pt x="13994" y="21460"/>
                    <a:pt x="13922" y="21388"/>
                  </a:cubicBezTo>
                  <a:cubicBezTo>
                    <a:pt x="13453" y="20450"/>
                    <a:pt x="13093" y="19693"/>
                    <a:pt x="12876" y="19224"/>
                  </a:cubicBezTo>
                  <a:cubicBezTo>
                    <a:pt x="12443" y="18142"/>
                    <a:pt x="12263" y="17060"/>
                    <a:pt x="12263" y="16050"/>
                  </a:cubicBezTo>
                  <a:cubicBezTo>
                    <a:pt x="12263" y="15040"/>
                    <a:pt x="12443" y="14138"/>
                    <a:pt x="12768" y="13381"/>
                  </a:cubicBezTo>
                  <a:cubicBezTo>
                    <a:pt x="12840" y="13273"/>
                    <a:pt x="12984" y="13056"/>
                    <a:pt x="13201" y="12804"/>
                  </a:cubicBezTo>
                  <a:cubicBezTo>
                    <a:pt x="13994" y="12010"/>
                    <a:pt x="15617" y="10820"/>
                    <a:pt x="17060" y="9305"/>
                  </a:cubicBezTo>
                  <a:cubicBezTo>
                    <a:pt x="18503" y="7827"/>
                    <a:pt x="19801" y="5987"/>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9"/>
            <p:cNvSpPr/>
            <p:nvPr/>
          </p:nvSpPr>
          <p:spPr>
            <a:xfrm>
              <a:off x="4167950" y="1025400"/>
              <a:ext cx="499250" cy="549925"/>
            </a:xfrm>
            <a:custGeom>
              <a:avLst/>
              <a:gdLst/>
              <a:ahLst/>
              <a:cxnLst/>
              <a:rect l="l" t="t" r="r" b="b"/>
              <a:pathLst>
                <a:path w="19970" h="21997" extrusionOk="0">
                  <a:moveTo>
                    <a:pt x="17707" y="0"/>
                  </a:moveTo>
                  <a:cubicBezTo>
                    <a:pt x="16628" y="0"/>
                    <a:pt x="15286" y="517"/>
                    <a:pt x="13995" y="969"/>
                  </a:cubicBezTo>
                  <a:cubicBezTo>
                    <a:pt x="11073" y="1979"/>
                    <a:pt x="3211" y="9626"/>
                    <a:pt x="1407" y="14422"/>
                  </a:cubicBezTo>
                  <a:cubicBezTo>
                    <a:pt x="1" y="18210"/>
                    <a:pt x="686" y="20013"/>
                    <a:pt x="2561" y="21997"/>
                  </a:cubicBezTo>
                  <a:cubicBezTo>
                    <a:pt x="3211" y="21852"/>
                    <a:pt x="4004" y="21492"/>
                    <a:pt x="4906" y="20842"/>
                  </a:cubicBezTo>
                  <a:cubicBezTo>
                    <a:pt x="7575" y="18823"/>
                    <a:pt x="8693" y="15216"/>
                    <a:pt x="10388" y="13990"/>
                  </a:cubicBezTo>
                  <a:cubicBezTo>
                    <a:pt x="11362" y="13304"/>
                    <a:pt x="13057" y="12186"/>
                    <a:pt x="14824" y="11032"/>
                  </a:cubicBezTo>
                  <a:cubicBezTo>
                    <a:pt x="16880" y="9265"/>
                    <a:pt x="19838" y="6740"/>
                    <a:pt x="19910" y="3458"/>
                  </a:cubicBezTo>
                  <a:cubicBezTo>
                    <a:pt x="19969" y="788"/>
                    <a:pt x="19039" y="0"/>
                    <a:pt x="177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9"/>
            <p:cNvSpPr/>
            <p:nvPr/>
          </p:nvSpPr>
          <p:spPr>
            <a:xfrm>
              <a:off x="4176975" y="1018075"/>
              <a:ext cx="496850" cy="564825"/>
            </a:xfrm>
            <a:custGeom>
              <a:avLst/>
              <a:gdLst/>
              <a:ahLst/>
              <a:cxnLst/>
              <a:rect l="l" t="t" r="r" b="b"/>
              <a:pathLst>
                <a:path w="19874" h="22593"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5302"/>
                    <a:pt x="18503" y="6672"/>
                    <a:pt x="17529" y="7899"/>
                  </a:cubicBezTo>
                  <a:cubicBezTo>
                    <a:pt x="16519" y="9125"/>
                    <a:pt x="15293" y="10207"/>
                    <a:pt x="14247" y="11073"/>
                  </a:cubicBezTo>
                  <a:lnTo>
                    <a:pt x="14260" y="11088"/>
                  </a:lnTo>
                  <a:lnTo>
                    <a:pt x="14260" y="11088"/>
                  </a:lnTo>
                  <a:cubicBezTo>
                    <a:pt x="12536" y="12237"/>
                    <a:pt x="10816" y="13348"/>
                    <a:pt x="9847" y="14030"/>
                  </a:cubicBezTo>
                  <a:cubicBezTo>
                    <a:pt x="8945" y="14715"/>
                    <a:pt x="8224" y="15942"/>
                    <a:pt x="7394" y="17240"/>
                  </a:cubicBezTo>
                  <a:cubicBezTo>
                    <a:pt x="6601" y="18539"/>
                    <a:pt x="5663" y="19909"/>
                    <a:pt x="4364" y="20883"/>
                  </a:cubicBezTo>
                  <a:cubicBezTo>
                    <a:pt x="3571" y="21478"/>
                    <a:pt x="2869" y="21800"/>
                    <a:pt x="2286" y="21961"/>
                  </a:cubicBezTo>
                  <a:lnTo>
                    <a:pt x="2286" y="21961"/>
                  </a:lnTo>
                  <a:cubicBezTo>
                    <a:pt x="1769" y="21371"/>
                    <a:pt x="1349" y="20836"/>
                    <a:pt x="1082" y="20270"/>
                  </a:cubicBezTo>
                  <a:cubicBezTo>
                    <a:pt x="758" y="19657"/>
                    <a:pt x="613" y="18971"/>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080"/>
                    <a:pt x="181" y="19837"/>
                    <a:pt x="541" y="20522"/>
                  </a:cubicBezTo>
                  <a:cubicBezTo>
                    <a:pt x="866" y="21208"/>
                    <a:pt x="1371" y="21857"/>
                    <a:pt x="1984" y="22506"/>
                  </a:cubicBezTo>
                  <a:cubicBezTo>
                    <a:pt x="2037" y="22559"/>
                    <a:pt x="2109" y="22592"/>
                    <a:pt x="2186" y="22592"/>
                  </a:cubicBezTo>
                  <a:cubicBezTo>
                    <a:pt x="2215" y="22592"/>
                    <a:pt x="2244" y="22588"/>
                    <a:pt x="2273" y="22578"/>
                  </a:cubicBezTo>
                  <a:cubicBezTo>
                    <a:pt x="2958" y="22398"/>
                    <a:pt x="3823" y="22037"/>
                    <a:pt x="4725" y="21352"/>
                  </a:cubicBezTo>
                  <a:cubicBezTo>
                    <a:pt x="6096" y="20306"/>
                    <a:pt x="7069" y="18863"/>
                    <a:pt x="7899" y="17565"/>
                  </a:cubicBezTo>
                  <a:cubicBezTo>
                    <a:pt x="8729" y="16266"/>
                    <a:pt x="9450" y="15076"/>
                    <a:pt x="10207" y="14535"/>
                  </a:cubicBezTo>
                  <a:cubicBezTo>
                    <a:pt x="11145" y="13850"/>
                    <a:pt x="12876" y="12732"/>
                    <a:pt x="14607" y="11542"/>
                  </a:cubicBezTo>
                  <a:lnTo>
                    <a:pt x="14644" y="11542"/>
                  </a:lnTo>
                  <a:cubicBezTo>
                    <a:pt x="15690" y="10640"/>
                    <a:pt x="16952" y="9594"/>
                    <a:pt x="17998" y="8296"/>
                  </a:cubicBezTo>
                  <a:cubicBezTo>
                    <a:pt x="19008" y="6997"/>
                    <a:pt x="19837" y="5482"/>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9"/>
            <p:cNvSpPr/>
            <p:nvPr/>
          </p:nvSpPr>
          <p:spPr>
            <a:xfrm>
              <a:off x="4178775" y="1025400"/>
              <a:ext cx="488425" cy="508700"/>
            </a:xfrm>
            <a:custGeom>
              <a:avLst/>
              <a:gdLst/>
              <a:ahLst/>
              <a:cxnLst/>
              <a:rect l="l" t="t" r="r" b="b"/>
              <a:pathLst>
                <a:path w="19537" h="20348" extrusionOk="0">
                  <a:moveTo>
                    <a:pt x="17274" y="0"/>
                  </a:moveTo>
                  <a:cubicBezTo>
                    <a:pt x="16195" y="0"/>
                    <a:pt x="14853" y="517"/>
                    <a:pt x="13562" y="969"/>
                  </a:cubicBezTo>
                  <a:cubicBezTo>
                    <a:pt x="10640" y="1979"/>
                    <a:pt x="2778" y="9626"/>
                    <a:pt x="974" y="14422"/>
                  </a:cubicBezTo>
                  <a:cubicBezTo>
                    <a:pt x="0" y="17127"/>
                    <a:pt x="37" y="18823"/>
                    <a:pt x="830" y="20265"/>
                  </a:cubicBezTo>
                  <a:cubicBezTo>
                    <a:pt x="1060" y="20318"/>
                    <a:pt x="1303" y="20348"/>
                    <a:pt x="1559" y="20348"/>
                  </a:cubicBezTo>
                  <a:cubicBezTo>
                    <a:pt x="2345" y="20348"/>
                    <a:pt x="3249" y="20071"/>
                    <a:pt x="4256" y="19364"/>
                  </a:cubicBezTo>
                  <a:cubicBezTo>
                    <a:pt x="7935" y="16695"/>
                    <a:pt x="6601" y="13881"/>
                    <a:pt x="9847" y="12294"/>
                  </a:cubicBezTo>
                  <a:cubicBezTo>
                    <a:pt x="12480" y="11032"/>
                    <a:pt x="16303" y="8580"/>
                    <a:pt x="18900" y="5838"/>
                  </a:cubicBezTo>
                  <a:cubicBezTo>
                    <a:pt x="19260" y="5081"/>
                    <a:pt x="19477" y="4288"/>
                    <a:pt x="19477" y="3458"/>
                  </a:cubicBezTo>
                  <a:cubicBezTo>
                    <a:pt x="19536" y="788"/>
                    <a:pt x="18606" y="0"/>
                    <a:pt x="17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9"/>
            <p:cNvSpPr/>
            <p:nvPr/>
          </p:nvSpPr>
          <p:spPr>
            <a:xfrm>
              <a:off x="4176975" y="1018075"/>
              <a:ext cx="496850" cy="523900"/>
            </a:xfrm>
            <a:custGeom>
              <a:avLst/>
              <a:gdLst/>
              <a:ahLst/>
              <a:cxnLst/>
              <a:rect l="l" t="t" r="r" b="b"/>
              <a:pathLst>
                <a:path w="19874" h="20956"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5" y="4519"/>
                    <a:pt x="19055" y="5253"/>
                    <a:pt x="18750" y="5920"/>
                  </a:cubicBezTo>
                  <a:lnTo>
                    <a:pt x="18750" y="5920"/>
                  </a:lnTo>
                  <a:cubicBezTo>
                    <a:pt x="16190" y="8623"/>
                    <a:pt x="12406" y="11073"/>
                    <a:pt x="9774" y="12335"/>
                  </a:cubicBezTo>
                  <a:cubicBezTo>
                    <a:pt x="8945" y="12732"/>
                    <a:pt x="8368" y="13237"/>
                    <a:pt x="7935" y="13814"/>
                  </a:cubicBezTo>
                  <a:cubicBezTo>
                    <a:pt x="7322" y="14643"/>
                    <a:pt x="7033" y="15581"/>
                    <a:pt x="6601" y="16519"/>
                  </a:cubicBezTo>
                  <a:cubicBezTo>
                    <a:pt x="6132" y="17457"/>
                    <a:pt x="5483" y="18430"/>
                    <a:pt x="4148" y="19404"/>
                  </a:cubicBezTo>
                  <a:cubicBezTo>
                    <a:pt x="3210" y="20089"/>
                    <a:pt x="2345" y="20342"/>
                    <a:pt x="1623" y="20342"/>
                  </a:cubicBezTo>
                  <a:cubicBezTo>
                    <a:pt x="1456" y="20342"/>
                    <a:pt x="1267" y="20320"/>
                    <a:pt x="1090" y="20294"/>
                  </a:cubicBezTo>
                  <a:lnTo>
                    <a:pt x="1090" y="20294"/>
                  </a:lnTo>
                  <a:cubicBezTo>
                    <a:pt x="772" y="19676"/>
                    <a:pt x="613" y="18993"/>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152"/>
                    <a:pt x="217" y="19945"/>
                    <a:pt x="613" y="20703"/>
                  </a:cubicBezTo>
                  <a:cubicBezTo>
                    <a:pt x="650" y="20775"/>
                    <a:pt x="758" y="20847"/>
                    <a:pt x="830" y="20847"/>
                  </a:cubicBezTo>
                  <a:cubicBezTo>
                    <a:pt x="1082" y="20919"/>
                    <a:pt x="1335" y="20955"/>
                    <a:pt x="1623" y="20955"/>
                  </a:cubicBezTo>
                  <a:cubicBezTo>
                    <a:pt x="2489" y="20955"/>
                    <a:pt x="3463" y="20667"/>
                    <a:pt x="4473" y="19909"/>
                  </a:cubicBezTo>
                  <a:cubicBezTo>
                    <a:pt x="6384" y="18539"/>
                    <a:pt x="7033" y="17060"/>
                    <a:pt x="7574" y="15834"/>
                  </a:cubicBezTo>
                  <a:cubicBezTo>
                    <a:pt x="7827" y="15220"/>
                    <a:pt x="8079" y="14643"/>
                    <a:pt x="8440" y="14174"/>
                  </a:cubicBezTo>
                  <a:cubicBezTo>
                    <a:pt x="8801" y="13670"/>
                    <a:pt x="9270" y="13237"/>
                    <a:pt x="10063" y="12876"/>
                  </a:cubicBezTo>
                  <a:cubicBezTo>
                    <a:pt x="12732" y="11578"/>
                    <a:pt x="16555" y="9125"/>
                    <a:pt x="19188" y="6348"/>
                  </a:cubicBezTo>
                  <a:lnTo>
                    <a:pt x="19260" y="6240"/>
                  </a:lnTo>
                  <a:cubicBezTo>
                    <a:pt x="19621" y="5482"/>
                    <a:pt x="19837" y="4653"/>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9"/>
            <p:cNvSpPr/>
            <p:nvPr/>
          </p:nvSpPr>
          <p:spPr>
            <a:xfrm>
              <a:off x="5450150" y="1062375"/>
              <a:ext cx="486025" cy="512950"/>
            </a:xfrm>
            <a:custGeom>
              <a:avLst/>
              <a:gdLst/>
              <a:ahLst/>
              <a:cxnLst/>
              <a:rect l="l" t="t" r="r" b="b"/>
              <a:pathLst>
                <a:path w="19441" h="20518" extrusionOk="0">
                  <a:moveTo>
                    <a:pt x="2390" y="1"/>
                  </a:moveTo>
                  <a:cubicBezTo>
                    <a:pt x="1646" y="1"/>
                    <a:pt x="1081" y="219"/>
                    <a:pt x="721" y="608"/>
                  </a:cubicBezTo>
                  <a:cubicBezTo>
                    <a:pt x="325" y="1041"/>
                    <a:pt x="108" y="1618"/>
                    <a:pt x="0" y="2304"/>
                  </a:cubicBezTo>
                  <a:cubicBezTo>
                    <a:pt x="482" y="2137"/>
                    <a:pt x="1126" y="1994"/>
                    <a:pt x="1909" y="1994"/>
                  </a:cubicBezTo>
                  <a:cubicBezTo>
                    <a:pt x="2825" y="1994"/>
                    <a:pt x="3931" y="2190"/>
                    <a:pt x="5194" y="2773"/>
                  </a:cubicBezTo>
                  <a:cubicBezTo>
                    <a:pt x="9125" y="4540"/>
                    <a:pt x="16302" y="13521"/>
                    <a:pt x="17420" y="15973"/>
                  </a:cubicBezTo>
                  <a:cubicBezTo>
                    <a:pt x="18070" y="17416"/>
                    <a:pt x="17889" y="19219"/>
                    <a:pt x="17709" y="20518"/>
                  </a:cubicBezTo>
                  <a:cubicBezTo>
                    <a:pt x="18430" y="20481"/>
                    <a:pt x="19080" y="20049"/>
                    <a:pt x="19188" y="18895"/>
                  </a:cubicBezTo>
                  <a:cubicBezTo>
                    <a:pt x="19440" y="16767"/>
                    <a:pt x="17637" y="11501"/>
                    <a:pt x="11902" y="5766"/>
                  </a:cubicBezTo>
                  <a:cubicBezTo>
                    <a:pt x="7740" y="1604"/>
                    <a:pt x="4406" y="1"/>
                    <a:pt x="2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9"/>
            <p:cNvSpPr/>
            <p:nvPr/>
          </p:nvSpPr>
          <p:spPr>
            <a:xfrm>
              <a:off x="5442025" y="1055025"/>
              <a:ext cx="495950" cy="528425"/>
            </a:xfrm>
            <a:custGeom>
              <a:avLst/>
              <a:gdLst/>
              <a:ahLst/>
              <a:cxnLst/>
              <a:rect l="l" t="t" r="r" b="b"/>
              <a:pathLst>
                <a:path w="19838" h="21137" extrusionOk="0">
                  <a:moveTo>
                    <a:pt x="2705" y="614"/>
                  </a:moveTo>
                  <a:cubicBezTo>
                    <a:pt x="3643" y="614"/>
                    <a:pt x="4942" y="975"/>
                    <a:pt x="6529" y="1876"/>
                  </a:cubicBezTo>
                  <a:cubicBezTo>
                    <a:pt x="8116" y="2778"/>
                    <a:pt x="9955" y="4221"/>
                    <a:pt x="12047" y="6276"/>
                  </a:cubicBezTo>
                  <a:cubicBezTo>
                    <a:pt x="14716" y="8982"/>
                    <a:pt x="16519" y="11542"/>
                    <a:pt x="17673" y="13742"/>
                  </a:cubicBezTo>
                  <a:cubicBezTo>
                    <a:pt x="18791" y="15942"/>
                    <a:pt x="19260" y="17746"/>
                    <a:pt x="19260" y="18828"/>
                  </a:cubicBezTo>
                  <a:cubicBezTo>
                    <a:pt x="19260" y="18936"/>
                    <a:pt x="19224" y="19044"/>
                    <a:pt x="19224" y="19152"/>
                  </a:cubicBezTo>
                  <a:cubicBezTo>
                    <a:pt x="19188" y="19693"/>
                    <a:pt x="19008" y="20018"/>
                    <a:pt x="18791" y="20198"/>
                  </a:cubicBezTo>
                  <a:cubicBezTo>
                    <a:pt x="18690" y="20320"/>
                    <a:pt x="18555" y="20396"/>
                    <a:pt x="18404" y="20446"/>
                  </a:cubicBezTo>
                  <a:lnTo>
                    <a:pt x="18404" y="20446"/>
                  </a:lnTo>
                  <a:cubicBezTo>
                    <a:pt x="18458" y="19939"/>
                    <a:pt x="18503" y="19388"/>
                    <a:pt x="18503" y="18792"/>
                  </a:cubicBezTo>
                  <a:cubicBezTo>
                    <a:pt x="18503" y="17926"/>
                    <a:pt x="18395" y="16988"/>
                    <a:pt x="17998" y="16159"/>
                  </a:cubicBezTo>
                  <a:cubicBezTo>
                    <a:pt x="17709" y="15510"/>
                    <a:pt x="17060" y="14464"/>
                    <a:pt x="16159" y="13237"/>
                  </a:cubicBezTo>
                  <a:cubicBezTo>
                    <a:pt x="14788" y="11398"/>
                    <a:pt x="12949" y="9162"/>
                    <a:pt x="11037" y="7178"/>
                  </a:cubicBezTo>
                  <a:cubicBezTo>
                    <a:pt x="9125" y="5194"/>
                    <a:pt x="7178" y="3499"/>
                    <a:pt x="5627" y="2778"/>
                  </a:cubicBezTo>
                  <a:cubicBezTo>
                    <a:pt x="4365" y="2201"/>
                    <a:pt x="3210" y="1985"/>
                    <a:pt x="2273" y="1985"/>
                  </a:cubicBezTo>
                  <a:cubicBezTo>
                    <a:pt x="1678" y="1985"/>
                    <a:pt x="1158" y="2059"/>
                    <a:pt x="712" y="2167"/>
                  </a:cubicBezTo>
                  <a:lnTo>
                    <a:pt x="712" y="2167"/>
                  </a:lnTo>
                  <a:cubicBezTo>
                    <a:pt x="825" y="1737"/>
                    <a:pt x="994" y="1388"/>
                    <a:pt x="1263" y="1119"/>
                  </a:cubicBezTo>
                  <a:cubicBezTo>
                    <a:pt x="1551" y="794"/>
                    <a:pt x="2020" y="614"/>
                    <a:pt x="2705" y="614"/>
                  </a:cubicBezTo>
                  <a:close/>
                  <a:moveTo>
                    <a:pt x="2705" y="1"/>
                  </a:moveTo>
                  <a:cubicBezTo>
                    <a:pt x="1912" y="1"/>
                    <a:pt x="1227" y="253"/>
                    <a:pt x="794" y="722"/>
                  </a:cubicBezTo>
                  <a:cubicBezTo>
                    <a:pt x="361" y="1191"/>
                    <a:pt x="145" y="1840"/>
                    <a:pt x="37" y="2562"/>
                  </a:cubicBezTo>
                  <a:cubicBezTo>
                    <a:pt x="0" y="2670"/>
                    <a:pt x="73" y="2778"/>
                    <a:pt x="145" y="2850"/>
                  </a:cubicBezTo>
                  <a:cubicBezTo>
                    <a:pt x="196" y="2876"/>
                    <a:pt x="265" y="2901"/>
                    <a:pt x="339" y="2901"/>
                  </a:cubicBezTo>
                  <a:cubicBezTo>
                    <a:pt x="370" y="2901"/>
                    <a:pt x="402" y="2897"/>
                    <a:pt x="433" y="2886"/>
                  </a:cubicBezTo>
                  <a:cubicBezTo>
                    <a:pt x="902" y="2706"/>
                    <a:pt x="1515" y="2598"/>
                    <a:pt x="2273" y="2598"/>
                  </a:cubicBezTo>
                  <a:cubicBezTo>
                    <a:pt x="3138" y="2598"/>
                    <a:pt x="4184" y="2778"/>
                    <a:pt x="5374" y="3319"/>
                  </a:cubicBezTo>
                  <a:cubicBezTo>
                    <a:pt x="6312" y="3752"/>
                    <a:pt x="7502" y="4617"/>
                    <a:pt x="8729" y="5735"/>
                  </a:cubicBezTo>
                  <a:cubicBezTo>
                    <a:pt x="10568" y="7431"/>
                    <a:pt x="12552" y="9631"/>
                    <a:pt x="14175" y="11687"/>
                  </a:cubicBezTo>
                  <a:cubicBezTo>
                    <a:pt x="15004" y="12696"/>
                    <a:pt x="15726" y="13634"/>
                    <a:pt x="16267" y="14464"/>
                  </a:cubicBezTo>
                  <a:cubicBezTo>
                    <a:pt x="16844" y="15293"/>
                    <a:pt x="17277" y="15979"/>
                    <a:pt x="17457" y="16411"/>
                  </a:cubicBezTo>
                  <a:cubicBezTo>
                    <a:pt x="17782" y="17133"/>
                    <a:pt x="17890" y="17962"/>
                    <a:pt x="17890" y="18792"/>
                  </a:cubicBezTo>
                  <a:cubicBezTo>
                    <a:pt x="17890" y="19477"/>
                    <a:pt x="17818" y="20162"/>
                    <a:pt x="17745" y="20775"/>
                  </a:cubicBezTo>
                  <a:cubicBezTo>
                    <a:pt x="17745" y="20884"/>
                    <a:pt x="17782" y="20956"/>
                    <a:pt x="17818" y="21028"/>
                  </a:cubicBezTo>
                  <a:cubicBezTo>
                    <a:pt x="17890" y="21100"/>
                    <a:pt x="17998" y="21136"/>
                    <a:pt x="18070" y="21136"/>
                  </a:cubicBezTo>
                  <a:cubicBezTo>
                    <a:pt x="18467" y="21100"/>
                    <a:pt x="18900" y="20956"/>
                    <a:pt x="19224" y="20631"/>
                  </a:cubicBezTo>
                  <a:cubicBezTo>
                    <a:pt x="19549" y="20307"/>
                    <a:pt x="19765" y="19838"/>
                    <a:pt x="19837" y="19225"/>
                  </a:cubicBezTo>
                  <a:cubicBezTo>
                    <a:pt x="19837" y="19116"/>
                    <a:pt x="19837" y="18972"/>
                    <a:pt x="19837" y="18828"/>
                  </a:cubicBezTo>
                  <a:cubicBezTo>
                    <a:pt x="19837" y="17566"/>
                    <a:pt x="19368" y="15726"/>
                    <a:pt x="18178" y="13454"/>
                  </a:cubicBezTo>
                  <a:cubicBezTo>
                    <a:pt x="17024" y="11218"/>
                    <a:pt x="15185" y="8585"/>
                    <a:pt x="12444" y="5880"/>
                  </a:cubicBezTo>
                  <a:cubicBezTo>
                    <a:pt x="10352" y="3752"/>
                    <a:pt x="8476" y="2309"/>
                    <a:pt x="6817" y="1371"/>
                  </a:cubicBezTo>
                  <a:cubicBezTo>
                    <a:pt x="5194" y="434"/>
                    <a:pt x="3824" y="1"/>
                    <a:pt x="2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9"/>
            <p:cNvSpPr/>
            <p:nvPr/>
          </p:nvSpPr>
          <p:spPr>
            <a:xfrm>
              <a:off x="4674700" y="3104025"/>
              <a:ext cx="162325" cy="244525"/>
            </a:xfrm>
            <a:custGeom>
              <a:avLst/>
              <a:gdLst/>
              <a:ahLst/>
              <a:cxnLst/>
              <a:rect l="l" t="t" r="r" b="b"/>
              <a:pathLst>
                <a:path w="6493" h="9781" extrusionOk="0">
                  <a:moveTo>
                    <a:pt x="5667" y="0"/>
                  </a:moveTo>
                  <a:cubicBezTo>
                    <a:pt x="5576" y="0"/>
                    <a:pt x="5485" y="29"/>
                    <a:pt x="5410" y="94"/>
                  </a:cubicBezTo>
                  <a:lnTo>
                    <a:pt x="145" y="4386"/>
                  </a:lnTo>
                  <a:cubicBezTo>
                    <a:pt x="36" y="4458"/>
                    <a:pt x="0" y="4602"/>
                    <a:pt x="0" y="4746"/>
                  </a:cubicBezTo>
                  <a:lnTo>
                    <a:pt x="181" y="9363"/>
                  </a:lnTo>
                  <a:cubicBezTo>
                    <a:pt x="181" y="9616"/>
                    <a:pt x="395" y="9781"/>
                    <a:pt x="622" y="9781"/>
                  </a:cubicBezTo>
                  <a:cubicBezTo>
                    <a:pt x="718" y="9781"/>
                    <a:pt x="816" y="9752"/>
                    <a:pt x="902" y="9687"/>
                  </a:cubicBezTo>
                  <a:lnTo>
                    <a:pt x="6312" y="5323"/>
                  </a:lnTo>
                  <a:cubicBezTo>
                    <a:pt x="6420" y="5251"/>
                    <a:pt x="6492" y="5107"/>
                    <a:pt x="6456" y="4963"/>
                  </a:cubicBezTo>
                  <a:lnTo>
                    <a:pt x="6096" y="418"/>
                  </a:lnTo>
                  <a:cubicBezTo>
                    <a:pt x="6096" y="164"/>
                    <a:pt x="5882" y="0"/>
                    <a:pt x="5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9"/>
            <p:cNvSpPr/>
            <p:nvPr/>
          </p:nvSpPr>
          <p:spPr>
            <a:xfrm>
              <a:off x="4667475" y="3096425"/>
              <a:ext cx="176750" cy="259725"/>
            </a:xfrm>
            <a:custGeom>
              <a:avLst/>
              <a:gdLst/>
              <a:ahLst/>
              <a:cxnLst/>
              <a:rect l="l" t="t" r="r" b="b"/>
              <a:pathLst>
                <a:path w="7070" h="10389" extrusionOk="0">
                  <a:moveTo>
                    <a:pt x="5952" y="614"/>
                  </a:moveTo>
                  <a:lnTo>
                    <a:pt x="6060" y="650"/>
                  </a:lnTo>
                  <a:lnTo>
                    <a:pt x="6096" y="722"/>
                  </a:lnTo>
                  <a:lnTo>
                    <a:pt x="6457" y="5303"/>
                  </a:lnTo>
                  <a:lnTo>
                    <a:pt x="6421" y="5411"/>
                  </a:lnTo>
                  <a:lnTo>
                    <a:pt x="975" y="9775"/>
                  </a:lnTo>
                  <a:lnTo>
                    <a:pt x="902" y="9811"/>
                  </a:lnTo>
                  <a:lnTo>
                    <a:pt x="794" y="9775"/>
                  </a:lnTo>
                  <a:lnTo>
                    <a:pt x="758" y="9667"/>
                  </a:lnTo>
                  <a:lnTo>
                    <a:pt x="578" y="5014"/>
                  </a:lnTo>
                  <a:lnTo>
                    <a:pt x="650" y="4906"/>
                  </a:lnTo>
                  <a:lnTo>
                    <a:pt x="5880" y="650"/>
                  </a:lnTo>
                  <a:lnTo>
                    <a:pt x="5952" y="614"/>
                  </a:lnTo>
                  <a:close/>
                  <a:moveTo>
                    <a:pt x="5952" y="1"/>
                  </a:moveTo>
                  <a:cubicBezTo>
                    <a:pt x="5808" y="1"/>
                    <a:pt x="5627" y="73"/>
                    <a:pt x="5519" y="181"/>
                  </a:cubicBezTo>
                  <a:lnTo>
                    <a:pt x="253" y="4437"/>
                  </a:lnTo>
                  <a:cubicBezTo>
                    <a:pt x="73" y="4581"/>
                    <a:pt x="1" y="4798"/>
                    <a:pt x="1" y="5014"/>
                  </a:cubicBezTo>
                  <a:lnTo>
                    <a:pt x="1" y="5086"/>
                  </a:lnTo>
                  <a:lnTo>
                    <a:pt x="2" y="5086"/>
                  </a:lnTo>
                  <a:lnTo>
                    <a:pt x="2" y="5086"/>
                  </a:lnTo>
                  <a:lnTo>
                    <a:pt x="181" y="9703"/>
                  </a:lnTo>
                  <a:cubicBezTo>
                    <a:pt x="181" y="9883"/>
                    <a:pt x="253" y="10064"/>
                    <a:pt x="398" y="10208"/>
                  </a:cubicBezTo>
                  <a:cubicBezTo>
                    <a:pt x="542" y="10316"/>
                    <a:pt x="722" y="10388"/>
                    <a:pt x="902" y="10388"/>
                  </a:cubicBezTo>
                  <a:cubicBezTo>
                    <a:pt x="1047" y="10388"/>
                    <a:pt x="1227" y="10352"/>
                    <a:pt x="1371" y="10244"/>
                  </a:cubicBezTo>
                  <a:lnTo>
                    <a:pt x="6781" y="5880"/>
                  </a:lnTo>
                  <a:cubicBezTo>
                    <a:pt x="6962" y="5735"/>
                    <a:pt x="7070" y="5519"/>
                    <a:pt x="7070" y="5303"/>
                  </a:cubicBezTo>
                  <a:lnTo>
                    <a:pt x="7070" y="5231"/>
                  </a:lnTo>
                  <a:lnTo>
                    <a:pt x="6709" y="686"/>
                  </a:lnTo>
                  <a:cubicBezTo>
                    <a:pt x="6673" y="470"/>
                    <a:pt x="6601" y="325"/>
                    <a:pt x="6457" y="181"/>
                  </a:cubicBezTo>
                  <a:cubicBezTo>
                    <a:pt x="6313" y="73"/>
                    <a:pt x="6132" y="1"/>
                    <a:pt x="5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9"/>
            <p:cNvSpPr/>
            <p:nvPr/>
          </p:nvSpPr>
          <p:spPr>
            <a:xfrm>
              <a:off x="4739591" y="-166683"/>
              <a:ext cx="18104" cy="2089879"/>
            </a:xfrm>
            <a:custGeom>
              <a:avLst/>
              <a:gdLst/>
              <a:ahLst/>
              <a:cxnLst/>
              <a:rect l="l" t="t" r="r" b="b"/>
              <a:pathLst>
                <a:path w="722" h="67410" extrusionOk="0">
                  <a:moveTo>
                    <a:pt x="433" y="0"/>
                  </a:moveTo>
                  <a:cubicBezTo>
                    <a:pt x="253" y="0"/>
                    <a:pt x="108" y="144"/>
                    <a:pt x="108" y="289"/>
                  </a:cubicBezTo>
                  <a:cubicBezTo>
                    <a:pt x="36" y="11325"/>
                    <a:pt x="0" y="22362"/>
                    <a:pt x="0" y="33506"/>
                  </a:cubicBezTo>
                  <a:cubicBezTo>
                    <a:pt x="0" y="44651"/>
                    <a:pt x="36" y="55832"/>
                    <a:pt x="108" y="67085"/>
                  </a:cubicBezTo>
                  <a:cubicBezTo>
                    <a:pt x="108" y="67265"/>
                    <a:pt x="253" y="67409"/>
                    <a:pt x="433" y="67409"/>
                  </a:cubicBezTo>
                  <a:cubicBezTo>
                    <a:pt x="577" y="67409"/>
                    <a:pt x="722" y="67265"/>
                    <a:pt x="722" y="67085"/>
                  </a:cubicBezTo>
                  <a:cubicBezTo>
                    <a:pt x="649" y="55832"/>
                    <a:pt x="613" y="44651"/>
                    <a:pt x="613" y="33506"/>
                  </a:cubicBezTo>
                  <a:cubicBezTo>
                    <a:pt x="613" y="22362"/>
                    <a:pt x="649" y="11325"/>
                    <a:pt x="722" y="289"/>
                  </a:cubicBezTo>
                  <a:cubicBezTo>
                    <a:pt x="722" y="144"/>
                    <a:pt x="577"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9"/>
            <p:cNvSpPr/>
            <p:nvPr/>
          </p:nvSpPr>
          <p:spPr>
            <a:xfrm>
              <a:off x="4742325" y="1908025"/>
              <a:ext cx="15350" cy="1251550"/>
            </a:xfrm>
            <a:custGeom>
              <a:avLst/>
              <a:gdLst/>
              <a:ahLst/>
              <a:cxnLst/>
              <a:rect l="l" t="t" r="r" b="b"/>
              <a:pathLst>
                <a:path w="614" h="50062" extrusionOk="0">
                  <a:moveTo>
                    <a:pt x="325" y="0"/>
                  </a:moveTo>
                  <a:cubicBezTo>
                    <a:pt x="145" y="0"/>
                    <a:pt x="0" y="145"/>
                    <a:pt x="0" y="289"/>
                  </a:cubicBezTo>
                  <a:lnTo>
                    <a:pt x="0" y="49773"/>
                  </a:lnTo>
                  <a:cubicBezTo>
                    <a:pt x="0" y="49953"/>
                    <a:pt x="145" y="50061"/>
                    <a:pt x="325" y="50061"/>
                  </a:cubicBezTo>
                  <a:cubicBezTo>
                    <a:pt x="469" y="50061"/>
                    <a:pt x="614" y="49953"/>
                    <a:pt x="614" y="49773"/>
                  </a:cubicBezTo>
                  <a:lnTo>
                    <a:pt x="614" y="289"/>
                  </a:lnTo>
                  <a:cubicBezTo>
                    <a:pt x="614" y="145"/>
                    <a:pt x="469"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9"/>
            <p:cNvSpPr/>
            <p:nvPr/>
          </p:nvSpPr>
          <p:spPr>
            <a:xfrm>
              <a:off x="3923552" y="-166737"/>
              <a:ext cx="18104" cy="2984732"/>
            </a:xfrm>
            <a:custGeom>
              <a:avLst/>
              <a:gdLst/>
              <a:ahLst/>
              <a:cxnLst/>
              <a:rect l="l" t="t" r="r" b="b"/>
              <a:pathLst>
                <a:path w="722" h="103153" extrusionOk="0">
                  <a:moveTo>
                    <a:pt x="325" y="0"/>
                  </a:moveTo>
                  <a:cubicBezTo>
                    <a:pt x="145" y="0"/>
                    <a:pt x="0" y="108"/>
                    <a:pt x="0" y="289"/>
                  </a:cubicBezTo>
                  <a:cubicBezTo>
                    <a:pt x="73" y="17312"/>
                    <a:pt x="109" y="34372"/>
                    <a:pt x="109" y="51468"/>
                  </a:cubicBezTo>
                  <a:cubicBezTo>
                    <a:pt x="109" y="68564"/>
                    <a:pt x="73" y="85696"/>
                    <a:pt x="0" y="102864"/>
                  </a:cubicBezTo>
                  <a:cubicBezTo>
                    <a:pt x="0" y="103008"/>
                    <a:pt x="145" y="103152"/>
                    <a:pt x="325" y="103152"/>
                  </a:cubicBezTo>
                  <a:cubicBezTo>
                    <a:pt x="469" y="103152"/>
                    <a:pt x="614" y="103008"/>
                    <a:pt x="614" y="102864"/>
                  </a:cubicBezTo>
                  <a:cubicBezTo>
                    <a:pt x="686" y="85696"/>
                    <a:pt x="722" y="68564"/>
                    <a:pt x="722" y="51468"/>
                  </a:cubicBezTo>
                  <a:cubicBezTo>
                    <a:pt x="722" y="34372"/>
                    <a:pt x="686" y="17312"/>
                    <a:pt x="614" y="289"/>
                  </a:cubicBezTo>
                  <a:cubicBezTo>
                    <a:pt x="614" y="108"/>
                    <a:pt x="46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9"/>
            <p:cNvSpPr/>
            <p:nvPr/>
          </p:nvSpPr>
          <p:spPr>
            <a:xfrm>
              <a:off x="3599900" y="4261400"/>
              <a:ext cx="339050" cy="267825"/>
            </a:xfrm>
            <a:custGeom>
              <a:avLst/>
              <a:gdLst/>
              <a:ahLst/>
              <a:cxnLst/>
              <a:rect l="l" t="t" r="r" b="b"/>
              <a:pathLst>
                <a:path w="13562" h="10713" extrusionOk="0">
                  <a:moveTo>
                    <a:pt x="3102" y="1"/>
                  </a:moveTo>
                  <a:cubicBezTo>
                    <a:pt x="2128" y="1732"/>
                    <a:pt x="1010" y="3607"/>
                    <a:pt x="0" y="5375"/>
                  </a:cubicBezTo>
                  <a:cubicBezTo>
                    <a:pt x="1840" y="5663"/>
                    <a:pt x="4617" y="6348"/>
                    <a:pt x="6312" y="7863"/>
                  </a:cubicBezTo>
                  <a:cubicBezTo>
                    <a:pt x="7466" y="8909"/>
                    <a:pt x="8260" y="9883"/>
                    <a:pt x="8801" y="10712"/>
                  </a:cubicBezTo>
                  <a:cubicBezTo>
                    <a:pt x="10207" y="9847"/>
                    <a:pt x="11830" y="8909"/>
                    <a:pt x="13562" y="8007"/>
                  </a:cubicBezTo>
                  <a:cubicBezTo>
                    <a:pt x="12588" y="6132"/>
                    <a:pt x="10748" y="3210"/>
                    <a:pt x="7899" y="1696"/>
                  </a:cubicBezTo>
                  <a:cubicBezTo>
                    <a:pt x="5266" y="325"/>
                    <a:pt x="3860" y="37"/>
                    <a:pt x="3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9"/>
            <p:cNvSpPr/>
            <p:nvPr/>
          </p:nvSpPr>
          <p:spPr>
            <a:xfrm>
              <a:off x="3591775" y="4254175"/>
              <a:ext cx="355300" cy="282700"/>
            </a:xfrm>
            <a:custGeom>
              <a:avLst/>
              <a:gdLst/>
              <a:ahLst/>
              <a:cxnLst/>
              <a:rect l="l" t="t" r="r" b="b"/>
              <a:pathLst>
                <a:path w="14212" h="11308" extrusionOk="0">
                  <a:moveTo>
                    <a:pt x="3576" y="618"/>
                  </a:moveTo>
                  <a:cubicBezTo>
                    <a:pt x="4280" y="655"/>
                    <a:pt x="5666" y="966"/>
                    <a:pt x="8080" y="2273"/>
                  </a:cubicBezTo>
                  <a:cubicBezTo>
                    <a:pt x="10683" y="3643"/>
                    <a:pt x="12473" y="6282"/>
                    <a:pt x="13480" y="8150"/>
                  </a:cubicBezTo>
                  <a:lnTo>
                    <a:pt x="13480" y="8150"/>
                  </a:lnTo>
                  <a:cubicBezTo>
                    <a:pt x="11945" y="8987"/>
                    <a:pt x="10500" y="9821"/>
                    <a:pt x="9223" y="10601"/>
                  </a:cubicBezTo>
                  <a:lnTo>
                    <a:pt x="9223" y="10601"/>
                  </a:lnTo>
                  <a:cubicBezTo>
                    <a:pt x="8661" y="9816"/>
                    <a:pt x="7907" y="8891"/>
                    <a:pt x="6854" y="7936"/>
                  </a:cubicBezTo>
                  <a:cubicBezTo>
                    <a:pt x="5187" y="6469"/>
                    <a:pt x="2659" y="5773"/>
                    <a:pt x="804" y="5419"/>
                  </a:cubicBezTo>
                  <a:lnTo>
                    <a:pt x="804" y="5419"/>
                  </a:lnTo>
                  <a:cubicBezTo>
                    <a:pt x="1717" y="3856"/>
                    <a:pt x="2700" y="2171"/>
                    <a:pt x="3576" y="618"/>
                  </a:cubicBezTo>
                  <a:close/>
                  <a:moveTo>
                    <a:pt x="3427" y="1"/>
                  </a:moveTo>
                  <a:cubicBezTo>
                    <a:pt x="3319" y="1"/>
                    <a:pt x="3211" y="73"/>
                    <a:pt x="3175" y="145"/>
                  </a:cubicBezTo>
                  <a:cubicBezTo>
                    <a:pt x="2201" y="1840"/>
                    <a:pt x="1083" y="3752"/>
                    <a:pt x="73" y="5483"/>
                  </a:cubicBezTo>
                  <a:cubicBezTo>
                    <a:pt x="1" y="5591"/>
                    <a:pt x="1" y="5700"/>
                    <a:pt x="37" y="5772"/>
                  </a:cubicBezTo>
                  <a:cubicBezTo>
                    <a:pt x="73" y="5880"/>
                    <a:pt x="181" y="5916"/>
                    <a:pt x="253" y="5952"/>
                  </a:cubicBezTo>
                  <a:cubicBezTo>
                    <a:pt x="2093" y="6241"/>
                    <a:pt x="4834" y="6926"/>
                    <a:pt x="6421" y="8405"/>
                  </a:cubicBezTo>
                  <a:cubicBezTo>
                    <a:pt x="7539" y="9378"/>
                    <a:pt x="8332" y="10352"/>
                    <a:pt x="8873" y="11182"/>
                  </a:cubicBezTo>
                  <a:cubicBezTo>
                    <a:pt x="8920" y="11252"/>
                    <a:pt x="9013" y="11307"/>
                    <a:pt x="9112" y="11307"/>
                  </a:cubicBezTo>
                  <a:cubicBezTo>
                    <a:pt x="9165" y="11307"/>
                    <a:pt x="9220" y="11292"/>
                    <a:pt x="9270" y="11254"/>
                  </a:cubicBezTo>
                  <a:cubicBezTo>
                    <a:pt x="10713" y="10388"/>
                    <a:pt x="12300" y="9487"/>
                    <a:pt x="14031" y="8549"/>
                  </a:cubicBezTo>
                  <a:cubicBezTo>
                    <a:pt x="14175" y="8477"/>
                    <a:pt x="14211" y="8296"/>
                    <a:pt x="14139" y="8152"/>
                  </a:cubicBezTo>
                  <a:cubicBezTo>
                    <a:pt x="13165" y="6241"/>
                    <a:pt x="11290" y="3319"/>
                    <a:pt x="8332" y="1732"/>
                  </a:cubicBezTo>
                  <a:cubicBezTo>
                    <a:pt x="5735" y="326"/>
                    <a:pt x="4257" y="1"/>
                    <a:pt x="3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9"/>
            <p:cNvSpPr/>
            <p:nvPr/>
          </p:nvSpPr>
          <p:spPr>
            <a:xfrm>
              <a:off x="3592675" y="4213600"/>
              <a:ext cx="394975" cy="349875"/>
            </a:xfrm>
            <a:custGeom>
              <a:avLst/>
              <a:gdLst/>
              <a:ahLst/>
              <a:cxnLst/>
              <a:rect l="l" t="t" r="r" b="b"/>
              <a:pathLst>
                <a:path w="15799" h="13995" extrusionOk="0">
                  <a:moveTo>
                    <a:pt x="8801" y="1"/>
                  </a:moveTo>
                  <a:lnTo>
                    <a:pt x="1" y="10569"/>
                  </a:lnTo>
                  <a:lnTo>
                    <a:pt x="5375" y="13995"/>
                  </a:lnTo>
                  <a:lnTo>
                    <a:pt x="15798" y="3572"/>
                  </a:lnTo>
                  <a:lnTo>
                    <a:pt x="8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9"/>
            <p:cNvSpPr/>
            <p:nvPr/>
          </p:nvSpPr>
          <p:spPr>
            <a:xfrm>
              <a:off x="3584575" y="4205450"/>
              <a:ext cx="411175" cy="365600"/>
            </a:xfrm>
            <a:custGeom>
              <a:avLst/>
              <a:gdLst/>
              <a:ahLst/>
              <a:cxnLst/>
              <a:rect l="l" t="t" r="r" b="b"/>
              <a:pathLst>
                <a:path w="16447" h="14624" extrusionOk="0">
                  <a:moveTo>
                    <a:pt x="9192" y="687"/>
                  </a:moveTo>
                  <a:lnTo>
                    <a:pt x="15617" y="3970"/>
                  </a:lnTo>
                  <a:lnTo>
                    <a:pt x="5663" y="13960"/>
                  </a:lnTo>
                  <a:lnTo>
                    <a:pt x="758" y="10822"/>
                  </a:lnTo>
                  <a:lnTo>
                    <a:pt x="9192" y="687"/>
                  </a:lnTo>
                  <a:close/>
                  <a:moveTo>
                    <a:pt x="9118" y="1"/>
                  </a:moveTo>
                  <a:cubicBezTo>
                    <a:pt x="9028" y="1"/>
                    <a:pt x="8943" y="41"/>
                    <a:pt x="8873" y="111"/>
                  </a:cubicBezTo>
                  <a:lnTo>
                    <a:pt x="72" y="10714"/>
                  </a:lnTo>
                  <a:cubicBezTo>
                    <a:pt x="36" y="10786"/>
                    <a:pt x="0" y="10859"/>
                    <a:pt x="36" y="10967"/>
                  </a:cubicBezTo>
                  <a:cubicBezTo>
                    <a:pt x="36" y="11039"/>
                    <a:pt x="72" y="11111"/>
                    <a:pt x="145" y="11147"/>
                  </a:cubicBezTo>
                  <a:lnTo>
                    <a:pt x="5555" y="14573"/>
                  </a:lnTo>
                  <a:cubicBezTo>
                    <a:pt x="5603" y="14606"/>
                    <a:pt x="5659" y="14624"/>
                    <a:pt x="5716" y="14624"/>
                  </a:cubicBezTo>
                  <a:cubicBezTo>
                    <a:pt x="5785" y="14624"/>
                    <a:pt x="5856" y="14597"/>
                    <a:pt x="5915" y="14537"/>
                  </a:cubicBezTo>
                  <a:lnTo>
                    <a:pt x="16339" y="4114"/>
                  </a:lnTo>
                  <a:cubicBezTo>
                    <a:pt x="16411" y="4042"/>
                    <a:pt x="16447" y="3934"/>
                    <a:pt x="16411" y="3862"/>
                  </a:cubicBezTo>
                  <a:cubicBezTo>
                    <a:pt x="16411" y="3753"/>
                    <a:pt x="16339" y="3681"/>
                    <a:pt x="16266" y="3645"/>
                  </a:cubicBezTo>
                  <a:lnTo>
                    <a:pt x="9269" y="38"/>
                  </a:lnTo>
                  <a:cubicBezTo>
                    <a:pt x="9218" y="13"/>
                    <a:pt x="9167" y="1"/>
                    <a:pt x="9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9"/>
            <p:cNvSpPr/>
            <p:nvPr/>
          </p:nvSpPr>
          <p:spPr>
            <a:xfrm>
              <a:off x="3659400" y="4259600"/>
              <a:ext cx="255200" cy="233550"/>
            </a:xfrm>
            <a:custGeom>
              <a:avLst/>
              <a:gdLst/>
              <a:ahLst/>
              <a:cxnLst/>
              <a:rect l="l" t="t" r="r" b="b"/>
              <a:pathLst>
                <a:path w="10208" h="9342" extrusionOk="0">
                  <a:moveTo>
                    <a:pt x="6601" y="0"/>
                  </a:moveTo>
                  <a:lnTo>
                    <a:pt x="1" y="7827"/>
                  </a:lnTo>
                  <a:lnTo>
                    <a:pt x="2598" y="9342"/>
                  </a:lnTo>
                  <a:lnTo>
                    <a:pt x="10208" y="1623"/>
                  </a:lnTo>
                  <a:lnTo>
                    <a:pt x="66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9"/>
            <p:cNvSpPr/>
            <p:nvPr/>
          </p:nvSpPr>
          <p:spPr>
            <a:xfrm>
              <a:off x="3651300" y="4252025"/>
              <a:ext cx="271425" cy="248425"/>
            </a:xfrm>
            <a:custGeom>
              <a:avLst/>
              <a:gdLst/>
              <a:ahLst/>
              <a:cxnLst/>
              <a:rect l="l" t="t" r="r" b="b"/>
              <a:pathLst>
                <a:path w="10857" h="9937" extrusionOk="0">
                  <a:moveTo>
                    <a:pt x="7032" y="655"/>
                  </a:moveTo>
                  <a:lnTo>
                    <a:pt x="10027" y="2035"/>
                  </a:lnTo>
                  <a:lnTo>
                    <a:pt x="2886" y="9284"/>
                  </a:lnTo>
                  <a:lnTo>
                    <a:pt x="758" y="8058"/>
                  </a:lnTo>
                  <a:lnTo>
                    <a:pt x="7032" y="655"/>
                  </a:lnTo>
                  <a:close/>
                  <a:moveTo>
                    <a:pt x="6955" y="1"/>
                  </a:moveTo>
                  <a:cubicBezTo>
                    <a:pt x="6853" y="1"/>
                    <a:pt x="6761" y="34"/>
                    <a:pt x="6709" y="87"/>
                  </a:cubicBezTo>
                  <a:lnTo>
                    <a:pt x="72" y="7914"/>
                  </a:lnTo>
                  <a:cubicBezTo>
                    <a:pt x="36" y="7986"/>
                    <a:pt x="0" y="8094"/>
                    <a:pt x="0" y="8166"/>
                  </a:cubicBezTo>
                  <a:cubicBezTo>
                    <a:pt x="36" y="8274"/>
                    <a:pt x="72" y="8346"/>
                    <a:pt x="144" y="8382"/>
                  </a:cubicBezTo>
                  <a:lnTo>
                    <a:pt x="2777" y="9897"/>
                  </a:lnTo>
                  <a:cubicBezTo>
                    <a:pt x="2819" y="9925"/>
                    <a:pt x="2865" y="9937"/>
                    <a:pt x="2913" y="9937"/>
                  </a:cubicBezTo>
                  <a:cubicBezTo>
                    <a:pt x="2991" y="9937"/>
                    <a:pt x="3071" y="9906"/>
                    <a:pt x="3138" y="9861"/>
                  </a:cubicBezTo>
                  <a:lnTo>
                    <a:pt x="10748" y="2143"/>
                  </a:lnTo>
                  <a:cubicBezTo>
                    <a:pt x="10820" y="2071"/>
                    <a:pt x="10856" y="1962"/>
                    <a:pt x="10820" y="1890"/>
                  </a:cubicBezTo>
                  <a:cubicBezTo>
                    <a:pt x="10820" y="1782"/>
                    <a:pt x="10748" y="1710"/>
                    <a:pt x="10640" y="1638"/>
                  </a:cubicBezTo>
                  <a:lnTo>
                    <a:pt x="7069" y="15"/>
                  </a:lnTo>
                  <a:cubicBezTo>
                    <a:pt x="7031" y="5"/>
                    <a:pt x="6992" y="1"/>
                    <a:pt x="6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9"/>
            <p:cNvSpPr/>
            <p:nvPr/>
          </p:nvSpPr>
          <p:spPr>
            <a:xfrm>
              <a:off x="2214925" y="4282725"/>
              <a:ext cx="151500" cy="319300"/>
            </a:xfrm>
            <a:custGeom>
              <a:avLst/>
              <a:gdLst/>
              <a:ahLst/>
              <a:cxnLst/>
              <a:rect l="l" t="t" r="r" b="b"/>
              <a:pathLst>
                <a:path w="6060" h="12772" extrusionOk="0">
                  <a:moveTo>
                    <a:pt x="2113" y="0"/>
                  </a:moveTo>
                  <a:cubicBezTo>
                    <a:pt x="1723" y="0"/>
                    <a:pt x="1333" y="155"/>
                    <a:pt x="974" y="482"/>
                  </a:cubicBezTo>
                  <a:cubicBezTo>
                    <a:pt x="0" y="1384"/>
                    <a:pt x="577" y="3440"/>
                    <a:pt x="830" y="4522"/>
                  </a:cubicBezTo>
                  <a:cubicBezTo>
                    <a:pt x="1227" y="6469"/>
                    <a:pt x="1551" y="8453"/>
                    <a:pt x="2200" y="10328"/>
                  </a:cubicBezTo>
                  <a:cubicBezTo>
                    <a:pt x="2489" y="11086"/>
                    <a:pt x="2814" y="12528"/>
                    <a:pt x="3751" y="12709"/>
                  </a:cubicBezTo>
                  <a:cubicBezTo>
                    <a:pt x="3943" y="12751"/>
                    <a:pt x="4121" y="12772"/>
                    <a:pt x="4285" y="12772"/>
                  </a:cubicBezTo>
                  <a:cubicBezTo>
                    <a:pt x="5503" y="12772"/>
                    <a:pt x="5956" y="11638"/>
                    <a:pt x="5987" y="10112"/>
                  </a:cubicBezTo>
                  <a:cubicBezTo>
                    <a:pt x="6060" y="7371"/>
                    <a:pt x="4761" y="3295"/>
                    <a:pt x="4473" y="2430"/>
                  </a:cubicBezTo>
                  <a:cubicBezTo>
                    <a:pt x="3988" y="899"/>
                    <a:pt x="3053" y="0"/>
                    <a:pt x="2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9"/>
            <p:cNvSpPr/>
            <p:nvPr/>
          </p:nvSpPr>
          <p:spPr>
            <a:xfrm>
              <a:off x="2218525" y="4275825"/>
              <a:ext cx="153300" cy="333650"/>
            </a:xfrm>
            <a:custGeom>
              <a:avLst/>
              <a:gdLst/>
              <a:ahLst/>
              <a:cxnLst/>
              <a:rect l="l" t="t" r="r" b="b"/>
              <a:pathLst>
                <a:path w="6132" h="13346" extrusionOk="0">
                  <a:moveTo>
                    <a:pt x="1984" y="578"/>
                  </a:moveTo>
                  <a:cubicBezTo>
                    <a:pt x="2345" y="578"/>
                    <a:pt x="2742" y="758"/>
                    <a:pt x="3102" y="1119"/>
                  </a:cubicBezTo>
                  <a:cubicBezTo>
                    <a:pt x="3463" y="1515"/>
                    <a:pt x="3824" y="2056"/>
                    <a:pt x="4040" y="2814"/>
                  </a:cubicBezTo>
                  <a:cubicBezTo>
                    <a:pt x="4329" y="3643"/>
                    <a:pt x="5555" y="7539"/>
                    <a:pt x="5555" y="10208"/>
                  </a:cubicBezTo>
                  <a:cubicBezTo>
                    <a:pt x="5555" y="10280"/>
                    <a:pt x="5555" y="10316"/>
                    <a:pt x="5555" y="10388"/>
                  </a:cubicBezTo>
                  <a:cubicBezTo>
                    <a:pt x="5519" y="11145"/>
                    <a:pt x="5411" y="11758"/>
                    <a:pt x="5194" y="12155"/>
                  </a:cubicBezTo>
                  <a:cubicBezTo>
                    <a:pt x="5050" y="12336"/>
                    <a:pt x="4942" y="12480"/>
                    <a:pt x="4761" y="12588"/>
                  </a:cubicBezTo>
                  <a:cubicBezTo>
                    <a:pt x="4581" y="12696"/>
                    <a:pt x="4401" y="12768"/>
                    <a:pt x="4112" y="12768"/>
                  </a:cubicBezTo>
                  <a:cubicBezTo>
                    <a:pt x="4004" y="12768"/>
                    <a:pt x="3824" y="12732"/>
                    <a:pt x="3679" y="12696"/>
                  </a:cubicBezTo>
                  <a:cubicBezTo>
                    <a:pt x="3499" y="12660"/>
                    <a:pt x="3355" y="12588"/>
                    <a:pt x="3211" y="12444"/>
                  </a:cubicBezTo>
                  <a:cubicBezTo>
                    <a:pt x="3030" y="12227"/>
                    <a:pt x="2850" y="11903"/>
                    <a:pt x="2706" y="11542"/>
                  </a:cubicBezTo>
                  <a:cubicBezTo>
                    <a:pt x="2561" y="11181"/>
                    <a:pt x="2453" y="10785"/>
                    <a:pt x="2345" y="10496"/>
                  </a:cubicBezTo>
                  <a:cubicBezTo>
                    <a:pt x="1696" y="8657"/>
                    <a:pt x="1371" y="6709"/>
                    <a:pt x="974" y="4761"/>
                  </a:cubicBezTo>
                  <a:cubicBezTo>
                    <a:pt x="830" y="4112"/>
                    <a:pt x="578" y="3175"/>
                    <a:pt x="578" y="2345"/>
                  </a:cubicBezTo>
                  <a:cubicBezTo>
                    <a:pt x="578" y="1768"/>
                    <a:pt x="722" y="1299"/>
                    <a:pt x="1047" y="1010"/>
                  </a:cubicBezTo>
                  <a:cubicBezTo>
                    <a:pt x="1371" y="722"/>
                    <a:pt x="1660" y="578"/>
                    <a:pt x="1984" y="578"/>
                  </a:cubicBezTo>
                  <a:close/>
                  <a:moveTo>
                    <a:pt x="1984" y="1"/>
                  </a:moveTo>
                  <a:cubicBezTo>
                    <a:pt x="1515" y="1"/>
                    <a:pt x="1047" y="181"/>
                    <a:pt x="650" y="542"/>
                  </a:cubicBezTo>
                  <a:cubicBezTo>
                    <a:pt x="109" y="1010"/>
                    <a:pt x="1" y="1696"/>
                    <a:pt x="1" y="2345"/>
                  </a:cubicBezTo>
                  <a:cubicBezTo>
                    <a:pt x="1" y="3283"/>
                    <a:pt x="253" y="4257"/>
                    <a:pt x="397" y="4870"/>
                  </a:cubicBezTo>
                  <a:cubicBezTo>
                    <a:pt x="794" y="6817"/>
                    <a:pt x="1083" y="8801"/>
                    <a:pt x="1804" y="10713"/>
                  </a:cubicBezTo>
                  <a:cubicBezTo>
                    <a:pt x="1912" y="11073"/>
                    <a:pt x="2056" y="11614"/>
                    <a:pt x="2309" y="12155"/>
                  </a:cubicBezTo>
                  <a:cubicBezTo>
                    <a:pt x="2453" y="12408"/>
                    <a:pt x="2597" y="12660"/>
                    <a:pt x="2778" y="12840"/>
                  </a:cubicBezTo>
                  <a:cubicBezTo>
                    <a:pt x="2994" y="13057"/>
                    <a:pt x="3247" y="13237"/>
                    <a:pt x="3535" y="13309"/>
                  </a:cubicBezTo>
                  <a:cubicBezTo>
                    <a:pt x="3752" y="13345"/>
                    <a:pt x="3932" y="13345"/>
                    <a:pt x="4112" y="13345"/>
                  </a:cubicBezTo>
                  <a:cubicBezTo>
                    <a:pt x="4473" y="13345"/>
                    <a:pt x="4798" y="13273"/>
                    <a:pt x="5086" y="13129"/>
                  </a:cubicBezTo>
                  <a:cubicBezTo>
                    <a:pt x="5483" y="12877"/>
                    <a:pt x="5735" y="12480"/>
                    <a:pt x="5916" y="12011"/>
                  </a:cubicBezTo>
                  <a:cubicBezTo>
                    <a:pt x="6060" y="11542"/>
                    <a:pt x="6132" y="11001"/>
                    <a:pt x="6132" y="10424"/>
                  </a:cubicBezTo>
                  <a:cubicBezTo>
                    <a:pt x="6132" y="10352"/>
                    <a:pt x="6132" y="10280"/>
                    <a:pt x="6132" y="10208"/>
                  </a:cubicBezTo>
                  <a:cubicBezTo>
                    <a:pt x="6132" y="7358"/>
                    <a:pt x="4906" y="3499"/>
                    <a:pt x="4617" y="2633"/>
                  </a:cubicBezTo>
                  <a:cubicBezTo>
                    <a:pt x="4365" y="1804"/>
                    <a:pt x="4004" y="1155"/>
                    <a:pt x="3535" y="722"/>
                  </a:cubicBezTo>
                  <a:cubicBezTo>
                    <a:pt x="3102" y="253"/>
                    <a:pt x="2561" y="1"/>
                    <a:pt x="19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9"/>
            <p:cNvSpPr/>
            <p:nvPr/>
          </p:nvSpPr>
          <p:spPr>
            <a:xfrm>
              <a:off x="2166225" y="4403450"/>
              <a:ext cx="113650" cy="239800"/>
            </a:xfrm>
            <a:custGeom>
              <a:avLst/>
              <a:gdLst/>
              <a:ahLst/>
              <a:cxnLst/>
              <a:rect l="l" t="t" r="r" b="b"/>
              <a:pathLst>
                <a:path w="4546" h="9592" extrusionOk="0">
                  <a:moveTo>
                    <a:pt x="1591" y="1"/>
                  </a:moveTo>
                  <a:cubicBezTo>
                    <a:pt x="1297" y="1"/>
                    <a:pt x="1000" y="121"/>
                    <a:pt x="722" y="378"/>
                  </a:cubicBezTo>
                  <a:cubicBezTo>
                    <a:pt x="1" y="1063"/>
                    <a:pt x="433" y="2578"/>
                    <a:pt x="614" y="3407"/>
                  </a:cubicBezTo>
                  <a:cubicBezTo>
                    <a:pt x="902" y="4850"/>
                    <a:pt x="1155" y="6329"/>
                    <a:pt x="1660" y="7772"/>
                  </a:cubicBezTo>
                  <a:cubicBezTo>
                    <a:pt x="1876" y="8313"/>
                    <a:pt x="2093" y="9395"/>
                    <a:pt x="2814" y="9539"/>
                  </a:cubicBezTo>
                  <a:cubicBezTo>
                    <a:pt x="2965" y="9574"/>
                    <a:pt x="3104" y="9591"/>
                    <a:pt x="3231" y="9591"/>
                  </a:cubicBezTo>
                  <a:cubicBezTo>
                    <a:pt x="4141" y="9591"/>
                    <a:pt x="4477" y="8730"/>
                    <a:pt x="4509" y="7591"/>
                  </a:cubicBezTo>
                  <a:cubicBezTo>
                    <a:pt x="4545" y="5535"/>
                    <a:pt x="3571" y="2470"/>
                    <a:pt x="3355" y="1820"/>
                  </a:cubicBezTo>
                  <a:cubicBezTo>
                    <a:pt x="2974" y="679"/>
                    <a:pt x="2290" y="1"/>
                    <a:pt x="1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9"/>
            <p:cNvSpPr/>
            <p:nvPr/>
          </p:nvSpPr>
          <p:spPr>
            <a:xfrm>
              <a:off x="2166225" y="4395750"/>
              <a:ext cx="119950" cy="255200"/>
            </a:xfrm>
            <a:custGeom>
              <a:avLst/>
              <a:gdLst/>
              <a:ahLst/>
              <a:cxnLst/>
              <a:rect l="l" t="t" r="r" b="b"/>
              <a:pathLst>
                <a:path w="4798" h="10208" extrusionOk="0">
                  <a:moveTo>
                    <a:pt x="1588" y="614"/>
                  </a:moveTo>
                  <a:cubicBezTo>
                    <a:pt x="1840" y="614"/>
                    <a:pt x="2129" y="722"/>
                    <a:pt x="2381" y="1010"/>
                  </a:cubicBezTo>
                  <a:cubicBezTo>
                    <a:pt x="2670" y="1263"/>
                    <a:pt x="2886" y="1696"/>
                    <a:pt x="3066" y="2237"/>
                  </a:cubicBezTo>
                  <a:cubicBezTo>
                    <a:pt x="3283" y="2850"/>
                    <a:pt x="4184" y="5771"/>
                    <a:pt x="4184" y="7755"/>
                  </a:cubicBezTo>
                  <a:lnTo>
                    <a:pt x="4184" y="7899"/>
                  </a:lnTo>
                  <a:cubicBezTo>
                    <a:pt x="4184" y="8440"/>
                    <a:pt x="4076" y="8909"/>
                    <a:pt x="3932" y="9198"/>
                  </a:cubicBezTo>
                  <a:cubicBezTo>
                    <a:pt x="3860" y="9342"/>
                    <a:pt x="3752" y="9414"/>
                    <a:pt x="3643" y="9486"/>
                  </a:cubicBezTo>
                  <a:cubicBezTo>
                    <a:pt x="3535" y="9558"/>
                    <a:pt x="3391" y="9594"/>
                    <a:pt x="3211" y="9594"/>
                  </a:cubicBezTo>
                  <a:cubicBezTo>
                    <a:pt x="3102" y="9594"/>
                    <a:pt x="2994" y="9594"/>
                    <a:pt x="2886" y="9558"/>
                  </a:cubicBezTo>
                  <a:cubicBezTo>
                    <a:pt x="2778" y="9558"/>
                    <a:pt x="2670" y="9486"/>
                    <a:pt x="2561" y="9378"/>
                  </a:cubicBezTo>
                  <a:cubicBezTo>
                    <a:pt x="2453" y="9234"/>
                    <a:pt x="2309" y="8981"/>
                    <a:pt x="2201" y="8729"/>
                  </a:cubicBezTo>
                  <a:cubicBezTo>
                    <a:pt x="2093" y="8476"/>
                    <a:pt x="2020" y="8188"/>
                    <a:pt x="1948" y="7971"/>
                  </a:cubicBezTo>
                  <a:cubicBezTo>
                    <a:pt x="1443" y="6601"/>
                    <a:pt x="1227" y="5122"/>
                    <a:pt x="902" y="3643"/>
                  </a:cubicBezTo>
                  <a:cubicBezTo>
                    <a:pt x="794" y="3174"/>
                    <a:pt x="614" y="2453"/>
                    <a:pt x="614" y="1876"/>
                  </a:cubicBezTo>
                  <a:cubicBezTo>
                    <a:pt x="614" y="1443"/>
                    <a:pt x="722" y="1083"/>
                    <a:pt x="938" y="902"/>
                  </a:cubicBezTo>
                  <a:cubicBezTo>
                    <a:pt x="1155" y="686"/>
                    <a:pt x="1371" y="614"/>
                    <a:pt x="1588" y="614"/>
                  </a:cubicBezTo>
                  <a:close/>
                  <a:moveTo>
                    <a:pt x="1588" y="1"/>
                  </a:moveTo>
                  <a:cubicBezTo>
                    <a:pt x="1227" y="1"/>
                    <a:pt x="830" y="181"/>
                    <a:pt x="542" y="469"/>
                  </a:cubicBezTo>
                  <a:cubicBezTo>
                    <a:pt x="109" y="830"/>
                    <a:pt x="1" y="1371"/>
                    <a:pt x="1" y="1876"/>
                  </a:cubicBezTo>
                  <a:cubicBezTo>
                    <a:pt x="1" y="2561"/>
                    <a:pt x="217" y="3319"/>
                    <a:pt x="325" y="3788"/>
                  </a:cubicBezTo>
                  <a:cubicBezTo>
                    <a:pt x="614" y="5230"/>
                    <a:pt x="866" y="6709"/>
                    <a:pt x="1371" y="8152"/>
                  </a:cubicBezTo>
                  <a:cubicBezTo>
                    <a:pt x="1479" y="8440"/>
                    <a:pt x="1588" y="8873"/>
                    <a:pt x="1768" y="9234"/>
                  </a:cubicBezTo>
                  <a:cubicBezTo>
                    <a:pt x="1876" y="9450"/>
                    <a:pt x="1984" y="9630"/>
                    <a:pt x="2129" y="9811"/>
                  </a:cubicBezTo>
                  <a:cubicBezTo>
                    <a:pt x="2309" y="9955"/>
                    <a:pt x="2489" y="10099"/>
                    <a:pt x="2742" y="10171"/>
                  </a:cubicBezTo>
                  <a:cubicBezTo>
                    <a:pt x="2922" y="10171"/>
                    <a:pt x="3066" y="10208"/>
                    <a:pt x="3211" y="10208"/>
                  </a:cubicBezTo>
                  <a:cubicBezTo>
                    <a:pt x="3499" y="10208"/>
                    <a:pt x="3752" y="10135"/>
                    <a:pt x="3932" y="10027"/>
                  </a:cubicBezTo>
                  <a:cubicBezTo>
                    <a:pt x="4257" y="9811"/>
                    <a:pt x="4473" y="9486"/>
                    <a:pt x="4617" y="9126"/>
                  </a:cubicBezTo>
                  <a:cubicBezTo>
                    <a:pt x="4725" y="8765"/>
                    <a:pt x="4798" y="8368"/>
                    <a:pt x="4798" y="7899"/>
                  </a:cubicBezTo>
                  <a:lnTo>
                    <a:pt x="4798" y="7755"/>
                  </a:lnTo>
                  <a:cubicBezTo>
                    <a:pt x="4798" y="5627"/>
                    <a:pt x="3860" y="2706"/>
                    <a:pt x="3643" y="2056"/>
                  </a:cubicBezTo>
                  <a:cubicBezTo>
                    <a:pt x="3463" y="1443"/>
                    <a:pt x="3175" y="938"/>
                    <a:pt x="2814" y="578"/>
                  </a:cubicBezTo>
                  <a:cubicBezTo>
                    <a:pt x="2453" y="217"/>
                    <a:pt x="2057"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9"/>
            <p:cNvSpPr/>
            <p:nvPr/>
          </p:nvSpPr>
          <p:spPr>
            <a:xfrm>
              <a:off x="2527800" y="4365100"/>
              <a:ext cx="239875" cy="326075"/>
            </a:xfrm>
            <a:custGeom>
              <a:avLst/>
              <a:gdLst/>
              <a:ahLst/>
              <a:cxnLst/>
              <a:rect l="l" t="t" r="r" b="b"/>
              <a:pathLst>
                <a:path w="9595" h="13043" extrusionOk="0">
                  <a:moveTo>
                    <a:pt x="289" y="0"/>
                  </a:moveTo>
                  <a:cubicBezTo>
                    <a:pt x="289" y="1"/>
                    <a:pt x="1" y="5302"/>
                    <a:pt x="686" y="5699"/>
                  </a:cubicBezTo>
                  <a:cubicBezTo>
                    <a:pt x="1371" y="6096"/>
                    <a:pt x="3896" y="6781"/>
                    <a:pt x="4220" y="6853"/>
                  </a:cubicBezTo>
                  <a:cubicBezTo>
                    <a:pt x="4509" y="6961"/>
                    <a:pt x="4293" y="7358"/>
                    <a:pt x="3896" y="8728"/>
                  </a:cubicBezTo>
                  <a:cubicBezTo>
                    <a:pt x="3535" y="10099"/>
                    <a:pt x="3896" y="11975"/>
                    <a:pt x="5086" y="12660"/>
                  </a:cubicBezTo>
                  <a:cubicBezTo>
                    <a:pt x="5525" y="12913"/>
                    <a:pt x="5920" y="13043"/>
                    <a:pt x="6250" y="13043"/>
                  </a:cubicBezTo>
                  <a:cubicBezTo>
                    <a:pt x="6812" y="13043"/>
                    <a:pt x="7182" y="12663"/>
                    <a:pt x="7250" y="11866"/>
                  </a:cubicBezTo>
                  <a:cubicBezTo>
                    <a:pt x="7358" y="10604"/>
                    <a:pt x="9594" y="6961"/>
                    <a:pt x="8909" y="5879"/>
                  </a:cubicBezTo>
                  <a:cubicBezTo>
                    <a:pt x="8224" y="4797"/>
                    <a:pt x="7142" y="3715"/>
                    <a:pt x="4978" y="3427"/>
                  </a:cubicBezTo>
                  <a:cubicBezTo>
                    <a:pt x="2850" y="3138"/>
                    <a:pt x="289" y="0"/>
                    <a:pt x="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9"/>
            <p:cNvSpPr/>
            <p:nvPr/>
          </p:nvSpPr>
          <p:spPr>
            <a:xfrm>
              <a:off x="2526000" y="4357550"/>
              <a:ext cx="235350" cy="341200"/>
            </a:xfrm>
            <a:custGeom>
              <a:avLst/>
              <a:gdLst/>
              <a:ahLst/>
              <a:cxnLst/>
              <a:rect l="l" t="t" r="r" b="b"/>
              <a:pathLst>
                <a:path w="9414" h="13648" extrusionOk="0">
                  <a:moveTo>
                    <a:pt x="613" y="1069"/>
                  </a:moveTo>
                  <a:cubicBezTo>
                    <a:pt x="885" y="1369"/>
                    <a:pt x="1254" y="1751"/>
                    <a:pt x="1696" y="2142"/>
                  </a:cubicBezTo>
                  <a:cubicBezTo>
                    <a:pt x="2633" y="2971"/>
                    <a:pt x="3824" y="3873"/>
                    <a:pt x="5014" y="4053"/>
                  </a:cubicBezTo>
                  <a:cubicBezTo>
                    <a:pt x="6060" y="4161"/>
                    <a:pt x="6817" y="4486"/>
                    <a:pt x="7394" y="4919"/>
                  </a:cubicBezTo>
                  <a:cubicBezTo>
                    <a:pt x="7971" y="5316"/>
                    <a:pt x="8404" y="5821"/>
                    <a:pt x="8729" y="6362"/>
                  </a:cubicBezTo>
                  <a:cubicBezTo>
                    <a:pt x="8765" y="6434"/>
                    <a:pt x="8801" y="6542"/>
                    <a:pt x="8801" y="6722"/>
                  </a:cubicBezTo>
                  <a:cubicBezTo>
                    <a:pt x="8801" y="7047"/>
                    <a:pt x="8729" y="7480"/>
                    <a:pt x="8548" y="7948"/>
                  </a:cubicBezTo>
                  <a:cubicBezTo>
                    <a:pt x="8332" y="8670"/>
                    <a:pt x="7971" y="9463"/>
                    <a:pt x="7647" y="10221"/>
                  </a:cubicBezTo>
                  <a:cubicBezTo>
                    <a:pt x="7502" y="10617"/>
                    <a:pt x="7358" y="10942"/>
                    <a:pt x="7214" y="11267"/>
                  </a:cubicBezTo>
                  <a:cubicBezTo>
                    <a:pt x="7106" y="11591"/>
                    <a:pt x="7034" y="11880"/>
                    <a:pt x="7034" y="12132"/>
                  </a:cubicBezTo>
                  <a:cubicBezTo>
                    <a:pt x="6997" y="12493"/>
                    <a:pt x="6889" y="12745"/>
                    <a:pt x="6781" y="12854"/>
                  </a:cubicBezTo>
                  <a:cubicBezTo>
                    <a:pt x="6673" y="12998"/>
                    <a:pt x="6529" y="13034"/>
                    <a:pt x="6312" y="13034"/>
                  </a:cubicBezTo>
                  <a:cubicBezTo>
                    <a:pt x="6060" y="13034"/>
                    <a:pt x="5735" y="12926"/>
                    <a:pt x="5302" y="12709"/>
                  </a:cubicBezTo>
                  <a:cubicBezTo>
                    <a:pt x="4942" y="12493"/>
                    <a:pt x="4653" y="12096"/>
                    <a:pt x="4437" y="11663"/>
                  </a:cubicBezTo>
                  <a:cubicBezTo>
                    <a:pt x="4256" y="11195"/>
                    <a:pt x="4148" y="10654"/>
                    <a:pt x="4148" y="10113"/>
                  </a:cubicBezTo>
                  <a:cubicBezTo>
                    <a:pt x="4148" y="9788"/>
                    <a:pt x="4184" y="9427"/>
                    <a:pt x="4256" y="9103"/>
                  </a:cubicBezTo>
                  <a:cubicBezTo>
                    <a:pt x="4401" y="8670"/>
                    <a:pt x="4509" y="8309"/>
                    <a:pt x="4581" y="8057"/>
                  </a:cubicBezTo>
                  <a:cubicBezTo>
                    <a:pt x="4653" y="7768"/>
                    <a:pt x="4725" y="7588"/>
                    <a:pt x="4725" y="7407"/>
                  </a:cubicBezTo>
                  <a:cubicBezTo>
                    <a:pt x="4725" y="7299"/>
                    <a:pt x="4689" y="7191"/>
                    <a:pt x="4653" y="7083"/>
                  </a:cubicBezTo>
                  <a:cubicBezTo>
                    <a:pt x="4581" y="6975"/>
                    <a:pt x="4473" y="6903"/>
                    <a:pt x="4365" y="6866"/>
                  </a:cubicBezTo>
                  <a:cubicBezTo>
                    <a:pt x="4292" y="6866"/>
                    <a:pt x="4076" y="6794"/>
                    <a:pt x="3788" y="6722"/>
                  </a:cubicBezTo>
                  <a:cubicBezTo>
                    <a:pt x="3355" y="6578"/>
                    <a:pt x="2742" y="6398"/>
                    <a:pt x="2164" y="6217"/>
                  </a:cubicBezTo>
                  <a:cubicBezTo>
                    <a:pt x="1623" y="6037"/>
                    <a:pt x="1119" y="5857"/>
                    <a:pt x="902" y="5748"/>
                  </a:cubicBezTo>
                  <a:cubicBezTo>
                    <a:pt x="902" y="5712"/>
                    <a:pt x="830" y="5604"/>
                    <a:pt x="794" y="5388"/>
                  </a:cubicBezTo>
                  <a:cubicBezTo>
                    <a:pt x="650" y="4811"/>
                    <a:pt x="578" y="3693"/>
                    <a:pt x="578" y="2683"/>
                  </a:cubicBezTo>
                  <a:cubicBezTo>
                    <a:pt x="578" y="2091"/>
                    <a:pt x="611" y="1499"/>
                    <a:pt x="613" y="1069"/>
                  </a:cubicBezTo>
                  <a:close/>
                  <a:moveTo>
                    <a:pt x="354" y="0"/>
                  </a:moveTo>
                  <a:cubicBezTo>
                    <a:pt x="323" y="0"/>
                    <a:pt x="289" y="5"/>
                    <a:pt x="253" y="14"/>
                  </a:cubicBezTo>
                  <a:cubicBezTo>
                    <a:pt x="145" y="50"/>
                    <a:pt x="73" y="158"/>
                    <a:pt x="73" y="302"/>
                  </a:cubicBezTo>
                  <a:cubicBezTo>
                    <a:pt x="73" y="302"/>
                    <a:pt x="0" y="1420"/>
                    <a:pt x="0" y="2683"/>
                  </a:cubicBezTo>
                  <a:cubicBezTo>
                    <a:pt x="0" y="3440"/>
                    <a:pt x="0" y="4197"/>
                    <a:pt x="73" y="4847"/>
                  </a:cubicBezTo>
                  <a:cubicBezTo>
                    <a:pt x="109" y="5171"/>
                    <a:pt x="181" y="5460"/>
                    <a:pt x="217" y="5676"/>
                  </a:cubicBezTo>
                  <a:cubicBezTo>
                    <a:pt x="253" y="5784"/>
                    <a:pt x="289" y="5893"/>
                    <a:pt x="361" y="6001"/>
                  </a:cubicBezTo>
                  <a:cubicBezTo>
                    <a:pt x="397" y="6109"/>
                    <a:pt x="469" y="6181"/>
                    <a:pt x="614" y="6253"/>
                  </a:cubicBezTo>
                  <a:cubicBezTo>
                    <a:pt x="794" y="6362"/>
                    <a:pt x="1082" y="6470"/>
                    <a:pt x="1443" y="6614"/>
                  </a:cubicBezTo>
                  <a:cubicBezTo>
                    <a:pt x="1984" y="6794"/>
                    <a:pt x="2597" y="6975"/>
                    <a:pt x="3138" y="7155"/>
                  </a:cubicBezTo>
                  <a:cubicBezTo>
                    <a:pt x="3565" y="7277"/>
                    <a:pt x="3940" y="7373"/>
                    <a:pt x="4111" y="7422"/>
                  </a:cubicBezTo>
                  <a:lnTo>
                    <a:pt x="4111" y="7422"/>
                  </a:lnTo>
                  <a:cubicBezTo>
                    <a:pt x="4105" y="7478"/>
                    <a:pt x="4069" y="7648"/>
                    <a:pt x="4004" y="7876"/>
                  </a:cubicBezTo>
                  <a:cubicBezTo>
                    <a:pt x="3932" y="8129"/>
                    <a:pt x="3824" y="8489"/>
                    <a:pt x="3679" y="8958"/>
                  </a:cubicBezTo>
                  <a:cubicBezTo>
                    <a:pt x="3571" y="9319"/>
                    <a:pt x="3535" y="9716"/>
                    <a:pt x="3535" y="10113"/>
                  </a:cubicBezTo>
                  <a:cubicBezTo>
                    <a:pt x="3535" y="10726"/>
                    <a:pt x="3643" y="11339"/>
                    <a:pt x="3896" y="11880"/>
                  </a:cubicBezTo>
                  <a:cubicBezTo>
                    <a:pt x="4148" y="12421"/>
                    <a:pt x="4509" y="12926"/>
                    <a:pt x="5014" y="13214"/>
                  </a:cubicBezTo>
                  <a:cubicBezTo>
                    <a:pt x="5483" y="13467"/>
                    <a:pt x="5915" y="13647"/>
                    <a:pt x="6312" y="13647"/>
                  </a:cubicBezTo>
                  <a:cubicBezTo>
                    <a:pt x="6673" y="13647"/>
                    <a:pt x="6997" y="13503"/>
                    <a:pt x="7250" y="13250"/>
                  </a:cubicBezTo>
                  <a:cubicBezTo>
                    <a:pt x="7466" y="12998"/>
                    <a:pt x="7575" y="12637"/>
                    <a:pt x="7611" y="12204"/>
                  </a:cubicBezTo>
                  <a:cubicBezTo>
                    <a:pt x="7647" y="11988"/>
                    <a:pt x="7755" y="11591"/>
                    <a:pt x="7899" y="11158"/>
                  </a:cubicBezTo>
                  <a:cubicBezTo>
                    <a:pt x="8152" y="10509"/>
                    <a:pt x="8548" y="9680"/>
                    <a:pt x="8837" y="8922"/>
                  </a:cubicBezTo>
                  <a:cubicBezTo>
                    <a:pt x="9162" y="8129"/>
                    <a:pt x="9414" y="7371"/>
                    <a:pt x="9414" y="6722"/>
                  </a:cubicBezTo>
                  <a:cubicBezTo>
                    <a:pt x="9414" y="6470"/>
                    <a:pt x="9378" y="6253"/>
                    <a:pt x="9234" y="6037"/>
                  </a:cubicBezTo>
                  <a:cubicBezTo>
                    <a:pt x="8873" y="5460"/>
                    <a:pt x="8404" y="4883"/>
                    <a:pt x="7755" y="4414"/>
                  </a:cubicBezTo>
                  <a:cubicBezTo>
                    <a:pt x="7070" y="3945"/>
                    <a:pt x="6240" y="3584"/>
                    <a:pt x="5086" y="3440"/>
                  </a:cubicBezTo>
                  <a:cubicBezTo>
                    <a:pt x="4148" y="3332"/>
                    <a:pt x="2994" y="2502"/>
                    <a:pt x="2092" y="1673"/>
                  </a:cubicBezTo>
                  <a:cubicBezTo>
                    <a:pt x="1660" y="1276"/>
                    <a:pt x="1263" y="879"/>
                    <a:pt x="1010" y="591"/>
                  </a:cubicBezTo>
                  <a:cubicBezTo>
                    <a:pt x="866" y="447"/>
                    <a:pt x="758" y="338"/>
                    <a:pt x="686" y="230"/>
                  </a:cubicBezTo>
                  <a:cubicBezTo>
                    <a:pt x="614" y="158"/>
                    <a:pt x="578" y="122"/>
                    <a:pt x="578" y="122"/>
                  </a:cubicBezTo>
                  <a:cubicBezTo>
                    <a:pt x="523" y="41"/>
                    <a:pt x="449"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9"/>
            <p:cNvSpPr/>
            <p:nvPr/>
          </p:nvSpPr>
          <p:spPr>
            <a:xfrm>
              <a:off x="2313200" y="4261075"/>
              <a:ext cx="151500" cy="319325"/>
            </a:xfrm>
            <a:custGeom>
              <a:avLst/>
              <a:gdLst/>
              <a:ahLst/>
              <a:cxnLst/>
              <a:rect l="l" t="t" r="r" b="b"/>
              <a:pathLst>
                <a:path w="6060" h="12773" extrusionOk="0">
                  <a:moveTo>
                    <a:pt x="2142" y="1"/>
                  </a:moveTo>
                  <a:cubicBezTo>
                    <a:pt x="1757" y="1"/>
                    <a:pt x="1370" y="155"/>
                    <a:pt x="1011" y="482"/>
                  </a:cubicBezTo>
                  <a:cubicBezTo>
                    <a:pt x="1" y="1384"/>
                    <a:pt x="614" y="3440"/>
                    <a:pt x="830" y="4522"/>
                  </a:cubicBezTo>
                  <a:cubicBezTo>
                    <a:pt x="1263" y="6470"/>
                    <a:pt x="1552" y="8453"/>
                    <a:pt x="2237" y="10329"/>
                  </a:cubicBezTo>
                  <a:cubicBezTo>
                    <a:pt x="2525" y="11086"/>
                    <a:pt x="2850" y="12529"/>
                    <a:pt x="3788" y="12709"/>
                  </a:cubicBezTo>
                  <a:cubicBezTo>
                    <a:pt x="3980" y="12752"/>
                    <a:pt x="4157" y="12772"/>
                    <a:pt x="4321" y="12772"/>
                  </a:cubicBezTo>
                  <a:cubicBezTo>
                    <a:pt x="5540" y="12772"/>
                    <a:pt x="5992" y="11639"/>
                    <a:pt x="6024" y="10112"/>
                  </a:cubicBezTo>
                  <a:cubicBezTo>
                    <a:pt x="6060" y="7371"/>
                    <a:pt x="4798" y="3296"/>
                    <a:pt x="4509" y="2430"/>
                  </a:cubicBezTo>
                  <a:cubicBezTo>
                    <a:pt x="3999" y="900"/>
                    <a:pt x="3074" y="1"/>
                    <a:pt x="2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9"/>
            <p:cNvSpPr/>
            <p:nvPr/>
          </p:nvSpPr>
          <p:spPr>
            <a:xfrm>
              <a:off x="2316800" y="4254175"/>
              <a:ext cx="154225" cy="333650"/>
            </a:xfrm>
            <a:custGeom>
              <a:avLst/>
              <a:gdLst/>
              <a:ahLst/>
              <a:cxnLst/>
              <a:rect l="l" t="t" r="r" b="b"/>
              <a:pathLst>
                <a:path w="6169" h="13346" extrusionOk="0">
                  <a:moveTo>
                    <a:pt x="2021" y="578"/>
                  </a:moveTo>
                  <a:cubicBezTo>
                    <a:pt x="2381" y="578"/>
                    <a:pt x="2778" y="758"/>
                    <a:pt x="3139" y="1119"/>
                  </a:cubicBezTo>
                  <a:cubicBezTo>
                    <a:pt x="3499" y="1516"/>
                    <a:pt x="3824" y="2057"/>
                    <a:pt x="4076" y="2814"/>
                  </a:cubicBezTo>
                  <a:cubicBezTo>
                    <a:pt x="4365" y="3644"/>
                    <a:pt x="5591" y="7539"/>
                    <a:pt x="5555" y="10208"/>
                  </a:cubicBezTo>
                  <a:cubicBezTo>
                    <a:pt x="5555" y="10280"/>
                    <a:pt x="5555" y="10316"/>
                    <a:pt x="5555" y="10388"/>
                  </a:cubicBezTo>
                  <a:cubicBezTo>
                    <a:pt x="5555" y="11146"/>
                    <a:pt x="5447" y="11759"/>
                    <a:pt x="5195" y="12156"/>
                  </a:cubicBezTo>
                  <a:cubicBezTo>
                    <a:pt x="5086" y="12336"/>
                    <a:pt x="4942" y="12516"/>
                    <a:pt x="4798" y="12588"/>
                  </a:cubicBezTo>
                  <a:cubicBezTo>
                    <a:pt x="4617" y="12697"/>
                    <a:pt x="4401" y="12769"/>
                    <a:pt x="4149" y="12769"/>
                  </a:cubicBezTo>
                  <a:cubicBezTo>
                    <a:pt x="4004" y="12769"/>
                    <a:pt x="3860" y="12733"/>
                    <a:pt x="3680" y="12697"/>
                  </a:cubicBezTo>
                  <a:cubicBezTo>
                    <a:pt x="3535" y="12661"/>
                    <a:pt x="3391" y="12588"/>
                    <a:pt x="3247" y="12444"/>
                  </a:cubicBezTo>
                  <a:cubicBezTo>
                    <a:pt x="3031" y="12228"/>
                    <a:pt x="2886" y="11903"/>
                    <a:pt x="2742" y="11542"/>
                  </a:cubicBezTo>
                  <a:cubicBezTo>
                    <a:pt x="2598" y="11182"/>
                    <a:pt x="2490" y="10785"/>
                    <a:pt x="2381" y="10497"/>
                  </a:cubicBezTo>
                  <a:cubicBezTo>
                    <a:pt x="1696" y="8657"/>
                    <a:pt x="1408" y="6709"/>
                    <a:pt x="975" y="4762"/>
                  </a:cubicBezTo>
                  <a:cubicBezTo>
                    <a:pt x="867" y="4113"/>
                    <a:pt x="614" y="3175"/>
                    <a:pt x="614" y="2345"/>
                  </a:cubicBezTo>
                  <a:cubicBezTo>
                    <a:pt x="614" y="1768"/>
                    <a:pt x="722" y="1299"/>
                    <a:pt x="1047" y="1011"/>
                  </a:cubicBezTo>
                  <a:cubicBezTo>
                    <a:pt x="1371" y="722"/>
                    <a:pt x="1696" y="578"/>
                    <a:pt x="2021" y="578"/>
                  </a:cubicBezTo>
                  <a:close/>
                  <a:moveTo>
                    <a:pt x="2021" y="1"/>
                  </a:moveTo>
                  <a:cubicBezTo>
                    <a:pt x="1516" y="1"/>
                    <a:pt x="1047" y="181"/>
                    <a:pt x="650" y="542"/>
                  </a:cubicBezTo>
                  <a:cubicBezTo>
                    <a:pt x="145" y="1011"/>
                    <a:pt x="1" y="1696"/>
                    <a:pt x="1" y="2345"/>
                  </a:cubicBezTo>
                  <a:cubicBezTo>
                    <a:pt x="1" y="3283"/>
                    <a:pt x="289" y="4257"/>
                    <a:pt x="398" y="4870"/>
                  </a:cubicBezTo>
                  <a:cubicBezTo>
                    <a:pt x="830" y="6818"/>
                    <a:pt x="1119" y="8801"/>
                    <a:pt x="1804" y="10713"/>
                  </a:cubicBezTo>
                  <a:cubicBezTo>
                    <a:pt x="1949" y="11074"/>
                    <a:pt x="2093" y="11615"/>
                    <a:pt x="2345" y="12156"/>
                  </a:cubicBezTo>
                  <a:cubicBezTo>
                    <a:pt x="2453" y="12408"/>
                    <a:pt x="2634" y="12661"/>
                    <a:pt x="2814" y="12841"/>
                  </a:cubicBezTo>
                  <a:cubicBezTo>
                    <a:pt x="2994" y="13057"/>
                    <a:pt x="3247" y="13238"/>
                    <a:pt x="3572" y="13274"/>
                  </a:cubicBezTo>
                  <a:cubicBezTo>
                    <a:pt x="3788" y="13346"/>
                    <a:pt x="3968" y="13346"/>
                    <a:pt x="4149" y="13346"/>
                  </a:cubicBezTo>
                  <a:cubicBezTo>
                    <a:pt x="4509" y="13346"/>
                    <a:pt x="4834" y="13274"/>
                    <a:pt x="5086" y="13129"/>
                  </a:cubicBezTo>
                  <a:cubicBezTo>
                    <a:pt x="5483" y="12877"/>
                    <a:pt x="5772" y="12480"/>
                    <a:pt x="5916" y="12011"/>
                  </a:cubicBezTo>
                  <a:cubicBezTo>
                    <a:pt x="6096" y="11542"/>
                    <a:pt x="6168" y="11001"/>
                    <a:pt x="6168" y="10424"/>
                  </a:cubicBezTo>
                  <a:cubicBezTo>
                    <a:pt x="6168" y="10352"/>
                    <a:pt x="6168" y="10280"/>
                    <a:pt x="6168" y="10208"/>
                  </a:cubicBezTo>
                  <a:cubicBezTo>
                    <a:pt x="6168" y="7359"/>
                    <a:pt x="4942" y="3499"/>
                    <a:pt x="4654" y="2634"/>
                  </a:cubicBezTo>
                  <a:cubicBezTo>
                    <a:pt x="4401" y="1804"/>
                    <a:pt x="4004" y="1155"/>
                    <a:pt x="3572" y="722"/>
                  </a:cubicBezTo>
                  <a:cubicBezTo>
                    <a:pt x="3103" y="253"/>
                    <a:pt x="2562" y="1"/>
                    <a:pt x="2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9"/>
            <p:cNvSpPr/>
            <p:nvPr/>
          </p:nvSpPr>
          <p:spPr>
            <a:xfrm>
              <a:off x="2431325" y="4289025"/>
              <a:ext cx="151500" cy="319325"/>
            </a:xfrm>
            <a:custGeom>
              <a:avLst/>
              <a:gdLst/>
              <a:ahLst/>
              <a:cxnLst/>
              <a:rect l="l" t="t" r="r" b="b"/>
              <a:pathLst>
                <a:path w="6060" h="12773" extrusionOk="0">
                  <a:moveTo>
                    <a:pt x="2113" y="1"/>
                  </a:moveTo>
                  <a:cubicBezTo>
                    <a:pt x="1723" y="1"/>
                    <a:pt x="1333" y="155"/>
                    <a:pt x="974" y="482"/>
                  </a:cubicBezTo>
                  <a:cubicBezTo>
                    <a:pt x="0" y="1384"/>
                    <a:pt x="577" y="3440"/>
                    <a:pt x="830" y="4522"/>
                  </a:cubicBezTo>
                  <a:cubicBezTo>
                    <a:pt x="1227" y="6470"/>
                    <a:pt x="1515" y="8453"/>
                    <a:pt x="2201" y="10329"/>
                  </a:cubicBezTo>
                  <a:cubicBezTo>
                    <a:pt x="2489" y="11086"/>
                    <a:pt x="2814" y="12493"/>
                    <a:pt x="3751" y="12709"/>
                  </a:cubicBezTo>
                  <a:cubicBezTo>
                    <a:pt x="3944" y="12752"/>
                    <a:pt x="4121" y="12772"/>
                    <a:pt x="4285" y="12772"/>
                  </a:cubicBezTo>
                  <a:cubicBezTo>
                    <a:pt x="5503" y="12772"/>
                    <a:pt x="5956" y="11639"/>
                    <a:pt x="5988" y="10112"/>
                  </a:cubicBezTo>
                  <a:cubicBezTo>
                    <a:pt x="6060" y="7335"/>
                    <a:pt x="4761" y="3296"/>
                    <a:pt x="4473" y="2430"/>
                  </a:cubicBezTo>
                  <a:cubicBezTo>
                    <a:pt x="3988" y="900"/>
                    <a:pt x="3053" y="1"/>
                    <a:pt x="2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9"/>
            <p:cNvSpPr/>
            <p:nvPr/>
          </p:nvSpPr>
          <p:spPr>
            <a:xfrm>
              <a:off x="2434025" y="4281225"/>
              <a:ext cx="154225" cy="334550"/>
            </a:xfrm>
            <a:custGeom>
              <a:avLst/>
              <a:gdLst/>
              <a:ahLst/>
              <a:cxnLst/>
              <a:rect l="l" t="t" r="r" b="b"/>
              <a:pathLst>
                <a:path w="6169" h="13382" extrusionOk="0">
                  <a:moveTo>
                    <a:pt x="2020" y="614"/>
                  </a:moveTo>
                  <a:cubicBezTo>
                    <a:pt x="2381" y="614"/>
                    <a:pt x="2778" y="794"/>
                    <a:pt x="3138" y="1155"/>
                  </a:cubicBezTo>
                  <a:cubicBezTo>
                    <a:pt x="3499" y="1516"/>
                    <a:pt x="3860" y="2093"/>
                    <a:pt x="4076" y="2814"/>
                  </a:cubicBezTo>
                  <a:cubicBezTo>
                    <a:pt x="4365" y="3680"/>
                    <a:pt x="5591" y="7539"/>
                    <a:pt x="5591" y="10208"/>
                  </a:cubicBezTo>
                  <a:cubicBezTo>
                    <a:pt x="5591" y="10280"/>
                    <a:pt x="5591" y="10352"/>
                    <a:pt x="5591" y="10424"/>
                  </a:cubicBezTo>
                  <a:cubicBezTo>
                    <a:pt x="5555" y="11146"/>
                    <a:pt x="5447" y="11759"/>
                    <a:pt x="5230" y="12192"/>
                  </a:cubicBezTo>
                  <a:cubicBezTo>
                    <a:pt x="5086" y="12372"/>
                    <a:pt x="4978" y="12516"/>
                    <a:pt x="4798" y="12624"/>
                  </a:cubicBezTo>
                  <a:cubicBezTo>
                    <a:pt x="4617" y="12733"/>
                    <a:pt x="4437" y="12769"/>
                    <a:pt x="4148" y="12769"/>
                  </a:cubicBezTo>
                  <a:cubicBezTo>
                    <a:pt x="4040" y="12769"/>
                    <a:pt x="3860" y="12769"/>
                    <a:pt x="3716" y="12733"/>
                  </a:cubicBezTo>
                  <a:cubicBezTo>
                    <a:pt x="3535" y="12697"/>
                    <a:pt x="3391" y="12588"/>
                    <a:pt x="3247" y="12444"/>
                  </a:cubicBezTo>
                  <a:cubicBezTo>
                    <a:pt x="3066" y="12264"/>
                    <a:pt x="2886" y="11903"/>
                    <a:pt x="2742" y="11542"/>
                  </a:cubicBezTo>
                  <a:cubicBezTo>
                    <a:pt x="2597" y="11182"/>
                    <a:pt x="2489" y="10821"/>
                    <a:pt x="2381" y="10533"/>
                  </a:cubicBezTo>
                  <a:cubicBezTo>
                    <a:pt x="1732" y="8693"/>
                    <a:pt x="1407" y="6746"/>
                    <a:pt x="1010" y="4762"/>
                  </a:cubicBezTo>
                  <a:cubicBezTo>
                    <a:pt x="866" y="4113"/>
                    <a:pt x="614" y="3175"/>
                    <a:pt x="614" y="2381"/>
                  </a:cubicBezTo>
                  <a:cubicBezTo>
                    <a:pt x="614" y="1804"/>
                    <a:pt x="758" y="1299"/>
                    <a:pt x="1083" y="1011"/>
                  </a:cubicBezTo>
                  <a:cubicBezTo>
                    <a:pt x="1407" y="722"/>
                    <a:pt x="1696" y="614"/>
                    <a:pt x="2020" y="614"/>
                  </a:cubicBezTo>
                  <a:close/>
                  <a:moveTo>
                    <a:pt x="2020" y="1"/>
                  </a:moveTo>
                  <a:cubicBezTo>
                    <a:pt x="1551" y="1"/>
                    <a:pt x="1083" y="217"/>
                    <a:pt x="650" y="578"/>
                  </a:cubicBezTo>
                  <a:cubicBezTo>
                    <a:pt x="145" y="1047"/>
                    <a:pt x="1" y="1732"/>
                    <a:pt x="1" y="2381"/>
                  </a:cubicBezTo>
                  <a:cubicBezTo>
                    <a:pt x="37" y="3319"/>
                    <a:pt x="289" y="4257"/>
                    <a:pt x="397" y="4906"/>
                  </a:cubicBezTo>
                  <a:cubicBezTo>
                    <a:pt x="830" y="6818"/>
                    <a:pt x="1119" y="8801"/>
                    <a:pt x="1840" y="10749"/>
                  </a:cubicBezTo>
                  <a:cubicBezTo>
                    <a:pt x="1948" y="11074"/>
                    <a:pt x="2093" y="11651"/>
                    <a:pt x="2345" y="12156"/>
                  </a:cubicBezTo>
                  <a:cubicBezTo>
                    <a:pt x="2489" y="12408"/>
                    <a:pt x="2634" y="12661"/>
                    <a:pt x="2814" y="12877"/>
                  </a:cubicBezTo>
                  <a:cubicBezTo>
                    <a:pt x="3030" y="13093"/>
                    <a:pt x="3283" y="13238"/>
                    <a:pt x="3571" y="13310"/>
                  </a:cubicBezTo>
                  <a:cubicBezTo>
                    <a:pt x="3788" y="13346"/>
                    <a:pt x="3968" y="13382"/>
                    <a:pt x="4148" y="13382"/>
                  </a:cubicBezTo>
                  <a:cubicBezTo>
                    <a:pt x="4509" y="13382"/>
                    <a:pt x="4834" y="13310"/>
                    <a:pt x="5122" y="13129"/>
                  </a:cubicBezTo>
                  <a:cubicBezTo>
                    <a:pt x="5519" y="12877"/>
                    <a:pt x="5771" y="12480"/>
                    <a:pt x="5916" y="12047"/>
                  </a:cubicBezTo>
                  <a:cubicBezTo>
                    <a:pt x="6096" y="11579"/>
                    <a:pt x="6168" y="11038"/>
                    <a:pt x="6168" y="10424"/>
                  </a:cubicBezTo>
                  <a:cubicBezTo>
                    <a:pt x="6168" y="10352"/>
                    <a:pt x="6168" y="10280"/>
                    <a:pt x="6168" y="10208"/>
                  </a:cubicBezTo>
                  <a:cubicBezTo>
                    <a:pt x="6168" y="7395"/>
                    <a:pt x="4942" y="3500"/>
                    <a:pt x="4653" y="2634"/>
                  </a:cubicBezTo>
                  <a:cubicBezTo>
                    <a:pt x="4401" y="1840"/>
                    <a:pt x="4040" y="1191"/>
                    <a:pt x="3571" y="722"/>
                  </a:cubicBezTo>
                  <a:cubicBezTo>
                    <a:pt x="3138" y="290"/>
                    <a:pt x="2597" y="1"/>
                    <a:pt x="2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9"/>
            <p:cNvSpPr/>
            <p:nvPr/>
          </p:nvSpPr>
          <p:spPr>
            <a:xfrm>
              <a:off x="3493500" y="4624625"/>
              <a:ext cx="241675" cy="332750"/>
            </a:xfrm>
            <a:custGeom>
              <a:avLst/>
              <a:gdLst/>
              <a:ahLst/>
              <a:cxnLst/>
              <a:rect l="l" t="t" r="r" b="b"/>
              <a:pathLst>
                <a:path w="9667" h="13310" extrusionOk="0">
                  <a:moveTo>
                    <a:pt x="7152" y="0"/>
                  </a:moveTo>
                  <a:cubicBezTo>
                    <a:pt x="6332" y="0"/>
                    <a:pt x="5421" y="554"/>
                    <a:pt x="4653" y="1630"/>
                  </a:cubicBezTo>
                  <a:cubicBezTo>
                    <a:pt x="4076" y="2459"/>
                    <a:pt x="1371" y="6246"/>
                    <a:pt x="541" y="9312"/>
                  </a:cubicBezTo>
                  <a:cubicBezTo>
                    <a:pt x="0" y="11223"/>
                    <a:pt x="181" y="12846"/>
                    <a:pt x="2020" y="13279"/>
                  </a:cubicBezTo>
                  <a:cubicBezTo>
                    <a:pt x="2105" y="13300"/>
                    <a:pt x="2188" y="13309"/>
                    <a:pt x="2269" y="13309"/>
                  </a:cubicBezTo>
                  <a:cubicBezTo>
                    <a:pt x="3193" y="13309"/>
                    <a:pt x="3903" y="12070"/>
                    <a:pt x="4401" y="11440"/>
                  </a:cubicBezTo>
                  <a:cubicBezTo>
                    <a:pt x="5735" y="9709"/>
                    <a:pt x="6709" y="7725"/>
                    <a:pt x="7791" y="5777"/>
                  </a:cubicBezTo>
                  <a:cubicBezTo>
                    <a:pt x="8368" y="4695"/>
                    <a:pt x="9666" y="2784"/>
                    <a:pt x="8945" y="1305"/>
                  </a:cubicBezTo>
                  <a:cubicBezTo>
                    <a:pt x="8523" y="428"/>
                    <a:pt x="7873"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9"/>
            <p:cNvSpPr/>
            <p:nvPr/>
          </p:nvSpPr>
          <p:spPr>
            <a:xfrm>
              <a:off x="3492600" y="4617575"/>
              <a:ext cx="237175" cy="347150"/>
            </a:xfrm>
            <a:custGeom>
              <a:avLst/>
              <a:gdLst/>
              <a:ahLst/>
              <a:cxnLst/>
              <a:rect l="l" t="t" r="r" b="b"/>
              <a:pathLst>
                <a:path w="9487" h="13886" extrusionOk="0">
                  <a:moveTo>
                    <a:pt x="7178" y="577"/>
                  </a:moveTo>
                  <a:cubicBezTo>
                    <a:pt x="7502" y="577"/>
                    <a:pt x="7755" y="685"/>
                    <a:pt x="8007" y="866"/>
                  </a:cubicBezTo>
                  <a:cubicBezTo>
                    <a:pt x="8260" y="1046"/>
                    <a:pt x="8512" y="1298"/>
                    <a:pt x="8693" y="1695"/>
                  </a:cubicBezTo>
                  <a:cubicBezTo>
                    <a:pt x="8837" y="1984"/>
                    <a:pt x="8909" y="2236"/>
                    <a:pt x="8909" y="2561"/>
                  </a:cubicBezTo>
                  <a:cubicBezTo>
                    <a:pt x="8909" y="3138"/>
                    <a:pt x="8693" y="3751"/>
                    <a:pt x="8404" y="4364"/>
                  </a:cubicBezTo>
                  <a:cubicBezTo>
                    <a:pt x="8115" y="4941"/>
                    <a:pt x="7791" y="5482"/>
                    <a:pt x="7538" y="5915"/>
                  </a:cubicBezTo>
                  <a:cubicBezTo>
                    <a:pt x="6456" y="7863"/>
                    <a:pt x="5519" y="9846"/>
                    <a:pt x="4220" y="11542"/>
                  </a:cubicBezTo>
                  <a:cubicBezTo>
                    <a:pt x="3932" y="11866"/>
                    <a:pt x="3643" y="12335"/>
                    <a:pt x="3319" y="12696"/>
                  </a:cubicBezTo>
                  <a:cubicBezTo>
                    <a:pt x="3138" y="12876"/>
                    <a:pt x="2958" y="13020"/>
                    <a:pt x="2814" y="13128"/>
                  </a:cubicBezTo>
                  <a:cubicBezTo>
                    <a:pt x="2633" y="13237"/>
                    <a:pt x="2453" y="13309"/>
                    <a:pt x="2309" y="13309"/>
                  </a:cubicBezTo>
                  <a:cubicBezTo>
                    <a:pt x="2237" y="13309"/>
                    <a:pt x="2200" y="13273"/>
                    <a:pt x="2128" y="13273"/>
                  </a:cubicBezTo>
                  <a:cubicBezTo>
                    <a:pt x="1551" y="13128"/>
                    <a:pt x="1191" y="12876"/>
                    <a:pt x="974" y="12551"/>
                  </a:cubicBezTo>
                  <a:cubicBezTo>
                    <a:pt x="722" y="12227"/>
                    <a:pt x="614" y="11758"/>
                    <a:pt x="614" y="11253"/>
                  </a:cubicBezTo>
                  <a:cubicBezTo>
                    <a:pt x="614" y="10784"/>
                    <a:pt x="722" y="10243"/>
                    <a:pt x="866" y="9666"/>
                  </a:cubicBezTo>
                  <a:cubicBezTo>
                    <a:pt x="1696" y="6709"/>
                    <a:pt x="4328" y="2885"/>
                    <a:pt x="4942" y="2092"/>
                  </a:cubicBezTo>
                  <a:cubicBezTo>
                    <a:pt x="5663" y="1082"/>
                    <a:pt x="6529" y="577"/>
                    <a:pt x="7178" y="577"/>
                  </a:cubicBezTo>
                  <a:close/>
                  <a:moveTo>
                    <a:pt x="7178" y="0"/>
                  </a:moveTo>
                  <a:cubicBezTo>
                    <a:pt x="6240" y="0"/>
                    <a:pt x="5266" y="613"/>
                    <a:pt x="4437" y="1731"/>
                  </a:cubicBezTo>
                  <a:cubicBezTo>
                    <a:pt x="3860" y="2597"/>
                    <a:pt x="1155" y="6348"/>
                    <a:pt x="289" y="9522"/>
                  </a:cubicBezTo>
                  <a:cubicBezTo>
                    <a:pt x="109" y="10099"/>
                    <a:pt x="0" y="10712"/>
                    <a:pt x="0" y="11253"/>
                  </a:cubicBezTo>
                  <a:cubicBezTo>
                    <a:pt x="0" y="11866"/>
                    <a:pt x="145" y="12407"/>
                    <a:pt x="469" y="12876"/>
                  </a:cubicBezTo>
                  <a:cubicBezTo>
                    <a:pt x="794" y="13345"/>
                    <a:pt x="1299" y="13669"/>
                    <a:pt x="1984" y="13850"/>
                  </a:cubicBezTo>
                  <a:cubicBezTo>
                    <a:pt x="2092" y="13886"/>
                    <a:pt x="2200" y="13886"/>
                    <a:pt x="2309" y="13886"/>
                  </a:cubicBezTo>
                  <a:cubicBezTo>
                    <a:pt x="2597" y="13886"/>
                    <a:pt x="2886" y="13778"/>
                    <a:pt x="3102" y="13633"/>
                  </a:cubicBezTo>
                  <a:cubicBezTo>
                    <a:pt x="3463" y="13417"/>
                    <a:pt x="3787" y="13092"/>
                    <a:pt x="4040" y="12768"/>
                  </a:cubicBezTo>
                  <a:cubicBezTo>
                    <a:pt x="4292" y="12443"/>
                    <a:pt x="4509" y="12119"/>
                    <a:pt x="4689" y="11902"/>
                  </a:cubicBezTo>
                  <a:cubicBezTo>
                    <a:pt x="6024" y="10135"/>
                    <a:pt x="6997" y="8151"/>
                    <a:pt x="8079" y="6204"/>
                  </a:cubicBezTo>
                  <a:cubicBezTo>
                    <a:pt x="8296" y="5807"/>
                    <a:pt x="8656" y="5230"/>
                    <a:pt x="8945" y="4617"/>
                  </a:cubicBezTo>
                  <a:cubicBezTo>
                    <a:pt x="9234" y="3967"/>
                    <a:pt x="9486" y="3282"/>
                    <a:pt x="9486" y="2561"/>
                  </a:cubicBezTo>
                  <a:cubicBezTo>
                    <a:pt x="9486" y="2164"/>
                    <a:pt x="9414" y="1803"/>
                    <a:pt x="9234" y="1443"/>
                  </a:cubicBezTo>
                  <a:cubicBezTo>
                    <a:pt x="9017" y="974"/>
                    <a:pt x="8729" y="613"/>
                    <a:pt x="8368" y="361"/>
                  </a:cubicBezTo>
                  <a:cubicBezTo>
                    <a:pt x="8007" y="108"/>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9"/>
            <p:cNvSpPr/>
            <p:nvPr/>
          </p:nvSpPr>
          <p:spPr>
            <a:xfrm>
              <a:off x="3610725" y="4730250"/>
              <a:ext cx="182150" cy="250325"/>
            </a:xfrm>
            <a:custGeom>
              <a:avLst/>
              <a:gdLst/>
              <a:ahLst/>
              <a:cxnLst/>
              <a:rect l="l" t="t" r="r" b="b"/>
              <a:pathLst>
                <a:path w="7286" h="10013" extrusionOk="0">
                  <a:moveTo>
                    <a:pt x="5370" y="1"/>
                  </a:moveTo>
                  <a:cubicBezTo>
                    <a:pt x="4757" y="1"/>
                    <a:pt x="4076" y="419"/>
                    <a:pt x="3499" y="1228"/>
                  </a:cubicBezTo>
                  <a:cubicBezTo>
                    <a:pt x="3066" y="1841"/>
                    <a:pt x="1046" y="4690"/>
                    <a:pt x="397" y="6998"/>
                  </a:cubicBezTo>
                  <a:cubicBezTo>
                    <a:pt x="0" y="8441"/>
                    <a:pt x="144" y="9631"/>
                    <a:pt x="1515" y="9992"/>
                  </a:cubicBezTo>
                  <a:cubicBezTo>
                    <a:pt x="1577" y="10006"/>
                    <a:pt x="1637" y="10013"/>
                    <a:pt x="1697" y="10013"/>
                  </a:cubicBezTo>
                  <a:cubicBezTo>
                    <a:pt x="2403" y="10013"/>
                    <a:pt x="2952" y="9084"/>
                    <a:pt x="3318" y="8585"/>
                  </a:cubicBezTo>
                  <a:cubicBezTo>
                    <a:pt x="4328" y="7323"/>
                    <a:pt x="5050" y="5808"/>
                    <a:pt x="5843" y="4366"/>
                  </a:cubicBezTo>
                  <a:cubicBezTo>
                    <a:pt x="6312" y="3536"/>
                    <a:pt x="7286" y="2093"/>
                    <a:pt x="6709" y="975"/>
                  </a:cubicBezTo>
                  <a:cubicBezTo>
                    <a:pt x="6389" y="320"/>
                    <a:pt x="5905" y="1"/>
                    <a:pt x="5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9"/>
            <p:cNvSpPr/>
            <p:nvPr/>
          </p:nvSpPr>
          <p:spPr>
            <a:xfrm>
              <a:off x="3608925" y="4723050"/>
              <a:ext cx="181250" cy="265125"/>
            </a:xfrm>
            <a:custGeom>
              <a:avLst/>
              <a:gdLst/>
              <a:ahLst/>
              <a:cxnLst/>
              <a:rect l="l" t="t" r="r" b="b"/>
              <a:pathLst>
                <a:path w="7250" h="10605" extrusionOk="0">
                  <a:moveTo>
                    <a:pt x="5446" y="614"/>
                  </a:moveTo>
                  <a:cubicBezTo>
                    <a:pt x="5663" y="614"/>
                    <a:pt x="5843" y="650"/>
                    <a:pt x="6023" y="794"/>
                  </a:cubicBezTo>
                  <a:cubicBezTo>
                    <a:pt x="6204" y="903"/>
                    <a:pt x="6384" y="1119"/>
                    <a:pt x="6528" y="1408"/>
                  </a:cubicBezTo>
                  <a:cubicBezTo>
                    <a:pt x="6600" y="1588"/>
                    <a:pt x="6672" y="1804"/>
                    <a:pt x="6672" y="2021"/>
                  </a:cubicBezTo>
                  <a:cubicBezTo>
                    <a:pt x="6672" y="2417"/>
                    <a:pt x="6492" y="2886"/>
                    <a:pt x="6312" y="3319"/>
                  </a:cubicBezTo>
                  <a:cubicBezTo>
                    <a:pt x="6095" y="3752"/>
                    <a:pt x="5843" y="4185"/>
                    <a:pt x="5663" y="4509"/>
                  </a:cubicBezTo>
                  <a:cubicBezTo>
                    <a:pt x="4833" y="5952"/>
                    <a:pt x="4112" y="7467"/>
                    <a:pt x="3138" y="8693"/>
                  </a:cubicBezTo>
                  <a:cubicBezTo>
                    <a:pt x="2958" y="8946"/>
                    <a:pt x="2741" y="9306"/>
                    <a:pt x="2489" y="9559"/>
                  </a:cubicBezTo>
                  <a:cubicBezTo>
                    <a:pt x="2344" y="9703"/>
                    <a:pt x="2236" y="9811"/>
                    <a:pt x="2128" y="9883"/>
                  </a:cubicBezTo>
                  <a:cubicBezTo>
                    <a:pt x="1984" y="9955"/>
                    <a:pt x="1876" y="9991"/>
                    <a:pt x="1767" y="9991"/>
                  </a:cubicBezTo>
                  <a:lnTo>
                    <a:pt x="1659" y="9991"/>
                  </a:lnTo>
                  <a:cubicBezTo>
                    <a:pt x="1226" y="9883"/>
                    <a:pt x="1010" y="9703"/>
                    <a:pt x="830" y="9450"/>
                  </a:cubicBezTo>
                  <a:cubicBezTo>
                    <a:pt x="685" y="9234"/>
                    <a:pt x="577" y="8909"/>
                    <a:pt x="577" y="8549"/>
                  </a:cubicBezTo>
                  <a:cubicBezTo>
                    <a:pt x="577" y="8188"/>
                    <a:pt x="649" y="7791"/>
                    <a:pt x="757" y="7359"/>
                  </a:cubicBezTo>
                  <a:cubicBezTo>
                    <a:pt x="1371" y="5158"/>
                    <a:pt x="3390" y="2309"/>
                    <a:pt x="3823" y="1696"/>
                  </a:cubicBezTo>
                  <a:cubicBezTo>
                    <a:pt x="4364" y="939"/>
                    <a:pt x="4977" y="614"/>
                    <a:pt x="5446" y="614"/>
                  </a:cubicBezTo>
                  <a:close/>
                  <a:moveTo>
                    <a:pt x="5446" y="1"/>
                  </a:moveTo>
                  <a:cubicBezTo>
                    <a:pt x="4689" y="1"/>
                    <a:pt x="3931" y="506"/>
                    <a:pt x="3318" y="1371"/>
                  </a:cubicBezTo>
                  <a:cubicBezTo>
                    <a:pt x="2885" y="1985"/>
                    <a:pt x="866" y="4834"/>
                    <a:pt x="180" y="7214"/>
                  </a:cubicBezTo>
                  <a:cubicBezTo>
                    <a:pt x="72" y="7683"/>
                    <a:pt x="0" y="8116"/>
                    <a:pt x="0" y="8549"/>
                  </a:cubicBezTo>
                  <a:cubicBezTo>
                    <a:pt x="0" y="8982"/>
                    <a:pt x="72" y="9450"/>
                    <a:pt x="325" y="9811"/>
                  </a:cubicBezTo>
                  <a:cubicBezTo>
                    <a:pt x="577" y="10172"/>
                    <a:pt x="1010" y="10424"/>
                    <a:pt x="1515" y="10569"/>
                  </a:cubicBezTo>
                  <a:cubicBezTo>
                    <a:pt x="1623" y="10569"/>
                    <a:pt x="1695" y="10605"/>
                    <a:pt x="1767" y="10605"/>
                  </a:cubicBezTo>
                  <a:cubicBezTo>
                    <a:pt x="2020" y="10605"/>
                    <a:pt x="2236" y="10496"/>
                    <a:pt x="2417" y="10388"/>
                  </a:cubicBezTo>
                  <a:cubicBezTo>
                    <a:pt x="2705" y="10208"/>
                    <a:pt x="2921" y="9955"/>
                    <a:pt x="3138" y="9739"/>
                  </a:cubicBezTo>
                  <a:cubicBezTo>
                    <a:pt x="3318" y="9487"/>
                    <a:pt x="3499" y="9234"/>
                    <a:pt x="3607" y="9054"/>
                  </a:cubicBezTo>
                  <a:cubicBezTo>
                    <a:pt x="4653" y="7755"/>
                    <a:pt x="5374" y="6241"/>
                    <a:pt x="6168" y="4798"/>
                  </a:cubicBezTo>
                  <a:cubicBezTo>
                    <a:pt x="6348" y="4473"/>
                    <a:pt x="6600" y="4040"/>
                    <a:pt x="6853" y="3572"/>
                  </a:cubicBezTo>
                  <a:cubicBezTo>
                    <a:pt x="7069" y="3103"/>
                    <a:pt x="7250" y="2562"/>
                    <a:pt x="7250" y="2021"/>
                  </a:cubicBezTo>
                  <a:cubicBezTo>
                    <a:pt x="7250" y="1732"/>
                    <a:pt x="7213" y="1408"/>
                    <a:pt x="7069" y="1119"/>
                  </a:cubicBezTo>
                  <a:cubicBezTo>
                    <a:pt x="6889" y="758"/>
                    <a:pt x="6636" y="506"/>
                    <a:pt x="6384" y="289"/>
                  </a:cubicBezTo>
                  <a:cubicBezTo>
                    <a:pt x="6095" y="109"/>
                    <a:pt x="5771" y="1"/>
                    <a:pt x="5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9"/>
            <p:cNvSpPr/>
            <p:nvPr/>
          </p:nvSpPr>
          <p:spPr>
            <a:xfrm>
              <a:off x="3129225" y="4525600"/>
              <a:ext cx="300275" cy="286350"/>
            </a:xfrm>
            <a:custGeom>
              <a:avLst/>
              <a:gdLst/>
              <a:ahLst/>
              <a:cxnLst/>
              <a:rect l="l" t="t" r="r" b="b"/>
              <a:pathLst>
                <a:path w="12011" h="11454" extrusionOk="0">
                  <a:moveTo>
                    <a:pt x="12011" y="0"/>
                  </a:moveTo>
                  <a:cubicBezTo>
                    <a:pt x="12010" y="0"/>
                    <a:pt x="9320" y="1568"/>
                    <a:pt x="7073" y="1568"/>
                  </a:cubicBezTo>
                  <a:cubicBezTo>
                    <a:pt x="6680" y="1568"/>
                    <a:pt x="6301" y="1520"/>
                    <a:pt x="5951" y="1407"/>
                  </a:cubicBezTo>
                  <a:cubicBezTo>
                    <a:pt x="5202" y="1153"/>
                    <a:pt x="4541" y="1047"/>
                    <a:pt x="3953" y="1047"/>
                  </a:cubicBezTo>
                  <a:cubicBezTo>
                    <a:pt x="2702" y="1047"/>
                    <a:pt x="1782" y="1528"/>
                    <a:pt x="1046" y="2092"/>
                  </a:cubicBezTo>
                  <a:cubicBezTo>
                    <a:pt x="0" y="2922"/>
                    <a:pt x="1154" y="8043"/>
                    <a:pt x="830" y="9486"/>
                  </a:cubicBezTo>
                  <a:cubicBezTo>
                    <a:pt x="535" y="10797"/>
                    <a:pt x="1223" y="11453"/>
                    <a:pt x="2435" y="11453"/>
                  </a:cubicBezTo>
                  <a:cubicBezTo>
                    <a:pt x="2556" y="11453"/>
                    <a:pt x="2682" y="11447"/>
                    <a:pt x="2814" y="11433"/>
                  </a:cubicBezTo>
                  <a:cubicBezTo>
                    <a:pt x="4256" y="11289"/>
                    <a:pt x="5302" y="9450"/>
                    <a:pt x="5338" y="7719"/>
                  </a:cubicBezTo>
                  <a:cubicBezTo>
                    <a:pt x="5373" y="6079"/>
                    <a:pt x="5307" y="5553"/>
                    <a:pt x="5596" y="5553"/>
                  </a:cubicBezTo>
                  <a:cubicBezTo>
                    <a:pt x="5606" y="5553"/>
                    <a:pt x="5616" y="5553"/>
                    <a:pt x="5627" y="5555"/>
                  </a:cubicBezTo>
                  <a:cubicBezTo>
                    <a:pt x="5955" y="5587"/>
                    <a:pt x="8371" y="6038"/>
                    <a:pt x="9430" y="6038"/>
                  </a:cubicBezTo>
                  <a:cubicBezTo>
                    <a:pt x="9535" y="6038"/>
                    <a:pt x="9627" y="6033"/>
                    <a:pt x="9702" y="6023"/>
                  </a:cubicBezTo>
                  <a:cubicBezTo>
                    <a:pt x="10568" y="5951"/>
                    <a:pt x="12011" y="0"/>
                    <a:pt x="120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9"/>
            <p:cNvSpPr/>
            <p:nvPr/>
          </p:nvSpPr>
          <p:spPr>
            <a:xfrm>
              <a:off x="3136425" y="4518300"/>
              <a:ext cx="300300" cy="301275"/>
            </a:xfrm>
            <a:custGeom>
              <a:avLst/>
              <a:gdLst/>
              <a:ahLst/>
              <a:cxnLst/>
              <a:rect l="l" t="t" r="r" b="b"/>
              <a:pathLst>
                <a:path w="12012" h="12051" extrusionOk="0">
                  <a:moveTo>
                    <a:pt x="11248" y="899"/>
                  </a:moveTo>
                  <a:cubicBezTo>
                    <a:pt x="11228" y="980"/>
                    <a:pt x="11206" y="1067"/>
                    <a:pt x="11182" y="1158"/>
                  </a:cubicBezTo>
                  <a:cubicBezTo>
                    <a:pt x="10965" y="1987"/>
                    <a:pt x="10605" y="3250"/>
                    <a:pt x="10244" y="4296"/>
                  </a:cubicBezTo>
                  <a:cubicBezTo>
                    <a:pt x="10064" y="4801"/>
                    <a:pt x="9847" y="5269"/>
                    <a:pt x="9667" y="5594"/>
                  </a:cubicBezTo>
                  <a:cubicBezTo>
                    <a:pt x="9595" y="5774"/>
                    <a:pt x="9523" y="5883"/>
                    <a:pt x="9450" y="5955"/>
                  </a:cubicBezTo>
                  <a:lnTo>
                    <a:pt x="9378" y="6027"/>
                  </a:lnTo>
                  <a:lnTo>
                    <a:pt x="9198" y="6027"/>
                  </a:lnTo>
                  <a:cubicBezTo>
                    <a:pt x="8729" y="6027"/>
                    <a:pt x="7827" y="5919"/>
                    <a:pt x="7070" y="5810"/>
                  </a:cubicBezTo>
                  <a:cubicBezTo>
                    <a:pt x="6673" y="5738"/>
                    <a:pt x="6277" y="5702"/>
                    <a:pt x="5988" y="5630"/>
                  </a:cubicBezTo>
                  <a:cubicBezTo>
                    <a:pt x="5699" y="5594"/>
                    <a:pt x="5483" y="5558"/>
                    <a:pt x="5375" y="5558"/>
                  </a:cubicBezTo>
                  <a:lnTo>
                    <a:pt x="5303" y="5522"/>
                  </a:lnTo>
                  <a:cubicBezTo>
                    <a:pt x="5231" y="5522"/>
                    <a:pt x="5122" y="5558"/>
                    <a:pt x="5050" y="5630"/>
                  </a:cubicBezTo>
                  <a:cubicBezTo>
                    <a:pt x="4906" y="5702"/>
                    <a:pt x="4870" y="5847"/>
                    <a:pt x="4834" y="5991"/>
                  </a:cubicBezTo>
                  <a:cubicBezTo>
                    <a:pt x="4798" y="6171"/>
                    <a:pt x="4762" y="6424"/>
                    <a:pt x="4762" y="6748"/>
                  </a:cubicBezTo>
                  <a:cubicBezTo>
                    <a:pt x="4762" y="7073"/>
                    <a:pt x="4762" y="7470"/>
                    <a:pt x="4762" y="8011"/>
                  </a:cubicBezTo>
                  <a:cubicBezTo>
                    <a:pt x="4726" y="8804"/>
                    <a:pt x="4473" y="9670"/>
                    <a:pt x="4076" y="10283"/>
                  </a:cubicBezTo>
                  <a:cubicBezTo>
                    <a:pt x="3644" y="10932"/>
                    <a:pt x="3103" y="11365"/>
                    <a:pt x="2490" y="11437"/>
                  </a:cubicBezTo>
                  <a:lnTo>
                    <a:pt x="2129" y="11437"/>
                  </a:lnTo>
                  <a:cubicBezTo>
                    <a:pt x="1660" y="11437"/>
                    <a:pt x="1299" y="11329"/>
                    <a:pt x="1119" y="11148"/>
                  </a:cubicBezTo>
                  <a:cubicBezTo>
                    <a:pt x="903" y="11004"/>
                    <a:pt x="758" y="10752"/>
                    <a:pt x="758" y="10355"/>
                  </a:cubicBezTo>
                  <a:cubicBezTo>
                    <a:pt x="758" y="10211"/>
                    <a:pt x="794" y="10030"/>
                    <a:pt x="830" y="9850"/>
                  </a:cubicBezTo>
                  <a:cubicBezTo>
                    <a:pt x="866" y="9634"/>
                    <a:pt x="903" y="9345"/>
                    <a:pt x="903" y="9057"/>
                  </a:cubicBezTo>
                  <a:cubicBezTo>
                    <a:pt x="903" y="7794"/>
                    <a:pt x="614" y="5847"/>
                    <a:pt x="614" y="4368"/>
                  </a:cubicBezTo>
                  <a:cubicBezTo>
                    <a:pt x="614" y="3899"/>
                    <a:pt x="650" y="3502"/>
                    <a:pt x="686" y="3178"/>
                  </a:cubicBezTo>
                  <a:cubicBezTo>
                    <a:pt x="758" y="2889"/>
                    <a:pt x="866" y="2709"/>
                    <a:pt x="975" y="2637"/>
                  </a:cubicBezTo>
                  <a:cubicBezTo>
                    <a:pt x="1660" y="2096"/>
                    <a:pt x="2490" y="1663"/>
                    <a:pt x="3680" y="1627"/>
                  </a:cubicBezTo>
                  <a:cubicBezTo>
                    <a:pt x="4221" y="1627"/>
                    <a:pt x="4870" y="1735"/>
                    <a:pt x="5591" y="1987"/>
                  </a:cubicBezTo>
                  <a:cubicBezTo>
                    <a:pt x="5952" y="2096"/>
                    <a:pt x="6385" y="2168"/>
                    <a:pt x="6818" y="2168"/>
                  </a:cubicBezTo>
                  <a:cubicBezTo>
                    <a:pt x="8008" y="2168"/>
                    <a:pt x="9234" y="1735"/>
                    <a:pt x="10208" y="1338"/>
                  </a:cubicBezTo>
                  <a:cubicBezTo>
                    <a:pt x="10615" y="1187"/>
                    <a:pt x="10971" y="1031"/>
                    <a:pt x="11248" y="899"/>
                  </a:cubicBezTo>
                  <a:close/>
                  <a:moveTo>
                    <a:pt x="11678" y="0"/>
                  </a:moveTo>
                  <a:cubicBezTo>
                    <a:pt x="11630" y="0"/>
                    <a:pt x="11584" y="12"/>
                    <a:pt x="11542" y="40"/>
                  </a:cubicBezTo>
                  <a:cubicBezTo>
                    <a:pt x="11542" y="40"/>
                    <a:pt x="11506" y="76"/>
                    <a:pt x="11434" y="112"/>
                  </a:cubicBezTo>
                  <a:cubicBezTo>
                    <a:pt x="11182" y="256"/>
                    <a:pt x="10496" y="617"/>
                    <a:pt x="9631" y="941"/>
                  </a:cubicBezTo>
                  <a:cubicBezTo>
                    <a:pt x="8765" y="1266"/>
                    <a:pt x="7719" y="1555"/>
                    <a:pt x="6818" y="1555"/>
                  </a:cubicBezTo>
                  <a:cubicBezTo>
                    <a:pt x="6421" y="1555"/>
                    <a:pt x="6096" y="1518"/>
                    <a:pt x="5772" y="1410"/>
                  </a:cubicBezTo>
                  <a:cubicBezTo>
                    <a:pt x="4978" y="1158"/>
                    <a:pt x="4293" y="1050"/>
                    <a:pt x="3680" y="1050"/>
                  </a:cubicBezTo>
                  <a:cubicBezTo>
                    <a:pt x="2345" y="1050"/>
                    <a:pt x="1335" y="1555"/>
                    <a:pt x="578" y="2168"/>
                  </a:cubicBezTo>
                  <a:cubicBezTo>
                    <a:pt x="325" y="2384"/>
                    <a:pt x="181" y="2709"/>
                    <a:pt x="109" y="3069"/>
                  </a:cubicBezTo>
                  <a:cubicBezTo>
                    <a:pt x="37" y="3430"/>
                    <a:pt x="1" y="3863"/>
                    <a:pt x="1" y="4368"/>
                  </a:cubicBezTo>
                  <a:cubicBezTo>
                    <a:pt x="1" y="5883"/>
                    <a:pt x="289" y="7866"/>
                    <a:pt x="289" y="9057"/>
                  </a:cubicBezTo>
                  <a:cubicBezTo>
                    <a:pt x="289" y="9345"/>
                    <a:pt x="289" y="9561"/>
                    <a:pt x="253" y="9706"/>
                  </a:cubicBezTo>
                  <a:cubicBezTo>
                    <a:pt x="181" y="9922"/>
                    <a:pt x="181" y="10139"/>
                    <a:pt x="181" y="10355"/>
                  </a:cubicBezTo>
                  <a:cubicBezTo>
                    <a:pt x="181" y="10860"/>
                    <a:pt x="362" y="11329"/>
                    <a:pt x="722" y="11617"/>
                  </a:cubicBezTo>
                  <a:cubicBezTo>
                    <a:pt x="1083" y="11906"/>
                    <a:pt x="1552" y="12050"/>
                    <a:pt x="2129" y="12050"/>
                  </a:cubicBezTo>
                  <a:cubicBezTo>
                    <a:pt x="2273" y="12050"/>
                    <a:pt x="2417" y="12050"/>
                    <a:pt x="2562" y="12014"/>
                  </a:cubicBezTo>
                  <a:cubicBezTo>
                    <a:pt x="3391" y="11942"/>
                    <a:pt x="4076" y="11365"/>
                    <a:pt x="4581" y="10607"/>
                  </a:cubicBezTo>
                  <a:cubicBezTo>
                    <a:pt x="5050" y="9886"/>
                    <a:pt x="5303" y="8948"/>
                    <a:pt x="5339" y="8047"/>
                  </a:cubicBezTo>
                  <a:cubicBezTo>
                    <a:pt x="5375" y="7217"/>
                    <a:pt x="5375" y="6640"/>
                    <a:pt x="5375" y="6351"/>
                  </a:cubicBezTo>
                  <a:cubicBezTo>
                    <a:pt x="5394" y="6256"/>
                    <a:pt x="5403" y="6191"/>
                    <a:pt x="5407" y="6145"/>
                  </a:cubicBezTo>
                  <a:lnTo>
                    <a:pt x="5407" y="6145"/>
                  </a:lnTo>
                  <a:cubicBezTo>
                    <a:pt x="5514" y="6160"/>
                    <a:pt x="5679" y="6193"/>
                    <a:pt x="5880" y="6243"/>
                  </a:cubicBezTo>
                  <a:cubicBezTo>
                    <a:pt x="6782" y="6388"/>
                    <a:pt x="8368" y="6640"/>
                    <a:pt x="9198" y="6640"/>
                  </a:cubicBezTo>
                  <a:lnTo>
                    <a:pt x="9450" y="6640"/>
                  </a:lnTo>
                  <a:cubicBezTo>
                    <a:pt x="9595" y="6604"/>
                    <a:pt x="9703" y="6568"/>
                    <a:pt x="9775" y="6496"/>
                  </a:cubicBezTo>
                  <a:cubicBezTo>
                    <a:pt x="9955" y="6351"/>
                    <a:pt x="10064" y="6171"/>
                    <a:pt x="10172" y="5919"/>
                  </a:cubicBezTo>
                  <a:cubicBezTo>
                    <a:pt x="10605" y="5125"/>
                    <a:pt x="11073" y="3755"/>
                    <a:pt x="11398" y="2564"/>
                  </a:cubicBezTo>
                  <a:cubicBezTo>
                    <a:pt x="11759" y="1374"/>
                    <a:pt x="12011" y="364"/>
                    <a:pt x="12011" y="364"/>
                  </a:cubicBezTo>
                  <a:cubicBezTo>
                    <a:pt x="12011" y="256"/>
                    <a:pt x="11975" y="148"/>
                    <a:pt x="11903" y="76"/>
                  </a:cubicBezTo>
                  <a:cubicBezTo>
                    <a:pt x="11836" y="31"/>
                    <a:pt x="11756" y="0"/>
                    <a:pt x="11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9"/>
            <p:cNvSpPr/>
            <p:nvPr/>
          </p:nvSpPr>
          <p:spPr>
            <a:xfrm>
              <a:off x="3441200" y="4492850"/>
              <a:ext cx="241675" cy="331975"/>
            </a:xfrm>
            <a:custGeom>
              <a:avLst/>
              <a:gdLst/>
              <a:ahLst/>
              <a:cxnLst/>
              <a:rect l="l" t="t" r="r" b="b"/>
              <a:pathLst>
                <a:path w="9667" h="13279" extrusionOk="0">
                  <a:moveTo>
                    <a:pt x="7141" y="0"/>
                  </a:moveTo>
                  <a:cubicBezTo>
                    <a:pt x="6323" y="0"/>
                    <a:pt x="5408" y="554"/>
                    <a:pt x="4617" y="1635"/>
                  </a:cubicBezTo>
                  <a:cubicBezTo>
                    <a:pt x="4040" y="2428"/>
                    <a:pt x="1371" y="6215"/>
                    <a:pt x="542" y="9281"/>
                  </a:cubicBezTo>
                  <a:cubicBezTo>
                    <a:pt x="1" y="11193"/>
                    <a:pt x="181" y="12816"/>
                    <a:pt x="2020" y="13248"/>
                  </a:cubicBezTo>
                  <a:cubicBezTo>
                    <a:pt x="2102" y="13269"/>
                    <a:pt x="2182" y="13278"/>
                    <a:pt x="2261" y="13278"/>
                  </a:cubicBezTo>
                  <a:cubicBezTo>
                    <a:pt x="3162" y="13278"/>
                    <a:pt x="3903" y="12039"/>
                    <a:pt x="4401" y="11409"/>
                  </a:cubicBezTo>
                  <a:cubicBezTo>
                    <a:pt x="5735" y="9714"/>
                    <a:pt x="6673" y="7694"/>
                    <a:pt x="7755" y="5783"/>
                  </a:cubicBezTo>
                  <a:cubicBezTo>
                    <a:pt x="8368" y="4701"/>
                    <a:pt x="9667" y="2753"/>
                    <a:pt x="8909" y="1274"/>
                  </a:cubicBezTo>
                  <a:cubicBezTo>
                    <a:pt x="8490" y="419"/>
                    <a:pt x="7852" y="0"/>
                    <a:pt x="7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9"/>
            <p:cNvSpPr/>
            <p:nvPr/>
          </p:nvSpPr>
          <p:spPr>
            <a:xfrm>
              <a:off x="3440300" y="4485025"/>
              <a:ext cx="237175" cy="348075"/>
            </a:xfrm>
            <a:custGeom>
              <a:avLst/>
              <a:gdLst/>
              <a:ahLst/>
              <a:cxnLst/>
              <a:rect l="l" t="t" r="r" b="b"/>
              <a:pathLst>
                <a:path w="9487" h="13923" extrusionOk="0">
                  <a:moveTo>
                    <a:pt x="7178" y="613"/>
                  </a:moveTo>
                  <a:cubicBezTo>
                    <a:pt x="7466" y="613"/>
                    <a:pt x="7755" y="685"/>
                    <a:pt x="8007" y="866"/>
                  </a:cubicBezTo>
                  <a:cubicBezTo>
                    <a:pt x="8260" y="1046"/>
                    <a:pt x="8512" y="1335"/>
                    <a:pt x="8693" y="1731"/>
                  </a:cubicBezTo>
                  <a:cubicBezTo>
                    <a:pt x="8837" y="1984"/>
                    <a:pt x="8873" y="2272"/>
                    <a:pt x="8873" y="2561"/>
                  </a:cubicBezTo>
                  <a:cubicBezTo>
                    <a:pt x="8873" y="3138"/>
                    <a:pt x="8657" y="3751"/>
                    <a:pt x="8404" y="4364"/>
                  </a:cubicBezTo>
                  <a:cubicBezTo>
                    <a:pt x="8116" y="4941"/>
                    <a:pt x="7791" y="5518"/>
                    <a:pt x="7539" y="5951"/>
                  </a:cubicBezTo>
                  <a:cubicBezTo>
                    <a:pt x="6457" y="7863"/>
                    <a:pt x="5483" y="9883"/>
                    <a:pt x="4184" y="11542"/>
                  </a:cubicBezTo>
                  <a:cubicBezTo>
                    <a:pt x="3932" y="11866"/>
                    <a:pt x="3643" y="12335"/>
                    <a:pt x="3283" y="12696"/>
                  </a:cubicBezTo>
                  <a:cubicBezTo>
                    <a:pt x="3138" y="12876"/>
                    <a:pt x="2958" y="13056"/>
                    <a:pt x="2778" y="13129"/>
                  </a:cubicBezTo>
                  <a:cubicBezTo>
                    <a:pt x="2597" y="13237"/>
                    <a:pt x="2453" y="13309"/>
                    <a:pt x="2273" y="13309"/>
                  </a:cubicBezTo>
                  <a:cubicBezTo>
                    <a:pt x="2237" y="13309"/>
                    <a:pt x="2165" y="13309"/>
                    <a:pt x="2128" y="13273"/>
                  </a:cubicBezTo>
                  <a:cubicBezTo>
                    <a:pt x="1551" y="13129"/>
                    <a:pt x="1191" y="12876"/>
                    <a:pt x="938" y="12552"/>
                  </a:cubicBezTo>
                  <a:cubicBezTo>
                    <a:pt x="722" y="12227"/>
                    <a:pt x="614" y="11794"/>
                    <a:pt x="614" y="11253"/>
                  </a:cubicBezTo>
                  <a:cubicBezTo>
                    <a:pt x="614" y="10784"/>
                    <a:pt x="686" y="10243"/>
                    <a:pt x="866" y="9666"/>
                  </a:cubicBezTo>
                  <a:cubicBezTo>
                    <a:pt x="1660" y="6709"/>
                    <a:pt x="4329" y="2922"/>
                    <a:pt x="4906" y="2128"/>
                  </a:cubicBezTo>
                  <a:cubicBezTo>
                    <a:pt x="5663" y="1082"/>
                    <a:pt x="6493" y="613"/>
                    <a:pt x="7178" y="613"/>
                  </a:cubicBezTo>
                  <a:close/>
                  <a:moveTo>
                    <a:pt x="7178" y="0"/>
                  </a:moveTo>
                  <a:cubicBezTo>
                    <a:pt x="6204" y="0"/>
                    <a:pt x="5230" y="649"/>
                    <a:pt x="4437" y="1767"/>
                  </a:cubicBezTo>
                  <a:cubicBezTo>
                    <a:pt x="3824" y="2597"/>
                    <a:pt x="1155" y="6384"/>
                    <a:pt x="253" y="9522"/>
                  </a:cubicBezTo>
                  <a:cubicBezTo>
                    <a:pt x="109" y="10135"/>
                    <a:pt x="0" y="10712"/>
                    <a:pt x="0" y="11253"/>
                  </a:cubicBezTo>
                  <a:cubicBezTo>
                    <a:pt x="0" y="11866"/>
                    <a:pt x="145" y="12443"/>
                    <a:pt x="433" y="12912"/>
                  </a:cubicBezTo>
                  <a:cubicBezTo>
                    <a:pt x="758" y="13345"/>
                    <a:pt x="1299" y="13706"/>
                    <a:pt x="1984" y="13850"/>
                  </a:cubicBezTo>
                  <a:cubicBezTo>
                    <a:pt x="2092" y="13886"/>
                    <a:pt x="2201" y="13922"/>
                    <a:pt x="2273" y="13922"/>
                  </a:cubicBezTo>
                  <a:cubicBezTo>
                    <a:pt x="2597" y="13922"/>
                    <a:pt x="2850" y="13814"/>
                    <a:pt x="3102" y="13670"/>
                  </a:cubicBezTo>
                  <a:cubicBezTo>
                    <a:pt x="3463" y="13417"/>
                    <a:pt x="3751" y="13129"/>
                    <a:pt x="4004" y="12804"/>
                  </a:cubicBezTo>
                  <a:cubicBezTo>
                    <a:pt x="4256" y="12479"/>
                    <a:pt x="4509" y="12155"/>
                    <a:pt x="4653" y="11902"/>
                  </a:cubicBezTo>
                  <a:cubicBezTo>
                    <a:pt x="6024" y="10171"/>
                    <a:pt x="6998" y="8151"/>
                    <a:pt x="8043" y="6240"/>
                  </a:cubicBezTo>
                  <a:cubicBezTo>
                    <a:pt x="8296" y="5807"/>
                    <a:pt x="8657" y="5266"/>
                    <a:pt x="8945" y="4617"/>
                  </a:cubicBezTo>
                  <a:cubicBezTo>
                    <a:pt x="9234" y="3968"/>
                    <a:pt x="9486" y="3282"/>
                    <a:pt x="9486" y="2561"/>
                  </a:cubicBezTo>
                  <a:cubicBezTo>
                    <a:pt x="9486" y="2200"/>
                    <a:pt x="9414" y="1804"/>
                    <a:pt x="9234" y="1443"/>
                  </a:cubicBezTo>
                  <a:cubicBezTo>
                    <a:pt x="9017" y="974"/>
                    <a:pt x="8693" y="613"/>
                    <a:pt x="8368" y="361"/>
                  </a:cubicBezTo>
                  <a:cubicBezTo>
                    <a:pt x="8007" y="144"/>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9"/>
            <p:cNvSpPr/>
            <p:nvPr/>
          </p:nvSpPr>
          <p:spPr>
            <a:xfrm>
              <a:off x="3309550" y="4463625"/>
              <a:ext cx="241675" cy="332350"/>
            </a:xfrm>
            <a:custGeom>
              <a:avLst/>
              <a:gdLst/>
              <a:ahLst/>
              <a:cxnLst/>
              <a:rect l="l" t="t" r="r" b="b"/>
              <a:pathLst>
                <a:path w="9667" h="13294" extrusionOk="0">
                  <a:moveTo>
                    <a:pt x="7156" y="1"/>
                  </a:moveTo>
                  <a:cubicBezTo>
                    <a:pt x="6330" y="1"/>
                    <a:pt x="5411" y="565"/>
                    <a:pt x="4617" y="1650"/>
                  </a:cubicBezTo>
                  <a:cubicBezTo>
                    <a:pt x="4040" y="2443"/>
                    <a:pt x="1371" y="6230"/>
                    <a:pt x="542" y="9296"/>
                  </a:cubicBezTo>
                  <a:cubicBezTo>
                    <a:pt x="1" y="11207"/>
                    <a:pt x="181" y="12830"/>
                    <a:pt x="2021" y="13263"/>
                  </a:cubicBezTo>
                  <a:cubicBezTo>
                    <a:pt x="2102" y="13284"/>
                    <a:pt x="2182" y="13293"/>
                    <a:pt x="2262" y="13293"/>
                  </a:cubicBezTo>
                  <a:cubicBezTo>
                    <a:pt x="3163" y="13293"/>
                    <a:pt x="3904" y="12054"/>
                    <a:pt x="4401" y="11424"/>
                  </a:cubicBezTo>
                  <a:cubicBezTo>
                    <a:pt x="5735" y="9729"/>
                    <a:pt x="6673" y="7709"/>
                    <a:pt x="7755" y="5797"/>
                  </a:cubicBezTo>
                  <a:cubicBezTo>
                    <a:pt x="8368" y="4715"/>
                    <a:pt x="9667" y="2768"/>
                    <a:pt x="8945" y="1289"/>
                  </a:cubicBezTo>
                  <a:cubicBezTo>
                    <a:pt x="8511" y="421"/>
                    <a:pt x="7868" y="1"/>
                    <a:pt x="7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9"/>
            <p:cNvSpPr/>
            <p:nvPr/>
          </p:nvSpPr>
          <p:spPr>
            <a:xfrm>
              <a:off x="3308650" y="4456175"/>
              <a:ext cx="237175" cy="347150"/>
            </a:xfrm>
            <a:custGeom>
              <a:avLst/>
              <a:gdLst/>
              <a:ahLst/>
              <a:cxnLst/>
              <a:rect l="l" t="t" r="r" b="b"/>
              <a:pathLst>
                <a:path w="9487" h="13886" extrusionOk="0">
                  <a:moveTo>
                    <a:pt x="7109" y="611"/>
                  </a:moveTo>
                  <a:cubicBezTo>
                    <a:pt x="7132" y="611"/>
                    <a:pt x="7155" y="612"/>
                    <a:pt x="7178" y="613"/>
                  </a:cubicBezTo>
                  <a:cubicBezTo>
                    <a:pt x="7467" y="613"/>
                    <a:pt x="7755" y="685"/>
                    <a:pt x="8008" y="866"/>
                  </a:cubicBezTo>
                  <a:cubicBezTo>
                    <a:pt x="8260" y="1046"/>
                    <a:pt x="8513" y="1298"/>
                    <a:pt x="8693" y="1695"/>
                  </a:cubicBezTo>
                  <a:cubicBezTo>
                    <a:pt x="8837" y="1984"/>
                    <a:pt x="8873" y="2272"/>
                    <a:pt x="8873" y="2561"/>
                  </a:cubicBezTo>
                  <a:cubicBezTo>
                    <a:pt x="8873" y="3138"/>
                    <a:pt x="8657" y="3751"/>
                    <a:pt x="8404" y="4364"/>
                  </a:cubicBezTo>
                  <a:cubicBezTo>
                    <a:pt x="8116" y="4941"/>
                    <a:pt x="7791" y="5482"/>
                    <a:pt x="7539" y="5951"/>
                  </a:cubicBezTo>
                  <a:cubicBezTo>
                    <a:pt x="6457" y="7863"/>
                    <a:pt x="5483" y="9846"/>
                    <a:pt x="4184" y="11542"/>
                  </a:cubicBezTo>
                  <a:cubicBezTo>
                    <a:pt x="3932" y="11866"/>
                    <a:pt x="3643" y="12335"/>
                    <a:pt x="3319" y="12696"/>
                  </a:cubicBezTo>
                  <a:cubicBezTo>
                    <a:pt x="3139" y="12876"/>
                    <a:pt x="2958" y="13020"/>
                    <a:pt x="2778" y="13128"/>
                  </a:cubicBezTo>
                  <a:cubicBezTo>
                    <a:pt x="2634" y="13237"/>
                    <a:pt x="2453" y="13309"/>
                    <a:pt x="2309" y="13309"/>
                  </a:cubicBezTo>
                  <a:cubicBezTo>
                    <a:pt x="2237" y="13309"/>
                    <a:pt x="2165" y="13309"/>
                    <a:pt x="2129" y="13273"/>
                  </a:cubicBezTo>
                  <a:cubicBezTo>
                    <a:pt x="1552" y="13128"/>
                    <a:pt x="1191" y="12876"/>
                    <a:pt x="938" y="12551"/>
                  </a:cubicBezTo>
                  <a:cubicBezTo>
                    <a:pt x="722" y="12227"/>
                    <a:pt x="614" y="11794"/>
                    <a:pt x="614" y="11253"/>
                  </a:cubicBezTo>
                  <a:cubicBezTo>
                    <a:pt x="614" y="10784"/>
                    <a:pt x="686" y="10243"/>
                    <a:pt x="866" y="9666"/>
                  </a:cubicBezTo>
                  <a:cubicBezTo>
                    <a:pt x="1660" y="6709"/>
                    <a:pt x="4329" y="2921"/>
                    <a:pt x="4906" y="2092"/>
                  </a:cubicBezTo>
                  <a:cubicBezTo>
                    <a:pt x="5638" y="1116"/>
                    <a:pt x="6437" y="611"/>
                    <a:pt x="7109" y="611"/>
                  </a:cubicBezTo>
                  <a:close/>
                  <a:moveTo>
                    <a:pt x="7178" y="0"/>
                  </a:moveTo>
                  <a:cubicBezTo>
                    <a:pt x="6204" y="0"/>
                    <a:pt x="5230" y="613"/>
                    <a:pt x="4437" y="1767"/>
                  </a:cubicBezTo>
                  <a:cubicBezTo>
                    <a:pt x="3824" y="2597"/>
                    <a:pt x="1155" y="6384"/>
                    <a:pt x="289" y="9522"/>
                  </a:cubicBezTo>
                  <a:cubicBezTo>
                    <a:pt x="109" y="10135"/>
                    <a:pt x="1" y="10712"/>
                    <a:pt x="1" y="11253"/>
                  </a:cubicBezTo>
                  <a:cubicBezTo>
                    <a:pt x="1" y="11866"/>
                    <a:pt x="145" y="12443"/>
                    <a:pt x="470" y="12876"/>
                  </a:cubicBezTo>
                  <a:cubicBezTo>
                    <a:pt x="758" y="13345"/>
                    <a:pt x="1299" y="13706"/>
                    <a:pt x="1984" y="13850"/>
                  </a:cubicBezTo>
                  <a:cubicBezTo>
                    <a:pt x="2093" y="13886"/>
                    <a:pt x="2201" y="13886"/>
                    <a:pt x="2309" y="13886"/>
                  </a:cubicBezTo>
                  <a:cubicBezTo>
                    <a:pt x="2598" y="13886"/>
                    <a:pt x="2850" y="13814"/>
                    <a:pt x="3102" y="13633"/>
                  </a:cubicBezTo>
                  <a:cubicBezTo>
                    <a:pt x="3463" y="13417"/>
                    <a:pt x="3752" y="13092"/>
                    <a:pt x="4004" y="12768"/>
                  </a:cubicBezTo>
                  <a:cubicBezTo>
                    <a:pt x="4257" y="12443"/>
                    <a:pt x="4509" y="12119"/>
                    <a:pt x="4653" y="11902"/>
                  </a:cubicBezTo>
                  <a:cubicBezTo>
                    <a:pt x="6024" y="10171"/>
                    <a:pt x="6998" y="8151"/>
                    <a:pt x="8044" y="6240"/>
                  </a:cubicBezTo>
                  <a:cubicBezTo>
                    <a:pt x="8296" y="5807"/>
                    <a:pt x="8657" y="5230"/>
                    <a:pt x="8945" y="4617"/>
                  </a:cubicBezTo>
                  <a:cubicBezTo>
                    <a:pt x="9234" y="3967"/>
                    <a:pt x="9486" y="3282"/>
                    <a:pt x="9486" y="2561"/>
                  </a:cubicBezTo>
                  <a:cubicBezTo>
                    <a:pt x="9486" y="2200"/>
                    <a:pt x="9414" y="1803"/>
                    <a:pt x="9234" y="1443"/>
                  </a:cubicBezTo>
                  <a:cubicBezTo>
                    <a:pt x="9017" y="974"/>
                    <a:pt x="8693" y="613"/>
                    <a:pt x="8368" y="361"/>
                  </a:cubicBezTo>
                  <a:cubicBezTo>
                    <a:pt x="8008" y="108"/>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9"/>
            <p:cNvSpPr/>
            <p:nvPr/>
          </p:nvSpPr>
          <p:spPr>
            <a:xfrm>
              <a:off x="1841625" y="4237050"/>
              <a:ext cx="1703300" cy="1232625"/>
            </a:xfrm>
            <a:custGeom>
              <a:avLst/>
              <a:gdLst/>
              <a:ahLst/>
              <a:cxnLst/>
              <a:rect l="l" t="t" r="r" b="b"/>
              <a:pathLst>
                <a:path w="68132" h="49305" extrusionOk="0">
                  <a:moveTo>
                    <a:pt x="1" y="1"/>
                  </a:moveTo>
                  <a:lnTo>
                    <a:pt x="10712" y="29287"/>
                  </a:lnTo>
                  <a:lnTo>
                    <a:pt x="68131" y="49304"/>
                  </a:lnTo>
                  <a:lnTo>
                    <a:pt x="64849" y="21352"/>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9"/>
            <p:cNvSpPr/>
            <p:nvPr/>
          </p:nvSpPr>
          <p:spPr>
            <a:xfrm>
              <a:off x="1833500" y="4229500"/>
              <a:ext cx="1718625" cy="1247750"/>
            </a:xfrm>
            <a:custGeom>
              <a:avLst/>
              <a:gdLst/>
              <a:ahLst/>
              <a:cxnLst/>
              <a:rect l="l" t="t" r="r" b="b"/>
              <a:pathLst>
                <a:path w="68745" h="49910" extrusionOk="0">
                  <a:moveTo>
                    <a:pt x="828" y="780"/>
                  </a:moveTo>
                  <a:lnTo>
                    <a:pt x="64886" y="21871"/>
                  </a:lnTo>
                  <a:lnTo>
                    <a:pt x="68096" y="49174"/>
                  </a:lnTo>
                  <a:lnTo>
                    <a:pt x="11254" y="29337"/>
                  </a:lnTo>
                  <a:lnTo>
                    <a:pt x="828" y="780"/>
                  </a:lnTo>
                  <a:close/>
                  <a:moveTo>
                    <a:pt x="341" y="0"/>
                  </a:moveTo>
                  <a:cubicBezTo>
                    <a:pt x="253" y="0"/>
                    <a:pt x="162" y="34"/>
                    <a:pt x="109" y="86"/>
                  </a:cubicBezTo>
                  <a:cubicBezTo>
                    <a:pt x="37" y="195"/>
                    <a:pt x="1" y="303"/>
                    <a:pt x="37" y="411"/>
                  </a:cubicBezTo>
                  <a:lnTo>
                    <a:pt x="10749" y="29697"/>
                  </a:lnTo>
                  <a:cubicBezTo>
                    <a:pt x="10785" y="29770"/>
                    <a:pt x="10857" y="29842"/>
                    <a:pt x="10929" y="29878"/>
                  </a:cubicBezTo>
                  <a:lnTo>
                    <a:pt x="68348" y="49895"/>
                  </a:lnTo>
                  <a:cubicBezTo>
                    <a:pt x="68380" y="49906"/>
                    <a:pt x="68411" y="49910"/>
                    <a:pt x="68442" y="49910"/>
                  </a:cubicBezTo>
                  <a:cubicBezTo>
                    <a:pt x="68517" y="49910"/>
                    <a:pt x="68586" y="49884"/>
                    <a:pt x="68637" y="49859"/>
                  </a:cubicBezTo>
                  <a:cubicBezTo>
                    <a:pt x="68709" y="49787"/>
                    <a:pt x="68745" y="49679"/>
                    <a:pt x="68745" y="49570"/>
                  </a:cubicBezTo>
                  <a:lnTo>
                    <a:pt x="65463" y="21618"/>
                  </a:lnTo>
                  <a:cubicBezTo>
                    <a:pt x="65427" y="21510"/>
                    <a:pt x="65355" y="21402"/>
                    <a:pt x="65246" y="21366"/>
                  </a:cubicBezTo>
                  <a:lnTo>
                    <a:pt x="434" y="14"/>
                  </a:lnTo>
                  <a:cubicBezTo>
                    <a:pt x="405" y="5"/>
                    <a:pt x="373" y="0"/>
                    <a:pt x="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9"/>
            <p:cNvSpPr/>
            <p:nvPr/>
          </p:nvSpPr>
          <p:spPr>
            <a:xfrm>
              <a:off x="5068725" y="3813275"/>
              <a:ext cx="471600" cy="14450"/>
            </a:xfrm>
            <a:custGeom>
              <a:avLst/>
              <a:gdLst/>
              <a:ahLst/>
              <a:cxnLst/>
              <a:rect l="l" t="t" r="r" b="b"/>
              <a:pathLst>
                <a:path w="18864" h="578" extrusionOk="0">
                  <a:moveTo>
                    <a:pt x="325" y="0"/>
                  </a:moveTo>
                  <a:cubicBezTo>
                    <a:pt x="145" y="0"/>
                    <a:pt x="1" y="108"/>
                    <a:pt x="1" y="289"/>
                  </a:cubicBezTo>
                  <a:cubicBezTo>
                    <a:pt x="1" y="469"/>
                    <a:pt x="145" y="577"/>
                    <a:pt x="325" y="577"/>
                  </a:cubicBezTo>
                  <a:lnTo>
                    <a:pt x="18539" y="577"/>
                  </a:lnTo>
                  <a:cubicBezTo>
                    <a:pt x="18719" y="577"/>
                    <a:pt x="18864" y="469"/>
                    <a:pt x="18864" y="289"/>
                  </a:cubicBezTo>
                  <a:cubicBezTo>
                    <a:pt x="18864" y="108"/>
                    <a:pt x="18719" y="0"/>
                    <a:pt x="18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9"/>
            <p:cNvSpPr/>
            <p:nvPr/>
          </p:nvSpPr>
          <p:spPr>
            <a:xfrm>
              <a:off x="4743225" y="3813275"/>
              <a:ext cx="174050" cy="14450"/>
            </a:xfrm>
            <a:custGeom>
              <a:avLst/>
              <a:gdLst/>
              <a:ahLst/>
              <a:cxnLst/>
              <a:rect l="l" t="t" r="r" b="b"/>
              <a:pathLst>
                <a:path w="6962" h="578" extrusionOk="0">
                  <a:moveTo>
                    <a:pt x="289" y="0"/>
                  </a:moveTo>
                  <a:cubicBezTo>
                    <a:pt x="145" y="0"/>
                    <a:pt x="0" y="108"/>
                    <a:pt x="0" y="289"/>
                  </a:cubicBezTo>
                  <a:cubicBezTo>
                    <a:pt x="0" y="469"/>
                    <a:pt x="145" y="577"/>
                    <a:pt x="289" y="577"/>
                  </a:cubicBezTo>
                  <a:lnTo>
                    <a:pt x="6673" y="577"/>
                  </a:lnTo>
                  <a:cubicBezTo>
                    <a:pt x="6853" y="577"/>
                    <a:pt x="6961" y="469"/>
                    <a:pt x="6961" y="289"/>
                  </a:cubicBezTo>
                  <a:cubicBezTo>
                    <a:pt x="6961" y="108"/>
                    <a:pt x="6853" y="0"/>
                    <a:pt x="6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9"/>
            <p:cNvSpPr/>
            <p:nvPr/>
          </p:nvSpPr>
          <p:spPr>
            <a:xfrm>
              <a:off x="5445625" y="3896225"/>
              <a:ext cx="94700" cy="15350"/>
            </a:xfrm>
            <a:custGeom>
              <a:avLst/>
              <a:gdLst/>
              <a:ahLst/>
              <a:cxnLst/>
              <a:rect l="l" t="t" r="r" b="b"/>
              <a:pathLst>
                <a:path w="3788" h="614" extrusionOk="0">
                  <a:moveTo>
                    <a:pt x="289" y="0"/>
                  </a:moveTo>
                  <a:cubicBezTo>
                    <a:pt x="145" y="0"/>
                    <a:pt x="1" y="145"/>
                    <a:pt x="1" y="289"/>
                  </a:cubicBezTo>
                  <a:cubicBezTo>
                    <a:pt x="1" y="469"/>
                    <a:pt x="145" y="613"/>
                    <a:pt x="289" y="613"/>
                  </a:cubicBezTo>
                  <a:lnTo>
                    <a:pt x="3463" y="613"/>
                  </a:lnTo>
                  <a:cubicBezTo>
                    <a:pt x="3643" y="613"/>
                    <a:pt x="3788" y="469"/>
                    <a:pt x="3788" y="289"/>
                  </a:cubicBezTo>
                  <a:cubicBezTo>
                    <a:pt x="3788" y="145"/>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9"/>
            <p:cNvSpPr/>
            <p:nvPr/>
          </p:nvSpPr>
          <p:spPr>
            <a:xfrm>
              <a:off x="5221125" y="3896225"/>
              <a:ext cx="174025" cy="15350"/>
            </a:xfrm>
            <a:custGeom>
              <a:avLst/>
              <a:gdLst/>
              <a:ahLst/>
              <a:cxnLst/>
              <a:rect l="l" t="t" r="r" b="b"/>
              <a:pathLst>
                <a:path w="6961" h="614" extrusionOk="0">
                  <a:moveTo>
                    <a:pt x="289" y="0"/>
                  </a:moveTo>
                  <a:cubicBezTo>
                    <a:pt x="144" y="0"/>
                    <a:pt x="0" y="145"/>
                    <a:pt x="0" y="289"/>
                  </a:cubicBezTo>
                  <a:cubicBezTo>
                    <a:pt x="0" y="469"/>
                    <a:pt x="144" y="613"/>
                    <a:pt x="289" y="613"/>
                  </a:cubicBezTo>
                  <a:lnTo>
                    <a:pt x="6672" y="613"/>
                  </a:lnTo>
                  <a:cubicBezTo>
                    <a:pt x="6817" y="613"/>
                    <a:pt x="6961" y="469"/>
                    <a:pt x="6961" y="289"/>
                  </a:cubicBezTo>
                  <a:cubicBezTo>
                    <a:pt x="6961" y="145"/>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9"/>
            <p:cNvSpPr/>
            <p:nvPr/>
          </p:nvSpPr>
          <p:spPr>
            <a:xfrm>
              <a:off x="4743225" y="3896225"/>
              <a:ext cx="384150" cy="15350"/>
            </a:xfrm>
            <a:custGeom>
              <a:avLst/>
              <a:gdLst/>
              <a:ahLst/>
              <a:cxnLst/>
              <a:rect l="l" t="t" r="r" b="b"/>
              <a:pathLst>
                <a:path w="15366" h="614" extrusionOk="0">
                  <a:moveTo>
                    <a:pt x="289" y="0"/>
                  </a:moveTo>
                  <a:cubicBezTo>
                    <a:pt x="145" y="0"/>
                    <a:pt x="0" y="145"/>
                    <a:pt x="0" y="289"/>
                  </a:cubicBezTo>
                  <a:cubicBezTo>
                    <a:pt x="0" y="469"/>
                    <a:pt x="145" y="613"/>
                    <a:pt x="289" y="613"/>
                  </a:cubicBezTo>
                  <a:lnTo>
                    <a:pt x="15077" y="613"/>
                  </a:lnTo>
                  <a:cubicBezTo>
                    <a:pt x="15221" y="613"/>
                    <a:pt x="15365" y="469"/>
                    <a:pt x="15365" y="289"/>
                  </a:cubicBezTo>
                  <a:cubicBezTo>
                    <a:pt x="15365" y="145"/>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9"/>
            <p:cNvSpPr/>
            <p:nvPr/>
          </p:nvSpPr>
          <p:spPr>
            <a:xfrm>
              <a:off x="5120125" y="3979175"/>
              <a:ext cx="420200" cy="15350"/>
            </a:xfrm>
            <a:custGeom>
              <a:avLst/>
              <a:gdLst/>
              <a:ahLst/>
              <a:cxnLst/>
              <a:rect l="l" t="t" r="r" b="b"/>
              <a:pathLst>
                <a:path w="16808" h="614" extrusionOk="0">
                  <a:moveTo>
                    <a:pt x="289" y="1"/>
                  </a:moveTo>
                  <a:cubicBezTo>
                    <a:pt x="109" y="1"/>
                    <a:pt x="1" y="145"/>
                    <a:pt x="1" y="325"/>
                  </a:cubicBezTo>
                  <a:cubicBezTo>
                    <a:pt x="1" y="469"/>
                    <a:pt x="109" y="614"/>
                    <a:pt x="289" y="614"/>
                  </a:cubicBezTo>
                  <a:lnTo>
                    <a:pt x="16483" y="614"/>
                  </a:lnTo>
                  <a:cubicBezTo>
                    <a:pt x="16663" y="614"/>
                    <a:pt x="16808" y="469"/>
                    <a:pt x="16808" y="325"/>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9"/>
            <p:cNvSpPr/>
            <p:nvPr/>
          </p:nvSpPr>
          <p:spPr>
            <a:xfrm>
              <a:off x="4743225" y="3979175"/>
              <a:ext cx="304800" cy="15350"/>
            </a:xfrm>
            <a:custGeom>
              <a:avLst/>
              <a:gdLst/>
              <a:ahLst/>
              <a:cxnLst/>
              <a:rect l="l" t="t" r="r" b="b"/>
              <a:pathLst>
                <a:path w="12192" h="614" extrusionOk="0">
                  <a:moveTo>
                    <a:pt x="289" y="1"/>
                  </a:moveTo>
                  <a:cubicBezTo>
                    <a:pt x="145" y="1"/>
                    <a:pt x="0" y="145"/>
                    <a:pt x="0" y="325"/>
                  </a:cubicBezTo>
                  <a:cubicBezTo>
                    <a:pt x="0" y="469"/>
                    <a:pt x="145" y="614"/>
                    <a:pt x="289" y="614"/>
                  </a:cubicBezTo>
                  <a:lnTo>
                    <a:pt x="11903" y="614"/>
                  </a:lnTo>
                  <a:cubicBezTo>
                    <a:pt x="12047" y="614"/>
                    <a:pt x="12191" y="469"/>
                    <a:pt x="12191" y="325"/>
                  </a:cubicBezTo>
                  <a:cubicBezTo>
                    <a:pt x="12191" y="145"/>
                    <a:pt x="12047" y="1"/>
                    <a:pt x="11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9"/>
            <p:cNvSpPr/>
            <p:nvPr/>
          </p:nvSpPr>
          <p:spPr>
            <a:xfrm>
              <a:off x="5350950" y="4062125"/>
              <a:ext cx="189375" cy="15350"/>
            </a:xfrm>
            <a:custGeom>
              <a:avLst/>
              <a:gdLst/>
              <a:ahLst/>
              <a:cxnLst/>
              <a:rect l="l" t="t" r="r" b="b"/>
              <a:pathLst>
                <a:path w="7575" h="614" extrusionOk="0">
                  <a:moveTo>
                    <a:pt x="325" y="1"/>
                  </a:moveTo>
                  <a:cubicBezTo>
                    <a:pt x="145" y="1"/>
                    <a:pt x="1" y="145"/>
                    <a:pt x="1" y="325"/>
                  </a:cubicBezTo>
                  <a:cubicBezTo>
                    <a:pt x="1" y="470"/>
                    <a:pt x="145" y="614"/>
                    <a:pt x="325" y="614"/>
                  </a:cubicBezTo>
                  <a:lnTo>
                    <a:pt x="7250" y="614"/>
                  </a:lnTo>
                  <a:cubicBezTo>
                    <a:pt x="7430" y="614"/>
                    <a:pt x="7575" y="470"/>
                    <a:pt x="7575" y="325"/>
                  </a:cubicBezTo>
                  <a:cubicBezTo>
                    <a:pt x="7575" y="145"/>
                    <a:pt x="7430"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9"/>
            <p:cNvSpPr/>
            <p:nvPr/>
          </p:nvSpPr>
          <p:spPr>
            <a:xfrm>
              <a:off x="4917250" y="4062125"/>
              <a:ext cx="376925" cy="15350"/>
            </a:xfrm>
            <a:custGeom>
              <a:avLst/>
              <a:gdLst/>
              <a:ahLst/>
              <a:cxnLst/>
              <a:rect l="l" t="t" r="r" b="b"/>
              <a:pathLst>
                <a:path w="15077" h="614" extrusionOk="0">
                  <a:moveTo>
                    <a:pt x="289" y="1"/>
                  </a:moveTo>
                  <a:cubicBezTo>
                    <a:pt x="109" y="1"/>
                    <a:pt x="0" y="145"/>
                    <a:pt x="0" y="325"/>
                  </a:cubicBezTo>
                  <a:cubicBezTo>
                    <a:pt x="0" y="470"/>
                    <a:pt x="109" y="614"/>
                    <a:pt x="289" y="614"/>
                  </a:cubicBezTo>
                  <a:lnTo>
                    <a:pt x="14752" y="614"/>
                  </a:lnTo>
                  <a:cubicBezTo>
                    <a:pt x="14932" y="614"/>
                    <a:pt x="15076" y="470"/>
                    <a:pt x="15076" y="325"/>
                  </a:cubicBezTo>
                  <a:cubicBezTo>
                    <a:pt x="15076" y="145"/>
                    <a:pt x="14932" y="1"/>
                    <a:pt x="14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9"/>
            <p:cNvSpPr/>
            <p:nvPr/>
          </p:nvSpPr>
          <p:spPr>
            <a:xfrm>
              <a:off x="4743225" y="4062125"/>
              <a:ext cx="109125" cy="15350"/>
            </a:xfrm>
            <a:custGeom>
              <a:avLst/>
              <a:gdLst/>
              <a:ahLst/>
              <a:cxnLst/>
              <a:rect l="l" t="t" r="r" b="b"/>
              <a:pathLst>
                <a:path w="4365" h="614" extrusionOk="0">
                  <a:moveTo>
                    <a:pt x="289" y="1"/>
                  </a:moveTo>
                  <a:cubicBezTo>
                    <a:pt x="145" y="1"/>
                    <a:pt x="0" y="145"/>
                    <a:pt x="0" y="325"/>
                  </a:cubicBezTo>
                  <a:cubicBezTo>
                    <a:pt x="0" y="470"/>
                    <a:pt x="145" y="614"/>
                    <a:pt x="289" y="614"/>
                  </a:cubicBezTo>
                  <a:lnTo>
                    <a:pt x="4076" y="614"/>
                  </a:lnTo>
                  <a:cubicBezTo>
                    <a:pt x="4220" y="614"/>
                    <a:pt x="4365" y="470"/>
                    <a:pt x="4365" y="325"/>
                  </a:cubicBezTo>
                  <a:cubicBezTo>
                    <a:pt x="4365" y="145"/>
                    <a:pt x="4220" y="1"/>
                    <a:pt x="4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9"/>
            <p:cNvSpPr/>
            <p:nvPr/>
          </p:nvSpPr>
          <p:spPr>
            <a:xfrm>
              <a:off x="5068725" y="4135175"/>
              <a:ext cx="471600" cy="15350"/>
            </a:xfrm>
            <a:custGeom>
              <a:avLst/>
              <a:gdLst/>
              <a:ahLst/>
              <a:cxnLst/>
              <a:rect l="l" t="t" r="r" b="b"/>
              <a:pathLst>
                <a:path w="18864" h="614" extrusionOk="0">
                  <a:moveTo>
                    <a:pt x="325" y="0"/>
                  </a:moveTo>
                  <a:cubicBezTo>
                    <a:pt x="145" y="0"/>
                    <a:pt x="1" y="144"/>
                    <a:pt x="1" y="325"/>
                  </a:cubicBezTo>
                  <a:cubicBezTo>
                    <a:pt x="1" y="469"/>
                    <a:pt x="145" y="613"/>
                    <a:pt x="325" y="613"/>
                  </a:cubicBezTo>
                  <a:lnTo>
                    <a:pt x="18539" y="613"/>
                  </a:lnTo>
                  <a:cubicBezTo>
                    <a:pt x="18719" y="613"/>
                    <a:pt x="18864" y="469"/>
                    <a:pt x="18864" y="325"/>
                  </a:cubicBezTo>
                  <a:cubicBezTo>
                    <a:pt x="18864" y="144"/>
                    <a:pt x="18719" y="0"/>
                    <a:pt x="18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9"/>
            <p:cNvSpPr/>
            <p:nvPr/>
          </p:nvSpPr>
          <p:spPr>
            <a:xfrm>
              <a:off x="4743225" y="4135175"/>
              <a:ext cx="174050" cy="15350"/>
            </a:xfrm>
            <a:custGeom>
              <a:avLst/>
              <a:gdLst/>
              <a:ahLst/>
              <a:cxnLst/>
              <a:rect l="l" t="t" r="r" b="b"/>
              <a:pathLst>
                <a:path w="6962" h="614" extrusionOk="0">
                  <a:moveTo>
                    <a:pt x="289" y="0"/>
                  </a:moveTo>
                  <a:cubicBezTo>
                    <a:pt x="145" y="0"/>
                    <a:pt x="0" y="144"/>
                    <a:pt x="0" y="325"/>
                  </a:cubicBezTo>
                  <a:cubicBezTo>
                    <a:pt x="0" y="469"/>
                    <a:pt x="145" y="613"/>
                    <a:pt x="289" y="613"/>
                  </a:cubicBezTo>
                  <a:lnTo>
                    <a:pt x="6673" y="613"/>
                  </a:lnTo>
                  <a:cubicBezTo>
                    <a:pt x="6853" y="613"/>
                    <a:pt x="6961" y="469"/>
                    <a:pt x="6961" y="325"/>
                  </a:cubicBezTo>
                  <a:cubicBezTo>
                    <a:pt x="6961" y="144"/>
                    <a:pt x="6853" y="0"/>
                    <a:pt x="6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9"/>
            <p:cNvSpPr/>
            <p:nvPr/>
          </p:nvSpPr>
          <p:spPr>
            <a:xfrm>
              <a:off x="5445625" y="4218125"/>
              <a:ext cx="94700" cy="15350"/>
            </a:xfrm>
            <a:custGeom>
              <a:avLst/>
              <a:gdLst/>
              <a:ahLst/>
              <a:cxnLst/>
              <a:rect l="l" t="t" r="r" b="b"/>
              <a:pathLst>
                <a:path w="3788" h="614" extrusionOk="0">
                  <a:moveTo>
                    <a:pt x="289" y="0"/>
                  </a:moveTo>
                  <a:cubicBezTo>
                    <a:pt x="145" y="0"/>
                    <a:pt x="1" y="145"/>
                    <a:pt x="1" y="325"/>
                  </a:cubicBezTo>
                  <a:cubicBezTo>
                    <a:pt x="1" y="469"/>
                    <a:pt x="145" y="613"/>
                    <a:pt x="289" y="613"/>
                  </a:cubicBezTo>
                  <a:lnTo>
                    <a:pt x="3463" y="613"/>
                  </a:lnTo>
                  <a:cubicBezTo>
                    <a:pt x="3643" y="613"/>
                    <a:pt x="3788" y="469"/>
                    <a:pt x="3788" y="325"/>
                  </a:cubicBezTo>
                  <a:cubicBezTo>
                    <a:pt x="3788" y="145"/>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9"/>
            <p:cNvSpPr/>
            <p:nvPr/>
          </p:nvSpPr>
          <p:spPr>
            <a:xfrm>
              <a:off x="5221125" y="4218125"/>
              <a:ext cx="174025" cy="15350"/>
            </a:xfrm>
            <a:custGeom>
              <a:avLst/>
              <a:gdLst/>
              <a:ahLst/>
              <a:cxnLst/>
              <a:rect l="l" t="t" r="r" b="b"/>
              <a:pathLst>
                <a:path w="6961" h="614" extrusionOk="0">
                  <a:moveTo>
                    <a:pt x="289" y="0"/>
                  </a:moveTo>
                  <a:cubicBezTo>
                    <a:pt x="144" y="0"/>
                    <a:pt x="0" y="145"/>
                    <a:pt x="0" y="325"/>
                  </a:cubicBezTo>
                  <a:cubicBezTo>
                    <a:pt x="0" y="469"/>
                    <a:pt x="144" y="613"/>
                    <a:pt x="289" y="613"/>
                  </a:cubicBezTo>
                  <a:lnTo>
                    <a:pt x="6672" y="613"/>
                  </a:lnTo>
                  <a:cubicBezTo>
                    <a:pt x="6817" y="613"/>
                    <a:pt x="6961" y="469"/>
                    <a:pt x="6961" y="325"/>
                  </a:cubicBezTo>
                  <a:cubicBezTo>
                    <a:pt x="6961" y="145"/>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9"/>
            <p:cNvSpPr/>
            <p:nvPr/>
          </p:nvSpPr>
          <p:spPr>
            <a:xfrm>
              <a:off x="4743225" y="4218125"/>
              <a:ext cx="384150" cy="15350"/>
            </a:xfrm>
            <a:custGeom>
              <a:avLst/>
              <a:gdLst/>
              <a:ahLst/>
              <a:cxnLst/>
              <a:rect l="l" t="t" r="r" b="b"/>
              <a:pathLst>
                <a:path w="15366" h="614" extrusionOk="0">
                  <a:moveTo>
                    <a:pt x="289" y="0"/>
                  </a:moveTo>
                  <a:cubicBezTo>
                    <a:pt x="145" y="0"/>
                    <a:pt x="0" y="145"/>
                    <a:pt x="0" y="325"/>
                  </a:cubicBezTo>
                  <a:cubicBezTo>
                    <a:pt x="0" y="469"/>
                    <a:pt x="145" y="613"/>
                    <a:pt x="289" y="613"/>
                  </a:cubicBezTo>
                  <a:lnTo>
                    <a:pt x="15077" y="613"/>
                  </a:lnTo>
                  <a:cubicBezTo>
                    <a:pt x="15221" y="613"/>
                    <a:pt x="15365" y="469"/>
                    <a:pt x="15365" y="325"/>
                  </a:cubicBezTo>
                  <a:cubicBezTo>
                    <a:pt x="15365" y="145"/>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9"/>
            <p:cNvSpPr/>
            <p:nvPr/>
          </p:nvSpPr>
          <p:spPr>
            <a:xfrm>
              <a:off x="5120125" y="4301975"/>
              <a:ext cx="420200" cy="14450"/>
            </a:xfrm>
            <a:custGeom>
              <a:avLst/>
              <a:gdLst/>
              <a:ahLst/>
              <a:cxnLst/>
              <a:rect l="l" t="t" r="r" b="b"/>
              <a:pathLst>
                <a:path w="16808" h="578" extrusionOk="0">
                  <a:moveTo>
                    <a:pt x="289" y="1"/>
                  </a:moveTo>
                  <a:cubicBezTo>
                    <a:pt x="109" y="1"/>
                    <a:pt x="1" y="109"/>
                    <a:pt x="1" y="289"/>
                  </a:cubicBezTo>
                  <a:cubicBezTo>
                    <a:pt x="1" y="469"/>
                    <a:pt x="109" y="578"/>
                    <a:pt x="289" y="578"/>
                  </a:cubicBezTo>
                  <a:lnTo>
                    <a:pt x="16483" y="578"/>
                  </a:lnTo>
                  <a:cubicBezTo>
                    <a:pt x="16663" y="578"/>
                    <a:pt x="16808" y="469"/>
                    <a:pt x="16808" y="289"/>
                  </a:cubicBezTo>
                  <a:cubicBezTo>
                    <a:pt x="16808" y="109"/>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9"/>
            <p:cNvSpPr/>
            <p:nvPr/>
          </p:nvSpPr>
          <p:spPr>
            <a:xfrm>
              <a:off x="4743225" y="4301975"/>
              <a:ext cx="304800" cy="14450"/>
            </a:xfrm>
            <a:custGeom>
              <a:avLst/>
              <a:gdLst/>
              <a:ahLst/>
              <a:cxnLst/>
              <a:rect l="l" t="t" r="r" b="b"/>
              <a:pathLst>
                <a:path w="12192" h="578" extrusionOk="0">
                  <a:moveTo>
                    <a:pt x="289" y="1"/>
                  </a:moveTo>
                  <a:cubicBezTo>
                    <a:pt x="145" y="1"/>
                    <a:pt x="0" y="109"/>
                    <a:pt x="0" y="289"/>
                  </a:cubicBezTo>
                  <a:cubicBezTo>
                    <a:pt x="0" y="469"/>
                    <a:pt x="145" y="578"/>
                    <a:pt x="289" y="578"/>
                  </a:cubicBezTo>
                  <a:lnTo>
                    <a:pt x="11903" y="578"/>
                  </a:lnTo>
                  <a:cubicBezTo>
                    <a:pt x="12047" y="578"/>
                    <a:pt x="12191" y="469"/>
                    <a:pt x="12191" y="289"/>
                  </a:cubicBezTo>
                  <a:cubicBezTo>
                    <a:pt x="12191" y="109"/>
                    <a:pt x="12047" y="1"/>
                    <a:pt x="11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9"/>
            <p:cNvSpPr/>
            <p:nvPr/>
          </p:nvSpPr>
          <p:spPr>
            <a:xfrm>
              <a:off x="5445625" y="4457975"/>
              <a:ext cx="94700" cy="15350"/>
            </a:xfrm>
            <a:custGeom>
              <a:avLst/>
              <a:gdLst/>
              <a:ahLst/>
              <a:cxnLst/>
              <a:rect l="l" t="t" r="r" b="b"/>
              <a:pathLst>
                <a:path w="3788" h="614" extrusionOk="0">
                  <a:moveTo>
                    <a:pt x="289" y="0"/>
                  </a:moveTo>
                  <a:cubicBezTo>
                    <a:pt x="145" y="0"/>
                    <a:pt x="1" y="144"/>
                    <a:pt x="1" y="289"/>
                  </a:cubicBezTo>
                  <a:cubicBezTo>
                    <a:pt x="1" y="469"/>
                    <a:pt x="145" y="613"/>
                    <a:pt x="289" y="613"/>
                  </a:cubicBezTo>
                  <a:lnTo>
                    <a:pt x="3463" y="613"/>
                  </a:lnTo>
                  <a:cubicBezTo>
                    <a:pt x="3643" y="613"/>
                    <a:pt x="3788" y="469"/>
                    <a:pt x="3788" y="289"/>
                  </a:cubicBezTo>
                  <a:cubicBezTo>
                    <a:pt x="3788" y="144"/>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9"/>
            <p:cNvSpPr/>
            <p:nvPr/>
          </p:nvSpPr>
          <p:spPr>
            <a:xfrm>
              <a:off x="5221125" y="4457975"/>
              <a:ext cx="174025" cy="15350"/>
            </a:xfrm>
            <a:custGeom>
              <a:avLst/>
              <a:gdLst/>
              <a:ahLst/>
              <a:cxnLst/>
              <a:rect l="l" t="t" r="r" b="b"/>
              <a:pathLst>
                <a:path w="6961" h="614" extrusionOk="0">
                  <a:moveTo>
                    <a:pt x="289" y="0"/>
                  </a:moveTo>
                  <a:cubicBezTo>
                    <a:pt x="144" y="0"/>
                    <a:pt x="0" y="144"/>
                    <a:pt x="0" y="289"/>
                  </a:cubicBezTo>
                  <a:cubicBezTo>
                    <a:pt x="0" y="469"/>
                    <a:pt x="144" y="613"/>
                    <a:pt x="289" y="613"/>
                  </a:cubicBezTo>
                  <a:lnTo>
                    <a:pt x="6672" y="613"/>
                  </a:lnTo>
                  <a:cubicBezTo>
                    <a:pt x="6817" y="613"/>
                    <a:pt x="6961" y="469"/>
                    <a:pt x="6961" y="289"/>
                  </a:cubicBezTo>
                  <a:cubicBezTo>
                    <a:pt x="6961" y="144"/>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9"/>
            <p:cNvSpPr/>
            <p:nvPr/>
          </p:nvSpPr>
          <p:spPr>
            <a:xfrm>
              <a:off x="4743225" y="4457975"/>
              <a:ext cx="384150" cy="15350"/>
            </a:xfrm>
            <a:custGeom>
              <a:avLst/>
              <a:gdLst/>
              <a:ahLst/>
              <a:cxnLst/>
              <a:rect l="l" t="t" r="r" b="b"/>
              <a:pathLst>
                <a:path w="15366" h="614" extrusionOk="0">
                  <a:moveTo>
                    <a:pt x="289" y="0"/>
                  </a:moveTo>
                  <a:cubicBezTo>
                    <a:pt x="145" y="0"/>
                    <a:pt x="0" y="144"/>
                    <a:pt x="0" y="289"/>
                  </a:cubicBezTo>
                  <a:cubicBezTo>
                    <a:pt x="0" y="469"/>
                    <a:pt x="145" y="613"/>
                    <a:pt x="289" y="613"/>
                  </a:cubicBezTo>
                  <a:lnTo>
                    <a:pt x="15077" y="613"/>
                  </a:lnTo>
                  <a:cubicBezTo>
                    <a:pt x="15221" y="613"/>
                    <a:pt x="15365" y="469"/>
                    <a:pt x="15365" y="289"/>
                  </a:cubicBezTo>
                  <a:cubicBezTo>
                    <a:pt x="15365" y="144"/>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9"/>
            <p:cNvSpPr/>
            <p:nvPr/>
          </p:nvSpPr>
          <p:spPr>
            <a:xfrm>
              <a:off x="5120125" y="4540925"/>
              <a:ext cx="420200" cy="15350"/>
            </a:xfrm>
            <a:custGeom>
              <a:avLst/>
              <a:gdLst/>
              <a:ahLst/>
              <a:cxnLst/>
              <a:rect l="l" t="t" r="r" b="b"/>
              <a:pathLst>
                <a:path w="16808" h="614" extrusionOk="0">
                  <a:moveTo>
                    <a:pt x="289" y="0"/>
                  </a:moveTo>
                  <a:cubicBezTo>
                    <a:pt x="109" y="0"/>
                    <a:pt x="1" y="145"/>
                    <a:pt x="1" y="325"/>
                  </a:cubicBezTo>
                  <a:cubicBezTo>
                    <a:pt x="1" y="469"/>
                    <a:pt x="109" y="613"/>
                    <a:pt x="289" y="613"/>
                  </a:cubicBezTo>
                  <a:lnTo>
                    <a:pt x="16483" y="613"/>
                  </a:lnTo>
                  <a:cubicBezTo>
                    <a:pt x="16663" y="613"/>
                    <a:pt x="16808" y="469"/>
                    <a:pt x="16808" y="325"/>
                  </a:cubicBezTo>
                  <a:cubicBezTo>
                    <a:pt x="16808" y="145"/>
                    <a:pt x="16663" y="0"/>
                    <a:pt x="16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9"/>
            <p:cNvSpPr/>
            <p:nvPr/>
          </p:nvSpPr>
          <p:spPr>
            <a:xfrm>
              <a:off x="4743225" y="4540925"/>
              <a:ext cx="304800" cy="15350"/>
            </a:xfrm>
            <a:custGeom>
              <a:avLst/>
              <a:gdLst/>
              <a:ahLst/>
              <a:cxnLst/>
              <a:rect l="l" t="t" r="r" b="b"/>
              <a:pathLst>
                <a:path w="12192" h="614" extrusionOk="0">
                  <a:moveTo>
                    <a:pt x="289" y="0"/>
                  </a:moveTo>
                  <a:cubicBezTo>
                    <a:pt x="145" y="0"/>
                    <a:pt x="0" y="145"/>
                    <a:pt x="0" y="325"/>
                  </a:cubicBezTo>
                  <a:cubicBezTo>
                    <a:pt x="0" y="469"/>
                    <a:pt x="145" y="613"/>
                    <a:pt x="289" y="613"/>
                  </a:cubicBezTo>
                  <a:lnTo>
                    <a:pt x="11903" y="613"/>
                  </a:lnTo>
                  <a:cubicBezTo>
                    <a:pt x="12047" y="613"/>
                    <a:pt x="12191" y="469"/>
                    <a:pt x="12191" y="325"/>
                  </a:cubicBezTo>
                  <a:cubicBezTo>
                    <a:pt x="12191" y="145"/>
                    <a:pt x="12047" y="0"/>
                    <a:pt x="11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9"/>
            <p:cNvSpPr/>
            <p:nvPr/>
          </p:nvSpPr>
          <p:spPr>
            <a:xfrm>
              <a:off x="5350950" y="4623875"/>
              <a:ext cx="189375" cy="15350"/>
            </a:xfrm>
            <a:custGeom>
              <a:avLst/>
              <a:gdLst/>
              <a:ahLst/>
              <a:cxnLst/>
              <a:rect l="l" t="t" r="r" b="b"/>
              <a:pathLst>
                <a:path w="7575" h="614" extrusionOk="0">
                  <a:moveTo>
                    <a:pt x="325" y="1"/>
                  </a:moveTo>
                  <a:cubicBezTo>
                    <a:pt x="145" y="1"/>
                    <a:pt x="1" y="145"/>
                    <a:pt x="1" y="325"/>
                  </a:cubicBezTo>
                  <a:cubicBezTo>
                    <a:pt x="1" y="469"/>
                    <a:pt x="145" y="614"/>
                    <a:pt x="325" y="614"/>
                  </a:cubicBezTo>
                  <a:lnTo>
                    <a:pt x="7250" y="614"/>
                  </a:lnTo>
                  <a:cubicBezTo>
                    <a:pt x="7430" y="614"/>
                    <a:pt x="7575" y="469"/>
                    <a:pt x="7575" y="325"/>
                  </a:cubicBezTo>
                  <a:cubicBezTo>
                    <a:pt x="7575" y="145"/>
                    <a:pt x="7430"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9"/>
            <p:cNvSpPr/>
            <p:nvPr/>
          </p:nvSpPr>
          <p:spPr>
            <a:xfrm>
              <a:off x="4917250" y="4623875"/>
              <a:ext cx="376925" cy="15350"/>
            </a:xfrm>
            <a:custGeom>
              <a:avLst/>
              <a:gdLst/>
              <a:ahLst/>
              <a:cxnLst/>
              <a:rect l="l" t="t" r="r" b="b"/>
              <a:pathLst>
                <a:path w="15077" h="614" extrusionOk="0">
                  <a:moveTo>
                    <a:pt x="289" y="1"/>
                  </a:moveTo>
                  <a:cubicBezTo>
                    <a:pt x="109" y="1"/>
                    <a:pt x="0" y="145"/>
                    <a:pt x="0" y="325"/>
                  </a:cubicBezTo>
                  <a:cubicBezTo>
                    <a:pt x="0" y="469"/>
                    <a:pt x="109" y="614"/>
                    <a:pt x="289" y="614"/>
                  </a:cubicBezTo>
                  <a:lnTo>
                    <a:pt x="14752" y="614"/>
                  </a:lnTo>
                  <a:cubicBezTo>
                    <a:pt x="14932" y="614"/>
                    <a:pt x="15076" y="469"/>
                    <a:pt x="15076" y="325"/>
                  </a:cubicBezTo>
                  <a:cubicBezTo>
                    <a:pt x="15076" y="145"/>
                    <a:pt x="14932" y="1"/>
                    <a:pt x="14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9"/>
            <p:cNvSpPr/>
            <p:nvPr/>
          </p:nvSpPr>
          <p:spPr>
            <a:xfrm>
              <a:off x="4743225" y="4623875"/>
              <a:ext cx="109125" cy="15350"/>
            </a:xfrm>
            <a:custGeom>
              <a:avLst/>
              <a:gdLst/>
              <a:ahLst/>
              <a:cxnLst/>
              <a:rect l="l" t="t" r="r" b="b"/>
              <a:pathLst>
                <a:path w="4365" h="614" extrusionOk="0">
                  <a:moveTo>
                    <a:pt x="289" y="1"/>
                  </a:moveTo>
                  <a:cubicBezTo>
                    <a:pt x="145" y="1"/>
                    <a:pt x="0" y="145"/>
                    <a:pt x="0" y="325"/>
                  </a:cubicBezTo>
                  <a:cubicBezTo>
                    <a:pt x="0" y="469"/>
                    <a:pt x="145" y="614"/>
                    <a:pt x="289" y="614"/>
                  </a:cubicBezTo>
                  <a:lnTo>
                    <a:pt x="4076" y="614"/>
                  </a:lnTo>
                  <a:cubicBezTo>
                    <a:pt x="4220" y="614"/>
                    <a:pt x="4365" y="469"/>
                    <a:pt x="4365" y="325"/>
                  </a:cubicBezTo>
                  <a:cubicBezTo>
                    <a:pt x="4365" y="145"/>
                    <a:pt x="4220" y="1"/>
                    <a:pt x="4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9"/>
            <p:cNvSpPr/>
            <p:nvPr/>
          </p:nvSpPr>
          <p:spPr>
            <a:xfrm>
              <a:off x="5068725" y="4696900"/>
              <a:ext cx="471600" cy="15375"/>
            </a:xfrm>
            <a:custGeom>
              <a:avLst/>
              <a:gdLst/>
              <a:ahLst/>
              <a:cxnLst/>
              <a:rect l="l" t="t" r="r" b="b"/>
              <a:pathLst>
                <a:path w="18864" h="615" extrusionOk="0">
                  <a:moveTo>
                    <a:pt x="325" y="1"/>
                  </a:moveTo>
                  <a:cubicBezTo>
                    <a:pt x="145" y="1"/>
                    <a:pt x="1" y="145"/>
                    <a:pt x="1" y="289"/>
                  </a:cubicBezTo>
                  <a:cubicBezTo>
                    <a:pt x="1" y="470"/>
                    <a:pt x="145" y="614"/>
                    <a:pt x="325" y="614"/>
                  </a:cubicBezTo>
                  <a:lnTo>
                    <a:pt x="18539" y="614"/>
                  </a:lnTo>
                  <a:cubicBezTo>
                    <a:pt x="18719" y="614"/>
                    <a:pt x="18864" y="470"/>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9"/>
            <p:cNvSpPr/>
            <p:nvPr/>
          </p:nvSpPr>
          <p:spPr>
            <a:xfrm>
              <a:off x="4743225" y="4696900"/>
              <a:ext cx="174050" cy="15375"/>
            </a:xfrm>
            <a:custGeom>
              <a:avLst/>
              <a:gdLst/>
              <a:ahLst/>
              <a:cxnLst/>
              <a:rect l="l" t="t" r="r" b="b"/>
              <a:pathLst>
                <a:path w="6962" h="615" extrusionOk="0">
                  <a:moveTo>
                    <a:pt x="289" y="1"/>
                  </a:moveTo>
                  <a:cubicBezTo>
                    <a:pt x="145" y="1"/>
                    <a:pt x="0" y="145"/>
                    <a:pt x="0" y="289"/>
                  </a:cubicBezTo>
                  <a:cubicBezTo>
                    <a:pt x="0" y="470"/>
                    <a:pt x="145" y="614"/>
                    <a:pt x="289" y="614"/>
                  </a:cubicBezTo>
                  <a:lnTo>
                    <a:pt x="6673" y="614"/>
                  </a:lnTo>
                  <a:cubicBezTo>
                    <a:pt x="6853" y="614"/>
                    <a:pt x="6961" y="470"/>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9"/>
            <p:cNvSpPr/>
            <p:nvPr/>
          </p:nvSpPr>
          <p:spPr>
            <a:xfrm>
              <a:off x="5445625" y="4779875"/>
              <a:ext cx="94700" cy="15350"/>
            </a:xfrm>
            <a:custGeom>
              <a:avLst/>
              <a:gdLst/>
              <a:ahLst/>
              <a:cxnLst/>
              <a:rect l="l" t="t" r="r" b="b"/>
              <a:pathLst>
                <a:path w="3788" h="614" extrusionOk="0">
                  <a:moveTo>
                    <a:pt x="289" y="0"/>
                  </a:moveTo>
                  <a:cubicBezTo>
                    <a:pt x="145" y="0"/>
                    <a:pt x="1" y="144"/>
                    <a:pt x="1" y="325"/>
                  </a:cubicBezTo>
                  <a:cubicBezTo>
                    <a:pt x="1" y="469"/>
                    <a:pt x="145" y="613"/>
                    <a:pt x="289" y="613"/>
                  </a:cubicBezTo>
                  <a:lnTo>
                    <a:pt x="3463" y="613"/>
                  </a:lnTo>
                  <a:cubicBezTo>
                    <a:pt x="3643" y="613"/>
                    <a:pt x="3788" y="469"/>
                    <a:pt x="3788" y="325"/>
                  </a:cubicBezTo>
                  <a:cubicBezTo>
                    <a:pt x="3788" y="144"/>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9"/>
            <p:cNvSpPr/>
            <p:nvPr/>
          </p:nvSpPr>
          <p:spPr>
            <a:xfrm>
              <a:off x="5221125" y="4779875"/>
              <a:ext cx="174025" cy="15350"/>
            </a:xfrm>
            <a:custGeom>
              <a:avLst/>
              <a:gdLst/>
              <a:ahLst/>
              <a:cxnLst/>
              <a:rect l="l" t="t" r="r" b="b"/>
              <a:pathLst>
                <a:path w="6961" h="614" extrusionOk="0">
                  <a:moveTo>
                    <a:pt x="289" y="0"/>
                  </a:moveTo>
                  <a:cubicBezTo>
                    <a:pt x="144" y="0"/>
                    <a:pt x="0" y="144"/>
                    <a:pt x="0" y="325"/>
                  </a:cubicBezTo>
                  <a:cubicBezTo>
                    <a:pt x="0" y="469"/>
                    <a:pt x="144" y="613"/>
                    <a:pt x="289" y="613"/>
                  </a:cubicBezTo>
                  <a:lnTo>
                    <a:pt x="6672" y="613"/>
                  </a:lnTo>
                  <a:cubicBezTo>
                    <a:pt x="6817" y="613"/>
                    <a:pt x="6961" y="469"/>
                    <a:pt x="6961" y="325"/>
                  </a:cubicBezTo>
                  <a:cubicBezTo>
                    <a:pt x="6961" y="144"/>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9"/>
            <p:cNvSpPr/>
            <p:nvPr/>
          </p:nvSpPr>
          <p:spPr>
            <a:xfrm>
              <a:off x="4743225" y="4779875"/>
              <a:ext cx="384150" cy="15350"/>
            </a:xfrm>
            <a:custGeom>
              <a:avLst/>
              <a:gdLst/>
              <a:ahLst/>
              <a:cxnLst/>
              <a:rect l="l" t="t" r="r" b="b"/>
              <a:pathLst>
                <a:path w="15366" h="614" extrusionOk="0">
                  <a:moveTo>
                    <a:pt x="289" y="0"/>
                  </a:moveTo>
                  <a:cubicBezTo>
                    <a:pt x="145" y="0"/>
                    <a:pt x="0" y="144"/>
                    <a:pt x="0" y="325"/>
                  </a:cubicBezTo>
                  <a:cubicBezTo>
                    <a:pt x="0" y="469"/>
                    <a:pt x="145" y="613"/>
                    <a:pt x="289" y="613"/>
                  </a:cubicBezTo>
                  <a:lnTo>
                    <a:pt x="15077" y="613"/>
                  </a:lnTo>
                  <a:cubicBezTo>
                    <a:pt x="15221" y="613"/>
                    <a:pt x="15365" y="469"/>
                    <a:pt x="15365" y="325"/>
                  </a:cubicBezTo>
                  <a:cubicBezTo>
                    <a:pt x="15365" y="144"/>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9"/>
            <p:cNvSpPr/>
            <p:nvPr/>
          </p:nvSpPr>
          <p:spPr>
            <a:xfrm>
              <a:off x="5619650" y="3718600"/>
              <a:ext cx="671775" cy="1228275"/>
            </a:xfrm>
            <a:custGeom>
              <a:avLst/>
              <a:gdLst/>
              <a:ahLst/>
              <a:cxnLst/>
              <a:rect l="l" t="t" r="r" b="b"/>
              <a:pathLst>
                <a:path w="26871" h="49131" extrusionOk="0">
                  <a:moveTo>
                    <a:pt x="17529" y="0"/>
                  </a:moveTo>
                  <a:cubicBezTo>
                    <a:pt x="17385" y="0"/>
                    <a:pt x="17277" y="108"/>
                    <a:pt x="17241" y="253"/>
                  </a:cubicBezTo>
                  <a:lnTo>
                    <a:pt x="12408" y="36428"/>
                  </a:lnTo>
                  <a:lnTo>
                    <a:pt x="8440" y="16302"/>
                  </a:lnTo>
                  <a:cubicBezTo>
                    <a:pt x="8404" y="16158"/>
                    <a:pt x="8296" y="16050"/>
                    <a:pt x="8152" y="16050"/>
                  </a:cubicBezTo>
                  <a:cubicBezTo>
                    <a:pt x="7972" y="16050"/>
                    <a:pt x="7863" y="16158"/>
                    <a:pt x="7863" y="16302"/>
                  </a:cubicBezTo>
                  <a:lnTo>
                    <a:pt x="4870" y="43569"/>
                  </a:lnTo>
                  <a:lnTo>
                    <a:pt x="2958" y="38159"/>
                  </a:lnTo>
                  <a:cubicBezTo>
                    <a:pt x="2927" y="38065"/>
                    <a:pt x="2815" y="37972"/>
                    <a:pt x="2691" y="37972"/>
                  </a:cubicBezTo>
                  <a:cubicBezTo>
                    <a:pt x="2672" y="37972"/>
                    <a:pt x="2653" y="37974"/>
                    <a:pt x="2634" y="37979"/>
                  </a:cubicBezTo>
                  <a:cubicBezTo>
                    <a:pt x="2525" y="37979"/>
                    <a:pt x="2417" y="38087"/>
                    <a:pt x="2381" y="38195"/>
                  </a:cubicBezTo>
                  <a:lnTo>
                    <a:pt x="37" y="48763"/>
                  </a:lnTo>
                  <a:cubicBezTo>
                    <a:pt x="1" y="48943"/>
                    <a:pt x="109" y="49087"/>
                    <a:pt x="253" y="49124"/>
                  </a:cubicBezTo>
                  <a:cubicBezTo>
                    <a:pt x="277" y="49128"/>
                    <a:pt x="300" y="49131"/>
                    <a:pt x="322" y="49131"/>
                  </a:cubicBezTo>
                  <a:cubicBezTo>
                    <a:pt x="470" y="49131"/>
                    <a:pt x="582" y="49032"/>
                    <a:pt x="614" y="48907"/>
                  </a:cubicBezTo>
                  <a:lnTo>
                    <a:pt x="2742" y="39349"/>
                  </a:lnTo>
                  <a:lnTo>
                    <a:pt x="4725" y="45012"/>
                  </a:lnTo>
                  <a:cubicBezTo>
                    <a:pt x="4798" y="45156"/>
                    <a:pt x="4906" y="45228"/>
                    <a:pt x="5050" y="45228"/>
                  </a:cubicBezTo>
                  <a:cubicBezTo>
                    <a:pt x="5194" y="45192"/>
                    <a:pt x="5303" y="45084"/>
                    <a:pt x="5303" y="44940"/>
                  </a:cubicBezTo>
                  <a:lnTo>
                    <a:pt x="8224" y="18358"/>
                  </a:lnTo>
                  <a:lnTo>
                    <a:pt x="12155" y="38339"/>
                  </a:lnTo>
                  <a:cubicBezTo>
                    <a:pt x="12191" y="38484"/>
                    <a:pt x="12300" y="38556"/>
                    <a:pt x="12444" y="38556"/>
                  </a:cubicBezTo>
                  <a:cubicBezTo>
                    <a:pt x="12624" y="38556"/>
                    <a:pt x="12732" y="38448"/>
                    <a:pt x="12732" y="38303"/>
                  </a:cubicBezTo>
                  <a:lnTo>
                    <a:pt x="17529" y="2633"/>
                  </a:lnTo>
                  <a:lnTo>
                    <a:pt x="22723" y="44182"/>
                  </a:lnTo>
                  <a:cubicBezTo>
                    <a:pt x="22723" y="44291"/>
                    <a:pt x="22831" y="44399"/>
                    <a:pt x="22975" y="44435"/>
                  </a:cubicBezTo>
                  <a:cubicBezTo>
                    <a:pt x="22995" y="44441"/>
                    <a:pt x="23015" y="44444"/>
                    <a:pt x="23036" y="44444"/>
                  </a:cubicBezTo>
                  <a:cubicBezTo>
                    <a:pt x="23131" y="44444"/>
                    <a:pt x="23234" y="44380"/>
                    <a:pt x="23264" y="44291"/>
                  </a:cubicBezTo>
                  <a:lnTo>
                    <a:pt x="25176" y="40792"/>
                  </a:lnTo>
                  <a:lnTo>
                    <a:pt x="26258" y="48474"/>
                  </a:lnTo>
                  <a:cubicBezTo>
                    <a:pt x="26258" y="48631"/>
                    <a:pt x="26367" y="48734"/>
                    <a:pt x="26514" y="48734"/>
                  </a:cubicBezTo>
                  <a:cubicBezTo>
                    <a:pt x="26536" y="48734"/>
                    <a:pt x="26559" y="48731"/>
                    <a:pt x="26582" y="48727"/>
                  </a:cubicBezTo>
                  <a:cubicBezTo>
                    <a:pt x="26726" y="48727"/>
                    <a:pt x="26871" y="48583"/>
                    <a:pt x="26835" y="48402"/>
                  </a:cubicBezTo>
                  <a:lnTo>
                    <a:pt x="25680" y="39782"/>
                  </a:lnTo>
                  <a:cubicBezTo>
                    <a:pt x="25644" y="39674"/>
                    <a:pt x="25536" y="39566"/>
                    <a:pt x="25428" y="39530"/>
                  </a:cubicBezTo>
                  <a:cubicBezTo>
                    <a:pt x="25284" y="39530"/>
                    <a:pt x="25176" y="39566"/>
                    <a:pt x="25103" y="39674"/>
                  </a:cubicBezTo>
                  <a:lnTo>
                    <a:pt x="23192" y="43172"/>
                  </a:lnTo>
                  <a:lnTo>
                    <a:pt x="17854" y="289"/>
                  </a:lnTo>
                  <a:cubicBezTo>
                    <a:pt x="17818" y="108"/>
                    <a:pt x="17710" y="0"/>
                    <a:pt x="17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9"/>
            <p:cNvSpPr/>
            <p:nvPr/>
          </p:nvSpPr>
          <p:spPr>
            <a:xfrm>
              <a:off x="4803625" y="3226950"/>
              <a:ext cx="1458050" cy="440500"/>
            </a:xfrm>
            <a:custGeom>
              <a:avLst/>
              <a:gdLst/>
              <a:ahLst/>
              <a:cxnLst/>
              <a:rect l="l" t="t" r="r" b="b"/>
              <a:pathLst>
                <a:path w="58322" h="17620" extrusionOk="0">
                  <a:moveTo>
                    <a:pt x="57979" y="1"/>
                  </a:moveTo>
                  <a:cubicBezTo>
                    <a:pt x="57907" y="1"/>
                    <a:pt x="57835" y="28"/>
                    <a:pt x="57780" y="82"/>
                  </a:cubicBezTo>
                  <a:lnTo>
                    <a:pt x="44508" y="14112"/>
                  </a:lnTo>
                  <a:lnTo>
                    <a:pt x="32281" y="4879"/>
                  </a:lnTo>
                  <a:cubicBezTo>
                    <a:pt x="32216" y="4846"/>
                    <a:pt x="32151" y="4828"/>
                    <a:pt x="32090" y="4828"/>
                  </a:cubicBezTo>
                  <a:cubicBezTo>
                    <a:pt x="32014" y="4828"/>
                    <a:pt x="31944" y="4855"/>
                    <a:pt x="31884" y="4915"/>
                  </a:cubicBezTo>
                  <a:lnTo>
                    <a:pt x="23697" y="12344"/>
                  </a:lnTo>
                  <a:lnTo>
                    <a:pt x="13995" y="3652"/>
                  </a:lnTo>
                  <a:cubicBezTo>
                    <a:pt x="13941" y="3598"/>
                    <a:pt x="13869" y="3571"/>
                    <a:pt x="13797" y="3571"/>
                  </a:cubicBezTo>
                  <a:cubicBezTo>
                    <a:pt x="13724" y="3571"/>
                    <a:pt x="13652" y="3598"/>
                    <a:pt x="13598" y="3652"/>
                  </a:cubicBezTo>
                  <a:lnTo>
                    <a:pt x="145" y="17105"/>
                  </a:lnTo>
                  <a:cubicBezTo>
                    <a:pt x="1" y="17214"/>
                    <a:pt x="1" y="17430"/>
                    <a:pt x="145" y="17538"/>
                  </a:cubicBezTo>
                  <a:cubicBezTo>
                    <a:pt x="199" y="17592"/>
                    <a:pt x="271" y="17619"/>
                    <a:pt x="344" y="17619"/>
                  </a:cubicBezTo>
                  <a:cubicBezTo>
                    <a:pt x="416" y="17619"/>
                    <a:pt x="488" y="17592"/>
                    <a:pt x="542" y="17538"/>
                  </a:cubicBezTo>
                  <a:lnTo>
                    <a:pt x="13815" y="4265"/>
                  </a:lnTo>
                  <a:lnTo>
                    <a:pt x="23517" y="12958"/>
                  </a:lnTo>
                  <a:cubicBezTo>
                    <a:pt x="23571" y="13012"/>
                    <a:pt x="23643" y="13039"/>
                    <a:pt x="23715" y="13039"/>
                  </a:cubicBezTo>
                  <a:cubicBezTo>
                    <a:pt x="23787" y="13039"/>
                    <a:pt x="23859" y="13012"/>
                    <a:pt x="23913" y="12958"/>
                  </a:cubicBezTo>
                  <a:lnTo>
                    <a:pt x="32101" y="5528"/>
                  </a:lnTo>
                  <a:lnTo>
                    <a:pt x="44327" y="14761"/>
                  </a:lnTo>
                  <a:cubicBezTo>
                    <a:pt x="44388" y="14806"/>
                    <a:pt x="44455" y="14826"/>
                    <a:pt x="44520" y="14826"/>
                  </a:cubicBezTo>
                  <a:cubicBezTo>
                    <a:pt x="44610" y="14826"/>
                    <a:pt x="44697" y="14788"/>
                    <a:pt x="44760" y="14725"/>
                  </a:cubicBezTo>
                  <a:lnTo>
                    <a:pt x="58213" y="514"/>
                  </a:lnTo>
                  <a:cubicBezTo>
                    <a:pt x="58321" y="406"/>
                    <a:pt x="58321" y="190"/>
                    <a:pt x="58177" y="82"/>
                  </a:cubicBezTo>
                  <a:cubicBezTo>
                    <a:pt x="58123" y="28"/>
                    <a:pt x="58051" y="1"/>
                    <a:pt x="57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9"/>
            <p:cNvSpPr/>
            <p:nvPr/>
          </p:nvSpPr>
          <p:spPr>
            <a:xfrm>
              <a:off x="5103900" y="3278575"/>
              <a:ext cx="89275" cy="89275"/>
            </a:xfrm>
            <a:custGeom>
              <a:avLst/>
              <a:gdLst/>
              <a:ahLst/>
              <a:cxnLst/>
              <a:rect l="l" t="t" r="r" b="b"/>
              <a:pathLst>
                <a:path w="3571" h="3571" extrusionOk="0">
                  <a:moveTo>
                    <a:pt x="1804" y="0"/>
                  </a:moveTo>
                  <a:cubicBezTo>
                    <a:pt x="794" y="0"/>
                    <a:pt x="0" y="830"/>
                    <a:pt x="0" y="1804"/>
                  </a:cubicBezTo>
                  <a:cubicBezTo>
                    <a:pt x="0" y="2778"/>
                    <a:pt x="794" y="3571"/>
                    <a:pt x="1804" y="3571"/>
                  </a:cubicBezTo>
                  <a:cubicBezTo>
                    <a:pt x="2777" y="3571"/>
                    <a:pt x="3571" y="2778"/>
                    <a:pt x="3571" y="1804"/>
                  </a:cubicBezTo>
                  <a:cubicBezTo>
                    <a:pt x="3571" y="830"/>
                    <a:pt x="2777"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9"/>
            <p:cNvSpPr/>
            <p:nvPr/>
          </p:nvSpPr>
          <p:spPr>
            <a:xfrm>
              <a:off x="5096675" y="3271350"/>
              <a:ext cx="103725" cy="103725"/>
            </a:xfrm>
            <a:custGeom>
              <a:avLst/>
              <a:gdLst/>
              <a:ahLst/>
              <a:cxnLst/>
              <a:rect l="l" t="t" r="r" b="b"/>
              <a:pathLst>
                <a:path w="4149" h="4149" extrusionOk="0">
                  <a:moveTo>
                    <a:pt x="2093" y="614"/>
                  </a:moveTo>
                  <a:cubicBezTo>
                    <a:pt x="2886" y="614"/>
                    <a:pt x="3571" y="1263"/>
                    <a:pt x="3571" y="2093"/>
                  </a:cubicBezTo>
                  <a:cubicBezTo>
                    <a:pt x="3571" y="2886"/>
                    <a:pt x="2886" y="3571"/>
                    <a:pt x="2093" y="3571"/>
                  </a:cubicBezTo>
                  <a:cubicBezTo>
                    <a:pt x="1263" y="3571"/>
                    <a:pt x="614" y="2886"/>
                    <a:pt x="614" y="2093"/>
                  </a:cubicBezTo>
                  <a:cubicBezTo>
                    <a:pt x="614" y="1263"/>
                    <a:pt x="1263" y="614"/>
                    <a:pt x="2093" y="614"/>
                  </a:cubicBezTo>
                  <a:close/>
                  <a:moveTo>
                    <a:pt x="2093" y="1"/>
                  </a:moveTo>
                  <a:cubicBezTo>
                    <a:pt x="939" y="1"/>
                    <a:pt x="1" y="939"/>
                    <a:pt x="1" y="2093"/>
                  </a:cubicBezTo>
                  <a:cubicBezTo>
                    <a:pt x="1" y="3247"/>
                    <a:pt x="939"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9"/>
            <p:cNvSpPr/>
            <p:nvPr/>
          </p:nvSpPr>
          <p:spPr>
            <a:xfrm>
              <a:off x="5561050" y="3311025"/>
              <a:ext cx="89275" cy="88400"/>
            </a:xfrm>
            <a:custGeom>
              <a:avLst/>
              <a:gdLst/>
              <a:ahLst/>
              <a:cxnLst/>
              <a:rect l="l" t="t" r="r" b="b"/>
              <a:pathLst>
                <a:path w="3571" h="3536" extrusionOk="0">
                  <a:moveTo>
                    <a:pt x="1804" y="1"/>
                  </a:moveTo>
                  <a:cubicBezTo>
                    <a:pt x="794" y="1"/>
                    <a:pt x="0" y="794"/>
                    <a:pt x="0" y="1768"/>
                  </a:cubicBezTo>
                  <a:cubicBezTo>
                    <a:pt x="0" y="2742"/>
                    <a:pt x="794" y="3535"/>
                    <a:pt x="1804" y="3535"/>
                  </a:cubicBezTo>
                  <a:cubicBezTo>
                    <a:pt x="2777" y="3535"/>
                    <a:pt x="3571" y="2742"/>
                    <a:pt x="3571" y="1768"/>
                  </a:cubicBezTo>
                  <a:cubicBezTo>
                    <a:pt x="3571" y="794"/>
                    <a:pt x="2777" y="1"/>
                    <a:pt x="1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9"/>
            <p:cNvSpPr/>
            <p:nvPr/>
          </p:nvSpPr>
          <p:spPr>
            <a:xfrm>
              <a:off x="5553825" y="3302925"/>
              <a:ext cx="103725" cy="104600"/>
            </a:xfrm>
            <a:custGeom>
              <a:avLst/>
              <a:gdLst/>
              <a:ahLst/>
              <a:cxnLst/>
              <a:rect l="l" t="t" r="r" b="b"/>
              <a:pathLst>
                <a:path w="4149" h="4184" extrusionOk="0">
                  <a:moveTo>
                    <a:pt x="2093" y="613"/>
                  </a:moveTo>
                  <a:cubicBezTo>
                    <a:pt x="2886" y="613"/>
                    <a:pt x="3535" y="1263"/>
                    <a:pt x="3535" y="2092"/>
                  </a:cubicBezTo>
                  <a:cubicBezTo>
                    <a:pt x="3535" y="2922"/>
                    <a:pt x="2886" y="3571"/>
                    <a:pt x="2093" y="3571"/>
                  </a:cubicBezTo>
                  <a:cubicBezTo>
                    <a:pt x="1263" y="3571"/>
                    <a:pt x="614" y="2922"/>
                    <a:pt x="614" y="2092"/>
                  </a:cubicBezTo>
                  <a:cubicBezTo>
                    <a:pt x="614" y="1263"/>
                    <a:pt x="1263" y="613"/>
                    <a:pt x="2093" y="613"/>
                  </a:cubicBezTo>
                  <a:close/>
                  <a:moveTo>
                    <a:pt x="2093" y="0"/>
                  </a:moveTo>
                  <a:cubicBezTo>
                    <a:pt x="939" y="0"/>
                    <a:pt x="1" y="938"/>
                    <a:pt x="1" y="2092"/>
                  </a:cubicBezTo>
                  <a:cubicBezTo>
                    <a:pt x="1" y="3246"/>
                    <a:pt x="939" y="4184"/>
                    <a:pt x="2093" y="4184"/>
                  </a:cubicBezTo>
                  <a:cubicBezTo>
                    <a:pt x="3211" y="4184"/>
                    <a:pt x="4148" y="3246"/>
                    <a:pt x="4148" y="2092"/>
                  </a:cubicBezTo>
                  <a:cubicBezTo>
                    <a:pt x="4148" y="938"/>
                    <a:pt x="3211" y="0"/>
                    <a:pt x="2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9"/>
            <p:cNvSpPr/>
            <p:nvPr/>
          </p:nvSpPr>
          <p:spPr>
            <a:xfrm>
              <a:off x="5872125" y="3545475"/>
              <a:ext cx="89300" cy="89275"/>
            </a:xfrm>
            <a:custGeom>
              <a:avLst/>
              <a:gdLst/>
              <a:ahLst/>
              <a:cxnLst/>
              <a:rect l="l" t="t" r="r" b="b"/>
              <a:pathLst>
                <a:path w="3572" h="3571" extrusionOk="0">
                  <a:moveTo>
                    <a:pt x="1768" y="0"/>
                  </a:moveTo>
                  <a:cubicBezTo>
                    <a:pt x="794" y="0"/>
                    <a:pt x="0" y="794"/>
                    <a:pt x="0" y="1768"/>
                  </a:cubicBezTo>
                  <a:cubicBezTo>
                    <a:pt x="0" y="2777"/>
                    <a:pt x="794" y="3571"/>
                    <a:pt x="1768" y="3571"/>
                  </a:cubicBezTo>
                  <a:cubicBezTo>
                    <a:pt x="2778" y="3571"/>
                    <a:pt x="3571" y="2777"/>
                    <a:pt x="3571" y="1768"/>
                  </a:cubicBezTo>
                  <a:cubicBezTo>
                    <a:pt x="3571" y="794"/>
                    <a:pt x="2778" y="0"/>
                    <a:pt x="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9"/>
            <p:cNvSpPr/>
            <p:nvPr/>
          </p:nvSpPr>
          <p:spPr>
            <a:xfrm>
              <a:off x="5864900" y="3538250"/>
              <a:ext cx="103725" cy="103725"/>
            </a:xfrm>
            <a:custGeom>
              <a:avLst/>
              <a:gdLst/>
              <a:ahLst/>
              <a:cxnLst/>
              <a:rect l="l" t="t" r="r" b="b"/>
              <a:pathLst>
                <a:path w="4149" h="4149" extrusionOk="0">
                  <a:moveTo>
                    <a:pt x="2057" y="578"/>
                  </a:moveTo>
                  <a:cubicBezTo>
                    <a:pt x="2886" y="614"/>
                    <a:pt x="3535" y="1263"/>
                    <a:pt x="3535" y="2057"/>
                  </a:cubicBezTo>
                  <a:cubicBezTo>
                    <a:pt x="3535" y="2886"/>
                    <a:pt x="2886" y="3535"/>
                    <a:pt x="2057" y="3535"/>
                  </a:cubicBezTo>
                  <a:cubicBezTo>
                    <a:pt x="1263" y="3535"/>
                    <a:pt x="614" y="2886"/>
                    <a:pt x="614" y="2057"/>
                  </a:cubicBezTo>
                  <a:cubicBezTo>
                    <a:pt x="614" y="1263"/>
                    <a:pt x="1263" y="614"/>
                    <a:pt x="2057" y="578"/>
                  </a:cubicBezTo>
                  <a:close/>
                  <a:moveTo>
                    <a:pt x="2057" y="1"/>
                  </a:moveTo>
                  <a:cubicBezTo>
                    <a:pt x="939" y="1"/>
                    <a:pt x="1" y="938"/>
                    <a:pt x="1" y="2057"/>
                  </a:cubicBezTo>
                  <a:cubicBezTo>
                    <a:pt x="1" y="3211"/>
                    <a:pt x="939" y="4148"/>
                    <a:pt x="2057" y="4148"/>
                  </a:cubicBezTo>
                  <a:cubicBezTo>
                    <a:pt x="3211" y="4148"/>
                    <a:pt x="4149" y="3211"/>
                    <a:pt x="4149" y="2057"/>
                  </a:cubicBezTo>
                  <a:cubicBezTo>
                    <a:pt x="4149" y="938"/>
                    <a:pt x="3211"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9"/>
            <p:cNvSpPr/>
            <p:nvPr/>
          </p:nvSpPr>
          <p:spPr>
            <a:xfrm>
              <a:off x="6202150" y="3190200"/>
              <a:ext cx="89275" cy="88400"/>
            </a:xfrm>
            <a:custGeom>
              <a:avLst/>
              <a:gdLst/>
              <a:ahLst/>
              <a:cxnLst/>
              <a:rect l="l" t="t" r="r" b="b"/>
              <a:pathLst>
                <a:path w="3571" h="3536" extrusionOk="0">
                  <a:moveTo>
                    <a:pt x="1803" y="1"/>
                  </a:moveTo>
                  <a:cubicBezTo>
                    <a:pt x="793" y="1"/>
                    <a:pt x="0" y="794"/>
                    <a:pt x="0" y="1768"/>
                  </a:cubicBezTo>
                  <a:cubicBezTo>
                    <a:pt x="0" y="2742"/>
                    <a:pt x="793" y="3535"/>
                    <a:pt x="1803" y="3535"/>
                  </a:cubicBezTo>
                  <a:cubicBezTo>
                    <a:pt x="2777" y="3535"/>
                    <a:pt x="3571" y="2742"/>
                    <a:pt x="3571" y="1768"/>
                  </a:cubicBezTo>
                  <a:cubicBezTo>
                    <a:pt x="3571" y="794"/>
                    <a:pt x="2777" y="1"/>
                    <a:pt x="1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9"/>
            <p:cNvSpPr/>
            <p:nvPr/>
          </p:nvSpPr>
          <p:spPr>
            <a:xfrm>
              <a:off x="6194925" y="3183000"/>
              <a:ext cx="103725" cy="103700"/>
            </a:xfrm>
            <a:custGeom>
              <a:avLst/>
              <a:gdLst/>
              <a:ahLst/>
              <a:cxnLst/>
              <a:rect l="l" t="t" r="r" b="b"/>
              <a:pathLst>
                <a:path w="4149" h="4148" extrusionOk="0">
                  <a:moveTo>
                    <a:pt x="2092" y="577"/>
                  </a:moveTo>
                  <a:cubicBezTo>
                    <a:pt x="2886" y="577"/>
                    <a:pt x="3535" y="1263"/>
                    <a:pt x="3535" y="2056"/>
                  </a:cubicBezTo>
                  <a:cubicBezTo>
                    <a:pt x="3535" y="2886"/>
                    <a:pt x="2886" y="3535"/>
                    <a:pt x="2092" y="3535"/>
                  </a:cubicBezTo>
                  <a:cubicBezTo>
                    <a:pt x="1263" y="3535"/>
                    <a:pt x="614" y="2886"/>
                    <a:pt x="614" y="2056"/>
                  </a:cubicBezTo>
                  <a:cubicBezTo>
                    <a:pt x="614" y="1263"/>
                    <a:pt x="1263" y="577"/>
                    <a:pt x="2092" y="577"/>
                  </a:cubicBezTo>
                  <a:close/>
                  <a:moveTo>
                    <a:pt x="2092" y="0"/>
                  </a:moveTo>
                  <a:cubicBezTo>
                    <a:pt x="938" y="0"/>
                    <a:pt x="0" y="902"/>
                    <a:pt x="0" y="2056"/>
                  </a:cubicBezTo>
                  <a:cubicBezTo>
                    <a:pt x="0" y="3210"/>
                    <a:pt x="938" y="4148"/>
                    <a:pt x="2092" y="4148"/>
                  </a:cubicBezTo>
                  <a:cubicBezTo>
                    <a:pt x="3210" y="4148"/>
                    <a:pt x="4148" y="3210"/>
                    <a:pt x="4148" y="2056"/>
                  </a:cubicBezTo>
                  <a:cubicBezTo>
                    <a:pt x="4148" y="902"/>
                    <a:pt x="3210" y="0"/>
                    <a:pt x="2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9"/>
            <p:cNvSpPr/>
            <p:nvPr/>
          </p:nvSpPr>
          <p:spPr>
            <a:xfrm>
              <a:off x="4767575" y="3615800"/>
              <a:ext cx="89275" cy="88400"/>
            </a:xfrm>
            <a:custGeom>
              <a:avLst/>
              <a:gdLst/>
              <a:ahLst/>
              <a:cxnLst/>
              <a:rect l="l" t="t" r="r" b="b"/>
              <a:pathLst>
                <a:path w="3571" h="3536" extrusionOk="0">
                  <a:moveTo>
                    <a:pt x="1804" y="0"/>
                  </a:moveTo>
                  <a:cubicBezTo>
                    <a:pt x="794" y="0"/>
                    <a:pt x="0" y="794"/>
                    <a:pt x="0" y="1768"/>
                  </a:cubicBezTo>
                  <a:cubicBezTo>
                    <a:pt x="0" y="2742"/>
                    <a:pt x="794" y="3535"/>
                    <a:pt x="1804" y="3535"/>
                  </a:cubicBezTo>
                  <a:cubicBezTo>
                    <a:pt x="2777" y="3535"/>
                    <a:pt x="3571" y="2742"/>
                    <a:pt x="3571" y="1768"/>
                  </a:cubicBezTo>
                  <a:cubicBezTo>
                    <a:pt x="3571" y="794"/>
                    <a:pt x="2777"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9"/>
            <p:cNvSpPr/>
            <p:nvPr/>
          </p:nvSpPr>
          <p:spPr>
            <a:xfrm>
              <a:off x="4760350" y="3607675"/>
              <a:ext cx="103725" cy="103725"/>
            </a:xfrm>
            <a:custGeom>
              <a:avLst/>
              <a:gdLst/>
              <a:ahLst/>
              <a:cxnLst/>
              <a:rect l="l" t="t" r="r" b="b"/>
              <a:pathLst>
                <a:path w="4149" h="4149" extrusionOk="0">
                  <a:moveTo>
                    <a:pt x="2093" y="614"/>
                  </a:moveTo>
                  <a:cubicBezTo>
                    <a:pt x="2886" y="614"/>
                    <a:pt x="3535" y="1263"/>
                    <a:pt x="3571" y="2093"/>
                  </a:cubicBezTo>
                  <a:cubicBezTo>
                    <a:pt x="3535" y="2886"/>
                    <a:pt x="2886" y="3572"/>
                    <a:pt x="2093" y="3572"/>
                  </a:cubicBezTo>
                  <a:cubicBezTo>
                    <a:pt x="1263" y="3572"/>
                    <a:pt x="614" y="2886"/>
                    <a:pt x="614" y="2093"/>
                  </a:cubicBezTo>
                  <a:cubicBezTo>
                    <a:pt x="614" y="1263"/>
                    <a:pt x="1263" y="614"/>
                    <a:pt x="2093" y="614"/>
                  </a:cubicBezTo>
                  <a:close/>
                  <a:moveTo>
                    <a:pt x="2093" y="1"/>
                  </a:moveTo>
                  <a:cubicBezTo>
                    <a:pt x="938" y="1"/>
                    <a:pt x="1" y="939"/>
                    <a:pt x="1" y="2093"/>
                  </a:cubicBezTo>
                  <a:cubicBezTo>
                    <a:pt x="1" y="3247"/>
                    <a:pt x="938"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9"/>
            <p:cNvSpPr/>
            <p:nvPr/>
          </p:nvSpPr>
          <p:spPr>
            <a:xfrm>
              <a:off x="5351850" y="3488650"/>
              <a:ext cx="89300" cy="88400"/>
            </a:xfrm>
            <a:custGeom>
              <a:avLst/>
              <a:gdLst/>
              <a:ahLst/>
              <a:cxnLst/>
              <a:rect l="l" t="t" r="r" b="b"/>
              <a:pathLst>
                <a:path w="3572" h="3536" extrusionOk="0">
                  <a:moveTo>
                    <a:pt x="1768" y="1"/>
                  </a:moveTo>
                  <a:cubicBezTo>
                    <a:pt x="794" y="1"/>
                    <a:pt x="1" y="794"/>
                    <a:pt x="1" y="1768"/>
                  </a:cubicBezTo>
                  <a:cubicBezTo>
                    <a:pt x="1" y="2742"/>
                    <a:pt x="794" y="3536"/>
                    <a:pt x="1768" y="3536"/>
                  </a:cubicBezTo>
                  <a:cubicBezTo>
                    <a:pt x="2742" y="3536"/>
                    <a:pt x="3571" y="2742"/>
                    <a:pt x="3571" y="1768"/>
                  </a:cubicBezTo>
                  <a:cubicBezTo>
                    <a:pt x="3571" y="794"/>
                    <a:pt x="2742"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9"/>
            <p:cNvSpPr/>
            <p:nvPr/>
          </p:nvSpPr>
          <p:spPr>
            <a:xfrm>
              <a:off x="5344650" y="3480550"/>
              <a:ext cx="103700" cy="104625"/>
            </a:xfrm>
            <a:custGeom>
              <a:avLst/>
              <a:gdLst/>
              <a:ahLst/>
              <a:cxnLst/>
              <a:rect l="l" t="t" r="r" b="b"/>
              <a:pathLst>
                <a:path w="4148" h="4185" extrusionOk="0">
                  <a:moveTo>
                    <a:pt x="2056" y="614"/>
                  </a:moveTo>
                  <a:cubicBezTo>
                    <a:pt x="2886" y="614"/>
                    <a:pt x="3535" y="1263"/>
                    <a:pt x="3535" y="2092"/>
                  </a:cubicBezTo>
                  <a:cubicBezTo>
                    <a:pt x="3535" y="2922"/>
                    <a:pt x="2886" y="3571"/>
                    <a:pt x="2056" y="3571"/>
                  </a:cubicBezTo>
                  <a:cubicBezTo>
                    <a:pt x="1263" y="3571"/>
                    <a:pt x="577" y="2922"/>
                    <a:pt x="577" y="2092"/>
                  </a:cubicBezTo>
                  <a:cubicBezTo>
                    <a:pt x="577" y="1263"/>
                    <a:pt x="1263" y="614"/>
                    <a:pt x="2056" y="614"/>
                  </a:cubicBezTo>
                  <a:close/>
                  <a:moveTo>
                    <a:pt x="2056" y="0"/>
                  </a:moveTo>
                  <a:cubicBezTo>
                    <a:pt x="902" y="0"/>
                    <a:pt x="0" y="938"/>
                    <a:pt x="0" y="2092"/>
                  </a:cubicBezTo>
                  <a:cubicBezTo>
                    <a:pt x="0" y="3246"/>
                    <a:pt x="902" y="4184"/>
                    <a:pt x="2056" y="4184"/>
                  </a:cubicBezTo>
                  <a:cubicBezTo>
                    <a:pt x="3210" y="4184"/>
                    <a:pt x="4148" y="3246"/>
                    <a:pt x="4148" y="2092"/>
                  </a:cubicBezTo>
                  <a:cubicBezTo>
                    <a:pt x="4148" y="938"/>
                    <a:pt x="3210" y="0"/>
                    <a:pt x="2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9"/>
            <p:cNvSpPr/>
            <p:nvPr/>
          </p:nvSpPr>
          <p:spPr>
            <a:xfrm>
              <a:off x="2393450" y="2124425"/>
              <a:ext cx="147900" cy="90200"/>
            </a:xfrm>
            <a:custGeom>
              <a:avLst/>
              <a:gdLst/>
              <a:ahLst/>
              <a:cxnLst/>
              <a:rect l="l" t="t" r="r" b="b"/>
              <a:pathLst>
                <a:path w="5916" h="3608" extrusionOk="0">
                  <a:moveTo>
                    <a:pt x="5563" y="0"/>
                  </a:moveTo>
                  <a:cubicBezTo>
                    <a:pt x="5511" y="0"/>
                    <a:pt x="5459" y="12"/>
                    <a:pt x="5411" y="36"/>
                  </a:cubicBezTo>
                  <a:lnTo>
                    <a:pt x="181" y="3066"/>
                  </a:lnTo>
                  <a:cubicBezTo>
                    <a:pt x="37" y="3138"/>
                    <a:pt x="1" y="3319"/>
                    <a:pt x="73" y="3463"/>
                  </a:cubicBezTo>
                  <a:cubicBezTo>
                    <a:pt x="145" y="3559"/>
                    <a:pt x="249" y="3607"/>
                    <a:pt x="353" y="3607"/>
                  </a:cubicBezTo>
                  <a:cubicBezTo>
                    <a:pt x="405" y="3607"/>
                    <a:pt x="457" y="3595"/>
                    <a:pt x="506" y="3571"/>
                  </a:cubicBezTo>
                  <a:lnTo>
                    <a:pt x="5735" y="578"/>
                  </a:lnTo>
                  <a:cubicBezTo>
                    <a:pt x="5880" y="469"/>
                    <a:pt x="5916" y="289"/>
                    <a:pt x="5843" y="145"/>
                  </a:cubicBezTo>
                  <a:cubicBezTo>
                    <a:pt x="5771" y="49"/>
                    <a:pt x="5667" y="0"/>
                    <a:pt x="5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9"/>
            <p:cNvSpPr/>
            <p:nvPr/>
          </p:nvSpPr>
          <p:spPr>
            <a:xfrm>
              <a:off x="1756875" y="1902825"/>
              <a:ext cx="783575" cy="901950"/>
            </a:xfrm>
            <a:custGeom>
              <a:avLst/>
              <a:gdLst/>
              <a:ahLst/>
              <a:cxnLst/>
              <a:rect l="l" t="t" r="r" b="b"/>
              <a:pathLst>
                <a:path w="31343" h="36078" extrusionOk="0">
                  <a:moveTo>
                    <a:pt x="15653" y="641"/>
                  </a:moveTo>
                  <a:lnTo>
                    <a:pt x="30729" y="9333"/>
                  </a:lnTo>
                  <a:lnTo>
                    <a:pt x="30729" y="26718"/>
                  </a:lnTo>
                  <a:lnTo>
                    <a:pt x="15653" y="35446"/>
                  </a:lnTo>
                  <a:lnTo>
                    <a:pt x="613" y="26718"/>
                  </a:lnTo>
                  <a:lnTo>
                    <a:pt x="613" y="9358"/>
                  </a:lnTo>
                  <a:lnTo>
                    <a:pt x="15653" y="641"/>
                  </a:lnTo>
                  <a:close/>
                  <a:moveTo>
                    <a:pt x="15671" y="1"/>
                  </a:moveTo>
                  <a:cubicBezTo>
                    <a:pt x="15617" y="1"/>
                    <a:pt x="15563" y="10"/>
                    <a:pt x="15509" y="28"/>
                  </a:cubicBezTo>
                  <a:lnTo>
                    <a:pt x="144" y="8900"/>
                  </a:lnTo>
                  <a:cubicBezTo>
                    <a:pt x="72" y="8973"/>
                    <a:pt x="0" y="9045"/>
                    <a:pt x="0" y="9153"/>
                  </a:cubicBezTo>
                  <a:lnTo>
                    <a:pt x="0" y="26898"/>
                  </a:lnTo>
                  <a:cubicBezTo>
                    <a:pt x="0" y="27006"/>
                    <a:pt x="72" y="27114"/>
                    <a:pt x="144" y="27150"/>
                  </a:cubicBezTo>
                  <a:lnTo>
                    <a:pt x="15509" y="36023"/>
                  </a:lnTo>
                  <a:cubicBezTo>
                    <a:pt x="15563" y="36059"/>
                    <a:pt x="15617" y="36077"/>
                    <a:pt x="15671" y="36077"/>
                  </a:cubicBezTo>
                  <a:cubicBezTo>
                    <a:pt x="15725" y="36077"/>
                    <a:pt x="15780" y="36059"/>
                    <a:pt x="15834" y="36023"/>
                  </a:cubicBezTo>
                  <a:lnTo>
                    <a:pt x="31198" y="27150"/>
                  </a:lnTo>
                  <a:cubicBezTo>
                    <a:pt x="31270" y="27114"/>
                    <a:pt x="31343" y="27006"/>
                    <a:pt x="31343" y="26898"/>
                  </a:cubicBezTo>
                  <a:lnTo>
                    <a:pt x="31343" y="9153"/>
                  </a:lnTo>
                  <a:cubicBezTo>
                    <a:pt x="31343" y="9045"/>
                    <a:pt x="31270" y="8973"/>
                    <a:pt x="31198" y="8900"/>
                  </a:cubicBezTo>
                  <a:lnTo>
                    <a:pt x="15834" y="28"/>
                  </a:lnTo>
                  <a:cubicBezTo>
                    <a:pt x="15780" y="10"/>
                    <a:pt x="15725" y="1"/>
                    <a:pt x="15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9"/>
            <p:cNvSpPr/>
            <p:nvPr/>
          </p:nvSpPr>
          <p:spPr>
            <a:xfrm>
              <a:off x="1887600" y="2053425"/>
              <a:ext cx="522100" cy="600750"/>
            </a:xfrm>
            <a:custGeom>
              <a:avLst/>
              <a:gdLst/>
              <a:ahLst/>
              <a:cxnLst/>
              <a:rect l="l" t="t" r="r" b="b"/>
              <a:pathLst>
                <a:path w="20884" h="24030" extrusionOk="0">
                  <a:moveTo>
                    <a:pt x="10424" y="640"/>
                  </a:moveTo>
                  <a:lnTo>
                    <a:pt x="20271" y="6339"/>
                  </a:lnTo>
                  <a:lnTo>
                    <a:pt x="20271" y="17700"/>
                  </a:lnTo>
                  <a:lnTo>
                    <a:pt x="10424" y="23363"/>
                  </a:lnTo>
                  <a:lnTo>
                    <a:pt x="614" y="17700"/>
                  </a:lnTo>
                  <a:lnTo>
                    <a:pt x="614" y="6307"/>
                  </a:lnTo>
                  <a:lnTo>
                    <a:pt x="10424" y="640"/>
                  </a:lnTo>
                  <a:close/>
                  <a:moveTo>
                    <a:pt x="10442" y="0"/>
                  </a:moveTo>
                  <a:cubicBezTo>
                    <a:pt x="10388" y="0"/>
                    <a:pt x="10334" y="9"/>
                    <a:pt x="10280" y="27"/>
                  </a:cubicBezTo>
                  <a:lnTo>
                    <a:pt x="145" y="5906"/>
                  </a:lnTo>
                  <a:cubicBezTo>
                    <a:pt x="73" y="5942"/>
                    <a:pt x="1" y="6050"/>
                    <a:pt x="1" y="6159"/>
                  </a:cubicBezTo>
                  <a:lnTo>
                    <a:pt x="1" y="17880"/>
                  </a:lnTo>
                  <a:cubicBezTo>
                    <a:pt x="1" y="17989"/>
                    <a:pt x="73" y="18061"/>
                    <a:pt x="145" y="18133"/>
                  </a:cubicBezTo>
                  <a:lnTo>
                    <a:pt x="10280" y="23976"/>
                  </a:lnTo>
                  <a:cubicBezTo>
                    <a:pt x="10334" y="24012"/>
                    <a:pt x="10388" y="24030"/>
                    <a:pt x="10442" y="24030"/>
                  </a:cubicBezTo>
                  <a:cubicBezTo>
                    <a:pt x="10496" y="24030"/>
                    <a:pt x="10551" y="24012"/>
                    <a:pt x="10605" y="23976"/>
                  </a:cubicBezTo>
                  <a:lnTo>
                    <a:pt x="20740" y="18133"/>
                  </a:lnTo>
                  <a:cubicBezTo>
                    <a:pt x="20812" y="18061"/>
                    <a:pt x="20884" y="17989"/>
                    <a:pt x="20884" y="17880"/>
                  </a:cubicBezTo>
                  <a:lnTo>
                    <a:pt x="20884" y="6159"/>
                  </a:lnTo>
                  <a:cubicBezTo>
                    <a:pt x="20884" y="6050"/>
                    <a:pt x="20812" y="5942"/>
                    <a:pt x="20740" y="5906"/>
                  </a:cubicBezTo>
                  <a:lnTo>
                    <a:pt x="10605" y="27"/>
                  </a:lnTo>
                  <a:cubicBezTo>
                    <a:pt x="10551" y="9"/>
                    <a:pt x="10496" y="0"/>
                    <a:pt x="10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9"/>
            <p:cNvSpPr/>
            <p:nvPr/>
          </p:nvSpPr>
          <p:spPr>
            <a:xfrm>
              <a:off x="2140975" y="1573500"/>
              <a:ext cx="15350" cy="344475"/>
            </a:xfrm>
            <a:custGeom>
              <a:avLst/>
              <a:gdLst/>
              <a:ahLst/>
              <a:cxnLst/>
              <a:rect l="l" t="t" r="r" b="b"/>
              <a:pathLst>
                <a:path w="614" h="13779" extrusionOk="0">
                  <a:moveTo>
                    <a:pt x="289" y="0"/>
                  </a:moveTo>
                  <a:cubicBezTo>
                    <a:pt x="145" y="0"/>
                    <a:pt x="1" y="109"/>
                    <a:pt x="1" y="289"/>
                  </a:cubicBezTo>
                  <a:lnTo>
                    <a:pt x="1" y="13453"/>
                  </a:lnTo>
                  <a:cubicBezTo>
                    <a:pt x="1" y="13634"/>
                    <a:pt x="145" y="13778"/>
                    <a:pt x="289" y="13778"/>
                  </a:cubicBezTo>
                  <a:cubicBezTo>
                    <a:pt x="470" y="13778"/>
                    <a:pt x="614" y="13634"/>
                    <a:pt x="614" y="13453"/>
                  </a:cubicBezTo>
                  <a:lnTo>
                    <a:pt x="614" y="289"/>
                  </a:lnTo>
                  <a:cubicBezTo>
                    <a:pt x="614" y="109"/>
                    <a:pt x="470"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9"/>
            <p:cNvSpPr/>
            <p:nvPr/>
          </p:nvSpPr>
          <p:spPr>
            <a:xfrm>
              <a:off x="2083275" y="1499550"/>
              <a:ext cx="129875" cy="129875"/>
            </a:xfrm>
            <a:custGeom>
              <a:avLst/>
              <a:gdLst/>
              <a:ahLst/>
              <a:cxnLst/>
              <a:rect l="l" t="t" r="r" b="b"/>
              <a:pathLst>
                <a:path w="5195" h="5195" extrusionOk="0">
                  <a:moveTo>
                    <a:pt x="2597" y="1"/>
                  </a:moveTo>
                  <a:cubicBezTo>
                    <a:pt x="1191" y="1"/>
                    <a:pt x="1" y="1155"/>
                    <a:pt x="1" y="2598"/>
                  </a:cubicBezTo>
                  <a:cubicBezTo>
                    <a:pt x="1" y="4040"/>
                    <a:pt x="1191" y="5195"/>
                    <a:pt x="2597" y="5195"/>
                  </a:cubicBezTo>
                  <a:cubicBezTo>
                    <a:pt x="4040" y="5195"/>
                    <a:pt x="5194" y="4040"/>
                    <a:pt x="5194" y="2598"/>
                  </a:cubicBezTo>
                  <a:cubicBezTo>
                    <a:pt x="5194" y="1155"/>
                    <a:pt x="4040" y="1"/>
                    <a:pt x="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9"/>
            <p:cNvSpPr/>
            <p:nvPr/>
          </p:nvSpPr>
          <p:spPr>
            <a:xfrm>
              <a:off x="2076050" y="1492350"/>
              <a:ext cx="145200" cy="144300"/>
            </a:xfrm>
            <a:custGeom>
              <a:avLst/>
              <a:gdLst/>
              <a:ahLst/>
              <a:cxnLst/>
              <a:rect l="l" t="t" r="r" b="b"/>
              <a:pathLst>
                <a:path w="5808" h="5772" extrusionOk="0">
                  <a:moveTo>
                    <a:pt x="2886" y="577"/>
                  </a:moveTo>
                  <a:cubicBezTo>
                    <a:pt x="3536" y="577"/>
                    <a:pt x="4113" y="830"/>
                    <a:pt x="4509" y="1263"/>
                  </a:cubicBezTo>
                  <a:cubicBezTo>
                    <a:pt x="4942" y="1659"/>
                    <a:pt x="5195" y="2237"/>
                    <a:pt x="5195" y="2886"/>
                  </a:cubicBezTo>
                  <a:cubicBezTo>
                    <a:pt x="5195" y="3499"/>
                    <a:pt x="4942" y="4076"/>
                    <a:pt x="4509" y="4509"/>
                  </a:cubicBezTo>
                  <a:cubicBezTo>
                    <a:pt x="4113" y="4906"/>
                    <a:pt x="3536" y="5158"/>
                    <a:pt x="2886" y="5158"/>
                  </a:cubicBezTo>
                  <a:cubicBezTo>
                    <a:pt x="2273" y="5158"/>
                    <a:pt x="1696" y="4906"/>
                    <a:pt x="1263" y="4509"/>
                  </a:cubicBezTo>
                  <a:cubicBezTo>
                    <a:pt x="867" y="4076"/>
                    <a:pt x="614" y="3499"/>
                    <a:pt x="614" y="2886"/>
                  </a:cubicBezTo>
                  <a:cubicBezTo>
                    <a:pt x="614" y="2237"/>
                    <a:pt x="867" y="1659"/>
                    <a:pt x="1263" y="1263"/>
                  </a:cubicBezTo>
                  <a:cubicBezTo>
                    <a:pt x="1696" y="830"/>
                    <a:pt x="2273" y="577"/>
                    <a:pt x="2886" y="577"/>
                  </a:cubicBezTo>
                  <a:close/>
                  <a:moveTo>
                    <a:pt x="2886" y="0"/>
                  </a:moveTo>
                  <a:cubicBezTo>
                    <a:pt x="1299" y="0"/>
                    <a:pt x="1" y="1299"/>
                    <a:pt x="1" y="2886"/>
                  </a:cubicBezTo>
                  <a:cubicBezTo>
                    <a:pt x="1" y="4473"/>
                    <a:pt x="1299" y="5771"/>
                    <a:pt x="2886" y="5771"/>
                  </a:cubicBezTo>
                  <a:cubicBezTo>
                    <a:pt x="4509" y="5771"/>
                    <a:pt x="5808" y="4473"/>
                    <a:pt x="5808" y="2886"/>
                  </a:cubicBezTo>
                  <a:cubicBezTo>
                    <a:pt x="5808" y="1299"/>
                    <a:pt x="4509" y="0"/>
                    <a:pt x="2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9"/>
            <p:cNvSpPr/>
            <p:nvPr/>
          </p:nvSpPr>
          <p:spPr>
            <a:xfrm>
              <a:off x="2140975" y="2779950"/>
              <a:ext cx="15350" cy="345350"/>
            </a:xfrm>
            <a:custGeom>
              <a:avLst/>
              <a:gdLst/>
              <a:ahLst/>
              <a:cxnLst/>
              <a:rect l="l" t="t" r="r" b="b"/>
              <a:pathLst>
                <a:path w="614" h="13814" extrusionOk="0">
                  <a:moveTo>
                    <a:pt x="289" y="0"/>
                  </a:moveTo>
                  <a:cubicBezTo>
                    <a:pt x="145" y="0"/>
                    <a:pt x="1" y="144"/>
                    <a:pt x="1" y="325"/>
                  </a:cubicBezTo>
                  <a:lnTo>
                    <a:pt x="1" y="13489"/>
                  </a:lnTo>
                  <a:cubicBezTo>
                    <a:pt x="1" y="13670"/>
                    <a:pt x="145" y="13814"/>
                    <a:pt x="289" y="13814"/>
                  </a:cubicBezTo>
                  <a:cubicBezTo>
                    <a:pt x="470" y="13814"/>
                    <a:pt x="614" y="13670"/>
                    <a:pt x="614" y="13489"/>
                  </a:cubicBezTo>
                  <a:lnTo>
                    <a:pt x="614" y="325"/>
                  </a:lnTo>
                  <a:cubicBezTo>
                    <a:pt x="614" y="144"/>
                    <a:pt x="470"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9"/>
            <p:cNvSpPr/>
            <p:nvPr/>
          </p:nvSpPr>
          <p:spPr>
            <a:xfrm>
              <a:off x="2083275" y="3068475"/>
              <a:ext cx="129875" cy="129875"/>
            </a:xfrm>
            <a:custGeom>
              <a:avLst/>
              <a:gdLst/>
              <a:ahLst/>
              <a:cxnLst/>
              <a:rect l="l" t="t" r="r" b="b"/>
              <a:pathLst>
                <a:path w="5195" h="5195" extrusionOk="0">
                  <a:moveTo>
                    <a:pt x="2597" y="1"/>
                  </a:moveTo>
                  <a:cubicBezTo>
                    <a:pt x="1191" y="1"/>
                    <a:pt x="1" y="1191"/>
                    <a:pt x="1" y="2598"/>
                  </a:cubicBezTo>
                  <a:cubicBezTo>
                    <a:pt x="1" y="4040"/>
                    <a:pt x="1191" y="5194"/>
                    <a:pt x="2597" y="5194"/>
                  </a:cubicBezTo>
                  <a:cubicBezTo>
                    <a:pt x="4040" y="5194"/>
                    <a:pt x="5194" y="4040"/>
                    <a:pt x="5194" y="2598"/>
                  </a:cubicBezTo>
                  <a:cubicBezTo>
                    <a:pt x="5194" y="1191"/>
                    <a:pt x="4040" y="1"/>
                    <a:pt x="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9"/>
            <p:cNvSpPr/>
            <p:nvPr/>
          </p:nvSpPr>
          <p:spPr>
            <a:xfrm>
              <a:off x="2076050" y="3061275"/>
              <a:ext cx="145200" cy="145175"/>
            </a:xfrm>
            <a:custGeom>
              <a:avLst/>
              <a:gdLst/>
              <a:ahLst/>
              <a:cxnLst/>
              <a:rect l="l" t="t" r="r" b="b"/>
              <a:pathLst>
                <a:path w="5808" h="5807" extrusionOk="0">
                  <a:moveTo>
                    <a:pt x="2886" y="613"/>
                  </a:moveTo>
                  <a:cubicBezTo>
                    <a:pt x="3536" y="613"/>
                    <a:pt x="4113" y="866"/>
                    <a:pt x="4509" y="1263"/>
                  </a:cubicBezTo>
                  <a:cubicBezTo>
                    <a:pt x="4942" y="1695"/>
                    <a:pt x="5195" y="2272"/>
                    <a:pt x="5195" y="2886"/>
                  </a:cubicBezTo>
                  <a:cubicBezTo>
                    <a:pt x="5195" y="3535"/>
                    <a:pt x="4942" y="4112"/>
                    <a:pt x="4509" y="4509"/>
                  </a:cubicBezTo>
                  <a:cubicBezTo>
                    <a:pt x="4113" y="4941"/>
                    <a:pt x="3536" y="5194"/>
                    <a:pt x="2886" y="5194"/>
                  </a:cubicBezTo>
                  <a:cubicBezTo>
                    <a:pt x="2273" y="5194"/>
                    <a:pt x="1696" y="4941"/>
                    <a:pt x="1263" y="4509"/>
                  </a:cubicBezTo>
                  <a:cubicBezTo>
                    <a:pt x="867" y="4112"/>
                    <a:pt x="614" y="3535"/>
                    <a:pt x="614" y="2886"/>
                  </a:cubicBezTo>
                  <a:cubicBezTo>
                    <a:pt x="614" y="2272"/>
                    <a:pt x="867" y="1695"/>
                    <a:pt x="1263" y="1263"/>
                  </a:cubicBezTo>
                  <a:cubicBezTo>
                    <a:pt x="1696" y="866"/>
                    <a:pt x="2273" y="613"/>
                    <a:pt x="2886" y="613"/>
                  </a:cubicBezTo>
                  <a:close/>
                  <a:moveTo>
                    <a:pt x="2886" y="0"/>
                  </a:moveTo>
                  <a:cubicBezTo>
                    <a:pt x="1299" y="0"/>
                    <a:pt x="1" y="1299"/>
                    <a:pt x="1" y="2886"/>
                  </a:cubicBezTo>
                  <a:cubicBezTo>
                    <a:pt x="1" y="4509"/>
                    <a:pt x="1299" y="5771"/>
                    <a:pt x="2886" y="5807"/>
                  </a:cubicBezTo>
                  <a:cubicBezTo>
                    <a:pt x="4509" y="5771"/>
                    <a:pt x="5808" y="4509"/>
                    <a:pt x="5808" y="2886"/>
                  </a:cubicBezTo>
                  <a:cubicBezTo>
                    <a:pt x="5808" y="1299"/>
                    <a:pt x="4509" y="0"/>
                    <a:pt x="2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9"/>
            <p:cNvSpPr/>
            <p:nvPr/>
          </p:nvSpPr>
          <p:spPr>
            <a:xfrm>
              <a:off x="1755975" y="2124425"/>
              <a:ext cx="147900" cy="90200"/>
            </a:xfrm>
            <a:custGeom>
              <a:avLst/>
              <a:gdLst/>
              <a:ahLst/>
              <a:cxnLst/>
              <a:rect l="l" t="t" r="r" b="b"/>
              <a:pathLst>
                <a:path w="5916" h="3608" extrusionOk="0">
                  <a:moveTo>
                    <a:pt x="345" y="0"/>
                  </a:moveTo>
                  <a:cubicBezTo>
                    <a:pt x="233" y="0"/>
                    <a:pt x="120" y="49"/>
                    <a:pt x="72" y="145"/>
                  </a:cubicBezTo>
                  <a:cubicBezTo>
                    <a:pt x="0" y="289"/>
                    <a:pt x="36" y="469"/>
                    <a:pt x="180" y="578"/>
                  </a:cubicBezTo>
                  <a:lnTo>
                    <a:pt x="5410" y="3571"/>
                  </a:lnTo>
                  <a:cubicBezTo>
                    <a:pt x="5458" y="3595"/>
                    <a:pt x="5510" y="3607"/>
                    <a:pt x="5563" y="3607"/>
                  </a:cubicBezTo>
                  <a:cubicBezTo>
                    <a:pt x="5667" y="3607"/>
                    <a:pt x="5771" y="3559"/>
                    <a:pt x="5843" y="3463"/>
                  </a:cubicBezTo>
                  <a:cubicBezTo>
                    <a:pt x="5915" y="3319"/>
                    <a:pt x="5843" y="3138"/>
                    <a:pt x="5699" y="3066"/>
                  </a:cubicBezTo>
                  <a:lnTo>
                    <a:pt x="505" y="36"/>
                  </a:lnTo>
                  <a:cubicBezTo>
                    <a:pt x="457" y="12"/>
                    <a:pt x="401" y="0"/>
                    <a:pt x="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9"/>
            <p:cNvSpPr/>
            <p:nvPr/>
          </p:nvSpPr>
          <p:spPr>
            <a:xfrm>
              <a:off x="1897525" y="2348350"/>
              <a:ext cx="513075" cy="161125"/>
            </a:xfrm>
            <a:custGeom>
              <a:avLst/>
              <a:gdLst/>
              <a:ahLst/>
              <a:cxnLst/>
              <a:rect l="l" t="t" r="r" b="b"/>
              <a:pathLst>
                <a:path w="20523" h="6445" extrusionOk="0">
                  <a:moveTo>
                    <a:pt x="10450" y="0"/>
                  </a:moveTo>
                  <a:cubicBezTo>
                    <a:pt x="10406" y="0"/>
                    <a:pt x="10361" y="9"/>
                    <a:pt x="10316" y="24"/>
                  </a:cubicBezTo>
                  <a:lnTo>
                    <a:pt x="181" y="5903"/>
                  </a:lnTo>
                  <a:cubicBezTo>
                    <a:pt x="37" y="5975"/>
                    <a:pt x="1" y="6156"/>
                    <a:pt x="73" y="6300"/>
                  </a:cubicBezTo>
                  <a:cubicBezTo>
                    <a:pt x="145" y="6396"/>
                    <a:pt x="249" y="6444"/>
                    <a:pt x="353" y="6444"/>
                  </a:cubicBezTo>
                  <a:cubicBezTo>
                    <a:pt x="405" y="6444"/>
                    <a:pt x="458" y="6432"/>
                    <a:pt x="506" y="6408"/>
                  </a:cubicBezTo>
                  <a:lnTo>
                    <a:pt x="10496" y="637"/>
                  </a:lnTo>
                  <a:lnTo>
                    <a:pt x="20018" y="6336"/>
                  </a:lnTo>
                  <a:cubicBezTo>
                    <a:pt x="20066" y="6360"/>
                    <a:pt x="20118" y="6372"/>
                    <a:pt x="20170" y="6372"/>
                  </a:cubicBezTo>
                  <a:cubicBezTo>
                    <a:pt x="20274" y="6372"/>
                    <a:pt x="20379" y="6324"/>
                    <a:pt x="20451" y="6228"/>
                  </a:cubicBezTo>
                  <a:cubicBezTo>
                    <a:pt x="20523" y="6083"/>
                    <a:pt x="20487" y="5903"/>
                    <a:pt x="20343" y="5795"/>
                  </a:cubicBezTo>
                  <a:lnTo>
                    <a:pt x="10640" y="60"/>
                  </a:lnTo>
                  <a:cubicBezTo>
                    <a:pt x="10577" y="18"/>
                    <a:pt x="10514" y="0"/>
                    <a:pt x="10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9"/>
            <p:cNvSpPr/>
            <p:nvPr/>
          </p:nvSpPr>
          <p:spPr>
            <a:xfrm>
              <a:off x="2151800" y="2053200"/>
              <a:ext cx="15350" cy="310200"/>
            </a:xfrm>
            <a:custGeom>
              <a:avLst/>
              <a:gdLst/>
              <a:ahLst/>
              <a:cxnLst/>
              <a:rect l="l" t="t" r="r" b="b"/>
              <a:pathLst>
                <a:path w="614" h="12408" extrusionOk="0">
                  <a:moveTo>
                    <a:pt x="325" y="0"/>
                  </a:moveTo>
                  <a:cubicBezTo>
                    <a:pt x="145" y="0"/>
                    <a:pt x="1" y="144"/>
                    <a:pt x="1" y="325"/>
                  </a:cubicBezTo>
                  <a:lnTo>
                    <a:pt x="1" y="12119"/>
                  </a:lnTo>
                  <a:cubicBezTo>
                    <a:pt x="1" y="12263"/>
                    <a:pt x="145" y="12407"/>
                    <a:pt x="325" y="12407"/>
                  </a:cubicBezTo>
                  <a:cubicBezTo>
                    <a:pt x="469" y="12407"/>
                    <a:pt x="614" y="12263"/>
                    <a:pt x="614" y="12119"/>
                  </a:cubicBezTo>
                  <a:lnTo>
                    <a:pt x="614" y="325"/>
                  </a:lnTo>
                  <a:cubicBezTo>
                    <a:pt x="614" y="144"/>
                    <a:pt x="46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9"/>
            <p:cNvSpPr/>
            <p:nvPr/>
          </p:nvSpPr>
          <p:spPr>
            <a:xfrm>
              <a:off x="2929950" y="911675"/>
              <a:ext cx="189375" cy="15350"/>
            </a:xfrm>
            <a:custGeom>
              <a:avLst/>
              <a:gdLst/>
              <a:ahLst/>
              <a:cxnLst/>
              <a:rect l="l" t="t" r="r" b="b"/>
              <a:pathLst>
                <a:path w="7575" h="614" extrusionOk="0">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9"/>
            <p:cNvSpPr/>
            <p:nvPr/>
          </p:nvSpPr>
          <p:spPr>
            <a:xfrm>
              <a:off x="2496250" y="911675"/>
              <a:ext cx="376925" cy="15350"/>
            </a:xfrm>
            <a:custGeom>
              <a:avLst/>
              <a:gdLst/>
              <a:ahLst/>
              <a:cxnLst/>
              <a:rect l="l" t="t" r="r" b="b"/>
              <a:pathLst>
                <a:path w="15077" h="614" extrusionOk="0">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9"/>
            <p:cNvSpPr/>
            <p:nvPr/>
          </p:nvSpPr>
          <p:spPr>
            <a:xfrm>
              <a:off x="2322225" y="911675"/>
              <a:ext cx="109125" cy="15350"/>
            </a:xfrm>
            <a:custGeom>
              <a:avLst/>
              <a:gdLst/>
              <a:ahLst/>
              <a:cxnLst/>
              <a:rect l="l" t="t" r="r" b="b"/>
              <a:pathLst>
                <a:path w="4365" h="614" extrusionOk="0">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9"/>
            <p:cNvSpPr/>
            <p:nvPr/>
          </p:nvSpPr>
          <p:spPr>
            <a:xfrm>
              <a:off x="2647725" y="984700"/>
              <a:ext cx="471600" cy="15350"/>
            </a:xfrm>
            <a:custGeom>
              <a:avLst/>
              <a:gdLst/>
              <a:ahLst/>
              <a:cxnLst/>
              <a:rect l="l" t="t" r="r" b="b"/>
              <a:pathLst>
                <a:path w="18864" h="614" extrusionOk="0">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9"/>
            <p:cNvSpPr/>
            <p:nvPr/>
          </p:nvSpPr>
          <p:spPr>
            <a:xfrm>
              <a:off x="2322225" y="984700"/>
              <a:ext cx="174050" cy="15350"/>
            </a:xfrm>
            <a:custGeom>
              <a:avLst/>
              <a:gdLst/>
              <a:ahLst/>
              <a:cxnLst/>
              <a:rect l="l" t="t" r="r" b="b"/>
              <a:pathLst>
                <a:path w="6962" h="614" extrusionOk="0">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9"/>
            <p:cNvSpPr/>
            <p:nvPr/>
          </p:nvSpPr>
          <p:spPr>
            <a:xfrm>
              <a:off x="3024625" y="1067650"/>
              <a:ext cx="94700" cy="15350"/>
            </a:xfrm>
            <a:custGeom>
              <a:avLst/>
              <a:gdLst/>
              <a:ahLst/>
              <a:cxnLst/>
              <a:rect l="l" t="t" r="r" b="b"/>
              <a:pathLst>
                <a:path w="3788" h="614" extrusionOk="0">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9"/>
            <p:cNvSpPr/>
            <p:nvPr/>
          </p:nvSpPr>
          <p:spPr>
            <a:xfrm>
              <a:off x="2800100" y="1067650"/>
              <a:ext cx="174050" cy="15350"/>
            </a:xfrm>
            <a:custGeom>
              <a:avLst/>
              <a:gdLst/>
              <a:ahLst/>
              <a:cxnLst/>
              <a:rect l="l" t="t" r="r" b="b"/>
              <a:pathLst>
                <a:path w="6962" h="614" extrusionOk="0">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9"/>
            <p:cNvSpPr/>
            <p:nvPr/>
          </p:nvSpPr>
          <p:spPr>
            <a:xfrm>
              <a:off x="2322225" y="1067650"/>
              <a:ext cx="384125" cy="15350"/>
            </a:xfrm>
            <a:custGeom>
              <a:avLst/>
              <a:gdLst/>
              <a:ahLst/>
              <a:cxnLst/>
              <a:rect l="l" t="t" r="r" b="b"/>
              <a:pathLst>
                <a:path w="15365" h="614" extrusionOk="0">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9"/>
            <p:cNvSpPr/>
            <p:nvPr/>
          </p:nvSpPr>
          <p:spPr>
            <a:xfrm>
              <a:off x="2699125" y="1151525"/>
              <a:ext cx="420200" cy="14450"/>
            </a:xfrm>
            <a:custGeom>
              <a:avLst/>
              <a:gdLst/>
              <a:ahLst/>
              <a:cxnLst/>
              <a:rect l="l" t="t" r="r" b="b"/>
              <a:pathLst>
                <a:path w="16808" h="578" extrusionOk="0">
                  <a:moveTo>
                    <a:pt x="289" y="0"/>
                  </a:moveTo>
                  <a:cubicBezTo>
                    <a:pt x="109" y="0"/>
                    <a:pt x="0" y="108"/>
                    <a:pt x="0" y="289"/>
                  </a:cubicBezTo>
                  <a:cubicBezTo>
                    <a:pt x="0" y="433"/>
                    <a:pt x="109" y="577"/>
                    <a:pt x="289" y="577"/>
                  </a:cubicBezTo>
                  <a:lnTo>
                    <a:pt x="16483" y="577"/>
                  </a:lnTo>
                  <a:cubicBezTo>
                    <a:pt x="16663" y="577"/>
                    <a:pt x="16808" y="433"/>
                    <a:pt x="16808" y="289"/>
                  </a:cubicBezTo>
                  <a:cubicBezTo>
                    <a:pt x="16808" y="108"/>
                    <a:pt x="16663" y="0"/>
                    <a:pt x="16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9"/>
            <p:cNvSpPr/>
            <p:nvPr/>
          </p:nvSpPr>
          <p:spPr>
            <a:xfrm>
              <a:off x="2322225" y="1151525"/>
              <a:ext cx="304775" cy="14450"/>
            </a:xfrm>
            <a:custGeom>
              <a:avLst/>
              <a:gdLst/>
              <a:ahLst/>
              <a:cxnLst/>
              <a:rect l="l" t="t" r="r" b="b"/>
              <a:pathLst>
                <a:path w="12191" h="578" extrusionOk="0">
                  <a:moveTo>
                    <a:pt x="289" y="0"/>
                  </a:moveTo>
                  <a:cubicBezTo>
                    <a:pt x="145" y="0"/>
                    <a:pt x="0" y="108"/>
                    <a:pt x="0" y="289"/>
                  </a:cubicBezTo>
                  <a:cubicBezTo>
                    <a:pt x="0" y="433"/>
                    <a:pt x="145" y="577"/>
                    <a:pt x="289" y="577"/>
                  </a:cubicBezTo>
                  <a:lnTo>
                    <a:pt x="11902" y="577"/>
                  </a:lnTo>
                  <a:cubicBezTo>
                    <a:pt x="12047" y="577"/>
                    <a:pt x="12191" y="433"/>
                    <a:pt x="12191" y="289"/>
                  </a:cubicBezTo>
                  <a:cubicBezTo>
                    <a:pt x="12191" y="108"/>
                    <a:pt x="12047" y="0"/>
                    <a:pt x="1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9"/>
            <p:cNvSpPr/>
            <p:nvPr/>
          </p:nvSpPr>
          <p:spPr>
            <a:xfrm>
              <a:off x="2929950" y="1234475"/>
              <a:ext cx="189375" cy="14450"/>
            </a:xfrm>
            <a:custGeom>
              <a:avLst/>
              <a:gdLst/>
              <a:ahLst/>
              <a:cxnLst/>
              <a:rect l="l" t="t" r="r" b="b"/>
              <a:pathLst>
                <a:path w="7575" h="578" extrusionOk="0">
                  <a:moveTo>
                    <a:pt x="325" y="0"/>
                  </a:moveTo>
                  <a:cubicBezTo>
                    <a:pt x="145" y="0"/>
                    <a:pt x="1" y="144"/>
                    <a:pt x="1" y="289"/>
                  </a:cubicBezTo>
                  <a:cubicBezTo>
                    <a:pt x="1" y="469"/>
                    <a:pt x="145" y="577"/>
                    <a:pt x="325" y="577"/>
                  </a:cubicBezTo>
                  <a:lnTo>
                    <a:pt x="7250" y="577"/>
                  </a:lnTo>
                  <a:cubicBezTo>
                    <a:pt x="7430" y="577"/>
                    <a:pt x="7575" y="469"/>
                    <a:pt x="7575" y="289"/>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9"/>
            <p:cNvSpPr/>
            <p:nvPr/>
          </p:nvSpPr>
          <p:spPr>
            <a:xfrm>
              <a:off x="2496250" y="1234475"/>
              <a:ext cx="376925" cy="14450"/>
            </a:xfrm>
            <a:custGeom>
              <a:avLst/>
              <a:gdLst/>
              <a:ahLst/>
              <a:cxnLst/>
              <a:rect l="l" t="t" r="r" b="b"/>
              <a:pathLst>
                <a:path w="15077" h="578" extrusionOk="0">
                  <a:moveTo>
                    <a:pt x="289" y="0"/>
                  </a:moveTo>
                  <a:cubicBezTo>
                    <a:pt x="108" y="0"/>
                    <a:pt x="0" y="144"/>
                    <a:pt x="0" y="289"/>
                  </a:cubicBezTo>
                  <a:cubicBezTo>
                    <a:pt x="0" y="469"/>
                    <a:pt x="108" y="577"/>
                    <a:pt x="289" y="577"/>
                  </a:cubicBezTo>
                  <a:lnTo>
                    <a:pt x="14788" y="577"/>
                  </a:lnTo>
                  <a:cubicBezTo>
                    <a:pt x="14932" y="577"/>
                    <a:pt x="15076" y="469"/>
                    <a:pt x="15076" y="289"/>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9"/>
            <p:cNvSpPr/>
            <p:nvPr/>
          </p:nvSpPr>
          <p:spPr>
            <a:xfrm>
              <a:off x="2322225" y="1234475"/>
              <a:ext cx="109125" cy="14450"/>
            </a:xfrm>
            <a:custGeom>
              <a:avLst/>
              <a:gdLst/>
              <a:ahLst/>
              <a:cxnLst/>
              <a:rect l="l" t="t" r="r" b="b"/>
              <a:pathLst>
                <a:path w="4365" h="578" extrusionOk="0">
                  <a:moveTo>
                    <a:pt x="289" y="0"/>
                  </a:moveTo>
                  <a:cubicBezTo>
                    <a:pt x="145" y="0"/>
                    <a:pt x="0" y="144"/>
                    <a:pt x="0" y="289"/>
                  </a:cubicBezTo>
                  <a:cubicBezTo>
                    <a:pt x="0" y="469"/>
                    <a:pt x="145" y="577"/>
                    <a:pt x="289" y="577"/>
                  </a:cubicBezTo>
                  <a:lnTo>
                    <a:pt x="4076" y="577"/>
                  </a:lnTo>
                  <a:cubicBezTo>
                    <a:pt x="4220" y="577"/>
                    <a:pt x="4364" y="469"/>
                    <a:pt x="4364" y="289"/>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9"/>
            <p:cNvSpPr/>
            <p:nvPr/>
          </p:nvSpPr>
          <p:spPr>
            <a:xfrm>
              <a:off x="2647725" y="1306600"/>
              <a:ext cx="471600" cy="15350"/>
            </a:xfrm>
            <a:custGeom>
              <a:avLst/>
              <a:gdLst/>
              <a:ahLst/>
              <a:cxnLst/>
              <a:rect l="l" t="t" r="r" b="b"/>
              <a:pathLst>
                <a:path w="18864" h="614" extrusionOk="0">
                  <a:moveTo>
                    <a:pt x="325" y="1"/>
                  </a:moveTo>
                  <a:cubicBezTo>
                    <a:pt x="145" y="1"/>
                    <a:pt x="1" y="145"/>
                    <a:pt x="1" y="325"/>
                  </a:cubicBezTo>
                  <a:cubicBezTo>
                    <a:pt x="1" y="469"/>
                    <a:pt x="145" y="614"/>
                    <a:pt x="325" y="614"/>
                  </a:cubicBezTo>
                  <a:lnTo>
                    <a:pt x="18539" y="614"/>
                  </a:lnTo>
                  <a:cubicBezTo>
                    <a:pt x="18719" y="614"/>
                    <a:pt x="18864" y="469"/>
                    <a:pt x="18864" y="325"/>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9"/>
            <p:cNvSpPr/>
            <p:nvPr/>
          </p:nvSpPr>
          <p:spPr>
            <a:xfrm>
              <a:off x="2322225" y="1306600"/>
              <a:ext cx="174050" cy="15350"/>
            </a:xfrm>
            <a:custGeom>
              <a:avLst/>
              <a:gdLst/>
              <a:ahLst/>
              <a:cxnLst/>
              <a:rect l="l" t="t" r="r" b="b"/>
              <a:pathLst>
                <a:path w="6962" h="614" extrusionOk="0">
                  <a:moveTo>
                    <a:pt x="289" y="1"/>
                  </a:moveTo>
                  <a:cubicBezTo>
                    <a:pt x="145" y="1"/>
                    <a:pt x="0" y="145"/>
                    <a:pt x="0" y="325"/>
                  </a:cubicBezTo>
                  <a:cubicBezTo>
                    <a:pt x="0" y="469"/>
                    <a:pt x="145" y="614"/>
                    <a:pt x="289" y="614"/>
                  </a:cubicBezTo>
                  <a:lnTo>
                    <a:pt x="6673" y="614"/>
                  </a:lnTo>
                  <a:cubicBezTo>
                    <a:pt x="6853" y="614"/>
                    <a:pt x="6961" y="469"/>
                    <a:pt x="6961" y="325"/>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9"/>
            <p:cNvSpPr/>
            <p:nvPr/>
          </p:nvSpPr>
          <p:spPr>
            <a:xfrm>
              <a:off x="3024625" y="1390450"/>
              <a:ext cx="94700" cy="14450"/>
            </a:xfrm>
            <a:custGeom>
              <a:avLst/>
              <a:gdLst/>
              <a:ahLst/>
              <a:cxnLst/>
              <a:rect l="l" t="t" r="r" b="b"/>
              <a:pathLst>
                <a:path w="3788" h="578" extrusionOk="0">
                  <a:moveTo>
                    <a:pt x="289" y="1"/>
                  </a:moveTo>
                  <a:cubicBezTo>
                    <a:pt x="145" y="1"/>
                    <a:pt x="1" y="109"/>
                    <a:pt x="1" y="289"/>
                  </a:cubicBezTo>
                  <a:cubicBezTo>
                    <a:pt x="1" y="470"/>
                    <a:pt x="145" y="578"/>
                    <a:pt x="289" y="578"/>
                  </a:cubicBezTo>
                  <a:lnTo>
                    <a:pt x="3463" y="578"/>
                  </a:lnTo>
                  <a:cubicBezTo>
                    <a:pt x="3643" y="578"/>
                    <a:pt x="3788" y="470"/>
                    <a:pt x="3788" y="289"/>
                  </a:cubicBezTo>
                  <a:cubicBezTo>
                    <a:pt x="3788" y="109"/>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9"/>
            <p:cNvSpPr/>
            <p:nvPr/>
          </p:nvSpPr>
          <p:spPr>
            <a:xfrm>
              <a:off x="2800100" y="1390450"/>
              <a:ext cx="174050" cy="14450"/>
            </a:xfrm>
            <a:custGeom>
              <a:avLst/>
              <a:gdLst/>
              <a:ahLst/>
              <a:cxnLst/>
              <a:rect l="l" t="t" r="r" b="b"/>
              <a:pathLst>
                <a:path w="6962" h="578" extrusionOk="0">
                  <a:moveTo>
                    <a:pt x="289" y="1"/>
                  </a:moveTo>
                  <a:cubicBezTo>
                    <a:pt x="145" y="1"/>
                    <a:pt x="1" y="109"/>
                    <a:pt x="1" y="289"/>
                  </a:cubicBezTo>
                  <a:cubicBezTo>
                    <a:pt x="1" y="470"/>
                    <a:pt x="145" y="578"/>
                    <a:pt x="289" y="578"/>
                  </a:cubicBezTo>
                  <a:lnTo>
                    <a:pt x="6673" y="578"/>
                  </a:lnTo>
                  <a:cubicBezTo>
                    <a:pt x="6854" y="578"/>
                    <a:pt x="6962" y="470"/>
                    <a:pt x="6962" y="289"/>
                  </a:cubicBezTo>
                  <a:cubicBezTo>
                    <a:pt x="6962" y="109"/>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9"/>
            <p:cNvSpPr/>
            <p:nvPr/>
          </p:nvSpPr>
          <p:spPr>
            <a:xfrm>
              <a:off x="2322225" y="1390450"/>
              <a:ext cx="384125" cy="14450"/>
            </a:xfrm>
            <a:custGeom>
              <a:avLst/>
              <a:gdLst/>
              <a:ahLst/>
              <a:cxnLst/>
              <a:rect l="l" t="t" r="r" b="b"/>
              <a:pathLst>
                <a:path w="15365" h="578" extrusionOk="0">
                  <a:moveTo>
                    <a:pt x="289" y="1"/>
                  </a:moveTo>
                  <a:cubicBezTo>
                    <a:pt x="145" y="1"/>
                    <a:pt x="0" y="109"/>
                    <a:pt x="0" y="289"/>
                  </a:cubicBezTo>
                  <a:cubicBezTo>
                    <a:pt x="0" y="470"/>
                    <a:pt x="145" y="578"/>
                    <a:pt x="289" y="578"/>
                  </a:cubicBezTo>
                  <a:lnTo>
                    <a:pt x="15076" y="578"/>
                  </a:lnTo>
                  <a:cubicBezTo>
                    <a:pt x="15221" y="578"/>
                    <a:pt x="15365" y="470"/>
                    <a:pt x="15365" y="289"/>
                  </a:cubicBezTo>
                  <a:cubicBezTo>
                    <a:pt x="15365" y="109"/>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9"/>
            <p:cNvSpPr/>
            <p:nvPr/>
          </p:nvSpPr>
          <p:spPr>
            <a:xfrm>
              <a:off x="2699125" y="1473400"/>
              <a:ext cx="420200" cy="15375"/>
            </a:xfrm>
            <a:custGeom>
              <a:avLst/>
              <a:gdLst/>
              <a:ahLst/>
              <a:cxnLst/>
              <a:rect l="l" t="t" r="r" b="b"/>
              <a:pathLst>
                <a:path w="16808" h="615" extrusionOk="0">
                  <a:moveTo>
                    <a:pt x="289" y="1"/>
                  </a:moveTo>
                  <a:cubicBezTo>
                    <a:pt x="109" y="1"/>
                    <a:pt x="0" y="145"/>
                    <a:pt x="0" y="290"/>
                  </a:cubicBezTo>
                  <a:cubicBezTo>
                    <a:pt x="0" y="470"/>
                    <a:pt x="109" y="614"/>
                    <a:pt x="289" y="614"/>
                  </a:cubicBezTo>
                  <a:lnTo>
                    <a:pt x="16483" y="614"/>
                  </a:lnTo>
                  <a:cubicBezTo>
                    <a:pt x="16663" y="614"/>
                    <a:pt x="16808" y="470"/>
                    <a:pt x="16808" y="290"/>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9"/>
            <p:cNvSpPr/>
            <p:nvPr/>
          </p:nvSpPr>
          <p:spPr>
            <a:xfrm>
              <a:off x="2322225" y="1473400"/>
              <a:ext cx="304775" cy="15375"/>
            </a:xfrm>
            <a:custGeom>
              <a:avLst/>
              <a:gdLst/>
              <a:ahLst/>
              <a:cxnLst/>
              <a:rect l="l" t="t" r="r" b="b"/>
              <a:pathLst>
                <a:path w="12191" h="615" extrusionOk="0">
                  <a:moveTo>
                    <a:pt x="289" y="1"/>
                  </a:moveTo>
                  <a:cubicBezTo>
                    <a:pt x="145" y="1"/>
                    <a:pt x="0" y="145"/>
                    <a:pt x="0" y="290"/>
                  </a:cubicBezTo>
                  <a:cubicBezTo>
                    <a:pt x="0" y="470"/>
                    <a:pt x="145" y="614"/>
                    <a:pt x="289" y="614"/>
                  </a:cubicBezTo>
                  <a:lnTo>
                    <a:pt x="11902" y="614"/>
                  </a:lnTo>
                  <a:cubicBezTo>
                    <a:pt x="12047" y="614"/>
                    <a:pt x="12191" y="470"/>
                    <a:pt x="12191" y="290"/>
                  </a:cubicBezTo>
                  <a:cubicBezTo>
                    <a:pt x="12191" y="145"/>
                    <a:pt x="12047" y="1"/>
                    <a:pt x="1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9"/>
            <p:cNvSpPr/>
            <p:nvPr/>
          </p:nvSpPr>
          <p:spPr>
            <a:xfrm>
              <a:off x="2929950" y="1556375"/>
              <a:ext cx="189375" cy="15350"/>
            </a:xfrm>
            <a:custGeom>
              <a:avLst/>
              <a:gdLst/>
              <a:ahLst/>
              <a:cxnLst/>
              <a:rect l="l" t="t" r="r" b="b"/>
              <a:pathLst>
                <a:path w="7575" h="614" extrusionOk="0">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9"/>
            <p:cNvSpPr/>
            <p:nvPr/>
          </p:nvSpPr>
          <p:spPr>
            <a:xfrm>
              <a:off x="2496250" y="1556375"/>
              <a:ext cx="376925" cy="15350"/>
            </a:xfrm>
            <a:custGeom>
              <a:avLst/>
              <a:gdLst/>
              <a:ahLst/>
              <a:cxnLst/>
              <a:rect l="l" t="t" r="r" b="b"/>
              <a:pathLst>
                <a:path w="15077" h="614" extrusionOk="0">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9"/>
            <p:cNvSpPr/>
            <p:nvPr/>
          </p:nvSpPr>
          <p:spPr>
            <a:xfrm>
              <a:off x="2322225" y="1556375"/>
              <a:ext cx="109125" cy="15350"/>
            </a:xfrm>
            <a:custGeom>
              <a:avLst/>
              <a:gdLst/>
              <a:ahLst/>
              <a:cxnLst/>
              <a:rect l="l" t="t" r="r" b="b"/>
              <a:pathLst>
                <a:path w="4365" h="614" extrusionOk="0">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9"/>
            <p:cNvSpPr/>
            <p:nvPr/>
          </p:nvSpPr>
          <p:spPr>
            <a:xfrm>
              <a:off x="2647725" y="1629400"/>
              <a:ext cx="471600" cy="15350"/>
            </a:xfrm>
            <a:custGeom>
              <a:avLst/>
              <a:gdLst/>
              <a:ahLst/>
              <a:cxnLst/>
              <a:rect l="l" t="t" r="r" b="b"/>
              <a:pathLst>
                <a:path w="18864" h="614" extrusionOk="0">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9"/>
            <p:cNvSpPr/>
            <p:nvPr/>
          </p:nvSpPr>
          <p:spPr>
            <a:xfrm>
              <a:off x="2322225" y="1629400"/>
              <a:ext cx="174050" cy="15350"/>
            </a:xfrm>
            <a:custGeom>
              <a:avLst/>
              <a:gdLst/>
              <a:ahLst/>
              <a:cxnLst/>
              <a:rect l="l" t="t" r="r" b="b"/>
              <a:pathLst>
                <a:path w="6962" h="614" extrusionOk="0">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9"/>
            <p:cNvSpPr/>
            <p:nvPr/>
          </p:nvSpPr>
          <p:spPr>
            <a:xfrm>
              <a:off x="3024625" y="1712350"/>
              <a:ext cx="94700" cy="15350"/>
            </a:xfrm>
            <a:custGeom>
              <a:avLst/>
              <a:gdLst/>
              <a:ahLst/>
              <a:cxnLst/>
              <a:rect l="l" t="t" r="r" b="b"/>
              <a:pathLst>
                <a:path w="3788" h="614" extrusionOk="0">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9"/>
            <p:cNvSpPr/>
            <p:nvPr/>
          </p:nvSpPr>
          <p:spPr>
            <a:xfrm>
              <a:off x="2800100" y="1712350"/>
              <a:ext cx="174050" cy="15350"/>
            </a:xfrm>
            <a:custGeom>
              <a:avLst/>
              <a:gdLst/>
              <a:ahLst/>
              <a:cxnLst/>
              <a:rect l="l" t="t" r="r" b="b"/>
              <a:pathLst>
                <a:path w="6962" h="614" extrusionOk="0">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9"/>
            <p:cNvSpPr/>
            <p:nvPr/>
          </p:nvSpPr>
          <p:spPr>
            <a:xfrm>
              <a:off x="2322225" y="1712350"/>
              <a:ext cx="384125" cy="15350"/>
            </a:xfrm>
            <a:custGeom>
              <a:avLst/>
              <a:gdLst/>
              <a:ahLst/>
              <a:cxnLst/>
              <a:rect l="l" t="t" r="r" b="b"/>
              <a:pathLst>
                <a:path w="15365" h="614" extrusionOk="0">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9"/>
            <p:cNvSpPr/>
            <p:nvPr/>
          </p:nvSpPr>
          <p:spPr>
            <a:xfrm>
              <a:off x="2699125" y="1795300"/>
              <a:ext cx="420200" cy="15375"/>
            </a:xfrm>
            <a:custGeom>
              <a:avLst/>
              <a:gdLst/>
              <a:ahLst/>
              <a:cxnLst/>
              <a:rect l="l" t="t" r="r" b="b"/>
              <a:pathLst>
                <a:path w="16808" h="615" extrusionOk="0">
                  <a:moveTo>
                    <a:pt x="289" y="1"/>
                  </a:moveTo>
                  <a:cubicBezTo>
                    <a:pt x="109" y="1"/>
                    <a:pt x="0" y="145"/>
                    <a:pt x="0" y="326"/>
                  </a:cubicBezTo>
                  <a:cubicBezTo>
                    <a:pt x="0" y="470"/>
                    <a:pt x="109" y="614"/>
                    <a:pt x="289" y="614"/>
                  </a:cubicBezTo>
                  <a:lnTo>
                    <a:pt x="16483" y="614"/>
                  </a:lnTo>
                  <a:cubicBezTo>
                    <a:pt x="16663" y="614"/>
                    <a:pt x="16808" y="470"/>
                    <a:pt x="16808" y="326"/>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9"/>
            <p:cNvSpPr/>
            <p:nvPr/>
          </p:nvSpPr>
          <p:spPr>
            <a:xfrm>
              <a:off x="2322225" y="1795300"/>
              <a:ext cx="304775" cy="15375"/>
            </a:xfrm>
            <a:custGeom>
              <a:avLst/>
              <a:gdLst/>
              <a:ahLst/>
              <a:cxnLst/>
              <a:rect l="l" t="t" r="r" b="b"/>
              <a:pathLst>
                <a:path w="12191" h="615" extrusionOk="0">
                  <a:moveTo>
                    <a:pt x="289" y="1"/>
                  </a:moveTo>
                  <a:cubicBezTo>
                    <a:pt x="145" y="1"/>
                    <a:pt x="0" y="145"/>
                    <a:pt x="0" y="326"/>
                  </a:cubicBezTo>
                  <a:cubicBezTo>
                    <a:pt x="0" y="470"/>
                    <a:pt x="145" y="614"/>
                    <a:pt x="289" y="614"/>
                  </a:cubicBezTo>
                  <a:lnTo>
                    <a:pt x="11902" y="614"/>
                  </a:lnTo>
                  <a:cubicBezTo>
                    <a:pt x="12047" y="614"/>
                    <a:pt x="12191" y="470"/>
                    <a:pt x="12191" y="326"/>
                  </a:cubicBezTo>
                  <a:cubicBezTo>
                    <a:pt x="12191" y="145"/>
                    <a:pt x="12047" y="1"/>
                    <a:pt x="1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9"/>
            <p:cNvSpPr/>
            <p:nvPr/>
          </p:nvSpPr>
          <p:spPr>
            <a:xfrm>
              <a:off x="2929950" y="1879175"/>
              <a:ext cx="189375" cy="14450"/>
            </a:xfrm>
            <a:custGeom>
              <a:avLst/>
              <a:gdLst/>
              <a:ahLst/>
              <a:cxnLst/>
              <a:rect l="l" t="t" r="r" b="b"/>
              <a:pathLst>
                <a:path w="7575" h="578" extrusionOk="0">
                  <a:moveTo>
                    <a:pt x="325" y="0"/>
                  </a:moveTo>
                  <a:cubicBezTo>
                    <a:pt x="145" y="0"/>
                    <a:pt x="1" y="108"/>
                    <a:pt x="1" y="289"/>
                  </a:cubicBezTo>
                  <a:cubicBezTo>
                    <a:pt x="1" y="469"/>
                    <a:pt x="145" y="577"/>
                    <a:pt x="325" y="577"/>
                  </a:cubicBezTo>
                  <a:lnTo>
                    <a:pt x="7250" y="577"/>
                  </a:lnTo>
                  <a:cubicBezTo>
                    <a:pt x="7430" y="577"/>
                    <a:pt x="7575" y="469"/>
                    <a:pt x="7575" y="289"/>
                  </a:cubicBezTo>
                  <a:cubicBezTo>
                    <a:pt x="7575" y="108"/>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2496250" y="1879175"/>
              <a:ext cx="376925" cy="14450"/>
            </a:xfrm>
            <a:custGeom>
              <a:avLst/>
              <a:gdLst/>
              <a:ahLst/>
              <a:cxnLst/>
              <a:rect l="l" t="t" r="r" b="b"/>
              <a:pathLst>
                <a:path w="15077" h="578" extrusionOk="0">
                  <a:moveTo>
                    <a:pt x="289" y="0"/>
                  </a:moveTo>
                  <a:cubicBezTo>
                    <a:pt x="108" y="0"/>
                    <a:pt x="0" y="108"/>
                    <a:pt x="0" y="289"/>
                  </a:cubicBezTo>
                  <a:cubicBezTo>
                    <a:pt x="0" y="469"/>
                    <a:pt x="108" y="577"/>
                    <a:pt x="289" y="577"/>
                  </a:cubicBezTo>
                  <a:lnTo>
                    <a:pt x="14788" y="577"/>
                  </a:lnTo>
                  <a:cubicBezTo>
                    <a:pt x="14932" y="577"/>
                    <a:pt x="15076" y="469"/>
                    <a:pt x="15076" y="289"/>
                  </a:cubicBezTo>
                  <a:cubicBezTo>
                    <a:pt x="15076" y="108"/>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9"/>
            <p:cNvSpPr/>
            <p:nvPr/>
          </p:nvSpPr>
          <p:spPr>
            <a:xfrm>
              <a:off x="2322225" y="1879175"/>
              <a:ext cx="109125" cy="14450"/>
            </a:xfrm>
            <a:custGeom>
              <a:avLst/>
              <a:gdLst/>
              <a:ahLst/>
              <a:cxnLst/>
              <a:rect l="l" t="t" r="r" b="b"/>
              <a:pathLst>
                <a:path w="4365" h="578" extrusionOk="0">
                  <a:moveTo>
                    <a:pt x="289" y="0"/>
                  </a:moveTo>
                  <a:cubicBezTo>
                    <a:pt x="145" y="0"/>
                    <a:pt x="0" y="108"/>
                    <a:pt x="0" y="289"/>
                  </a:cubicBezTo>
                  <a:cubicBezTo>
                    <a:pt x="0" y="469"/>
                    <a:pt x="145" y="577"/>
                    <a:pt x="289" y="577"/>
                  </a:cubicBezTo>
                  <a:lnTo>
                    <a:pt x="4076" y="577"/>
                  </a:lnTo>
                  <a:cubicBezTo>
                    <a:pt x="4220" y="577"/>
                    <a:pt x="4364" y="469"/>
                    <a:pt x="4364" y="289"/>
                  </a:cubicBezTo>
                  <a:cubicBezTo>
                    <a:pt x="4364" y="108"/>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9"/>
        <p:cNvGrpSpPr/>
        <p:nvPr/>
      </p:nvGrpSpPr>
      <p:grpSpPr>
        <a:xfrm>
          <a:off x="0" y="0"/>
          <a:ext cx="0" cy="0"/>
          <a:chOff x="0" y="0"/>
          <a:chExt cx="0" cy="0"/>
        </a:xfrm>
      </p:grpSpPr>
      <p:pic>
        <p:nvPicPr>
          <p:cNvPr id="2170" name="Google Shape;2170;p40"/>
          <p:cNvPicPr preferRelativeResize="0"/>
          <p:nvPr/>
        </p:nvPicPr>
        <p:blipFill>
          <a:blip r:embed="rId3">
            <a:alphaModFix/>
          </a:blip>
          <a:stretch>
            <a:fillRect/>
          </a:stretch>
        </p:blipFill>
        <p:spPr>
          <a:xfrm>
            <a:off x="1052944" y="152400"/>
            <a:ext cx="3345874" cy="4838701"/>
          </a:xfrm>
          <a:prstGeom prst="rect">
            <a:avLst/>
          </a:prstGeom>
          <a:noFill/>
          <a:ln>
            <a:noFill/>
          </a:ln>
        </p:spPr>
      </p:pic>
      <p:pic>
        <p:nvPicPr>
          <p:cNvPr id="2171" name="Google Shape;2171;p40"/>
          <p:cNvPicPr preferRelativeResize="0"/>
          <p:nvPr/>
        </p:nvPicPr>
        <p:blipFill>
          <a:blip r:embed="rId4">
            <a:alphaModFix/>
          </a:blip>
          <a:stretch>
            <a:fillRect/>
          </a:stretch>
        </p:blipFill>
        <p:spPr>
          <a:xfrm>
            <a:off x="4454236" y="152400"/>
            <a:ext cx="3636821" cy="4838701"/>
          </a:xfrm>
          <a:prstGeom prst="rect">
            <a:avLst/>
          </a:prstGeom>
          <a:noFill/>
          <a:ln>
            <a:noFill/>
          </a:ln>
        </p:spPr>
      </p:pic>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367</Words>
  <Application>Microsoft Office PowerPoint</Application>
  <PresentationFormat>Apresentação na tela (16:9)</PresentationFormat>
  <Paragraphs>47</Paragraphs>
  <Slides>18</Slides>
  <Notes>17</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18</vt:i4>
      </vt:variant>
    </vt:vector>
  </HeadingPairs>
  <TitlesOfParts>
    <vt:vector size="25" baseType="lpstr">
      <vt:lpstr>Roboto Condensed Light</vt:lpstr>
      <vt:lpstr>Fjalla One</vt:lpstr>
      <vt:lpstr>Barlow Semi Condensed</vt:lpstr>
      <vt:lpstr>Barlow Semi Condensed SemiBold</vt:lpstr>
      <vt:lpstr>Arial</vt:lpstr>
      <vt:lpstr>Barlow Semi Condensed Medium</vt:lpstr>
      <vt:lpstr>Technology Consulting by Slidesgo</vt:lpstr>
      <vt:lpstr>Pontifícia Universidade Católica de Minas Gerais</vt:lpstr>
      <vt:lpstr>Plataforma de venda de produtos infantis usados</vt:lpstr>
      <vt:lpstr>Apresentação do PowerPoint</vt:lpstr>
      <vt:lpstr>Objetivos</vt:lpstr>
      <vt:lpstr>Público-Alvo</vt:lpstr>
      <vt:lpstr>Fluxo de usuário (User Flow)</vt:lpstr>
      <vt:lpstr>Apresentação do PowerPoint</vt:lpstr>
      <vt:lpstr>Protótipos das telas (Wireframe)</vt:lpstr>
      <vt:lpstr>Apresentação do PowerPoint</vt:lpstr>
      <vt:lpstr>Apresentação do PowerPoint</vt:lpstr>
      <vt:lpstr>Template padrão do site!</vt:lpstr>
      <vt:lpstr>Apresentação do PowerPoint</vt:lpstr>
      <vt:lpstr>Apresentação do PowerPoint</vt:lpstr>
      <vt:lpstr>Apresentação do PowerPoint</vt:lpstr>
      <vt:lpstr>Apresentação do PowerPoint</vt:lpstr>
      <vt:lpstr>Plano de testes de software </vt:lpstr>
      <vt:lpstr>Registro de testes de software </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Julio</cp:lastModifiedBy>
  <cp:revision>4</cp:revision>
  <dcterms:modified xsi:type="dcterms:W3CDTF">2022-12-16T01:50:51Z</dcterms:modified>
</cp:coreProperties>
</file>