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34475" cy="12179300" type="ledger"/>
  <p:notesSz cx="6858000" cy="9144000"/>
  <p:defaultTextStyle>
    <a:defPPr>
      <a:defRPr lang="es-ES"/>
    </a:defPPr>
    <a:lvl1pPr marL="0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8945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7889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6834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5779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4723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3668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2613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1557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7" d="100"/>
          <a:sy n="37" d="100"/>
        </p:scale>
        <p:origin x="-2316" y="-840"/>
      </p:cViewPr>
      <p:guideLst>
        <p:guide orient="horz" pos="3836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086" y="3783479"/>
            <a:ext cx="7764304" cy="261065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0171" y="6901603"/>
            <a:ext cx="6394133" cy="31124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2494" y="487738"/>
            <a:ext cx="2055257" cy="103918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6724" y="487738"/>
            <a:ext cx="6013529" cy="103918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1561" y="7826329"/>
            <a:ext cx="7764304" cy="2418944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1561" y="5162108"/>
            <a:ext cx="7764304" cy="2664221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894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6724" y="2841838"/>
            <a:ext cx="4034393" cy="80377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3358" y="2841838"/>
            <a:ext cx="4034393" cy="80377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17/03/2021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6725" y="2726246"/>
            <a:ext cx="4035979" cy="113617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45" indent="0">
              <a:buNone/>
              <a:defRPr sz="2700" b="1"/>
            </a:lvl2pPr>
            <a:lvl3pPr marL="1217889" indent="0">
              <a:buNone/>
              <a:defRPr sz="2400" b="1"/>
            </a:lvl3pPr>
            <a:lvl4pPr marL="1826834" indent="0">
              <a:buNone/>
              <a:defRPr sz="2100" b="1"/>
            </a:lvl4pPr>
            <a:lvl5pPr marL="2435779" indent="0">
              <a:buNone/>
              <a:defRPr sz="2100" b="1"/>
            </a:lvl5pPr>
            <a:lvl6pPr marL="3044723" indent="0">
              <a:buNone/>
              <a:defRPr sz="2100" b="1"/>
            </a:lvl6pPr>
            <a:lvl7pPr marL="3653668" indent="0">
              <a:buNone/>
              <a:defRPr sz="2100" b="1"/>
            </a:lvl7pPr>
            <a:lvl8pPr marL="4262613" indent="0">
              <a:buNone/>
              <a:defRPr sz="2100" b="1"/>
            </a:lvl8pPr>
            <a:lvl9pPr marL="4871557" indent="0">
              <a:buNone/>
              <a:defRPr sz="21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6725" y="3862416"/>
            <a:ext cx="4035979" cy="701719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0188" y="2726246"/>
            <a:ext cx="4037564" cy="113617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45" indent="0">
              <a:buNone/>
              <a:defRPr sz="2700" b="1"/>
            </a:lvl2pPr>
            <a:lvl3pPr marL="1217889" indent="0">
              <a:buNone/>
              <a:defRPr sz="2400" b="1"/>
            </a:lvl3pPr>
            <a:lvl4pPr marL="1826834" indent="0">
              <a:buNone/>
              <a:defRPr sz="2100" b="1"/>
            </a:lvl4pPr>
            <a:lvl5pPr marL="2435779" indent="0">
              <a:buNone/>
              <a:defRPr sz="2100" b="1"/>
            </a:lvl5pPr>
            <a:lvl6pPr marL="3044723" indent="0">
              <a:buNone/>
              <a:defRPr sz="2100" b="1"/>
            </a:lvl6pPr>
            <a:lvl7pPr marL="3653668" indent="0">
              <a:buNone/>
              <a:defRPr sz="2100" b="1"/>
            </a:lvl7pPr>
            <a:lvl8pPr marL="4262613" indent="0">
              <a:buNone/>
              <a:defRPr sz="2100" b="1"/>
            </a:lvl8pPr>
            <a:lvl9pPr marL="4871557" indent="0">
              <a:buNone/>
              <a:defRPr sz="21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0188" y="3862416"/>
            <a:ext cx="4037564" cy="701719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17/03/2021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17/03/2021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17/03/2021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6724" y="484917"/>
            <a:ext cx="3005180" cy="2063715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326" y="484917"/>
            <a:ext cx="5106426" cy="10394696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6724" y="2548632"/>
            <a:ext cx="3005180" cy="8330981"/>
          </a:xfrm>
        </p:spPr>
        <p:txBody>
          <a:bodyPr/>
          <a:lstStyle>
            <a:lvl1pPr marL="0" indent="0">
              <a:buNone/>
              <a:defRPr sz="1900"/>
            </a:lvl1pPr>
            <a:lvl2pPr marL="608945" indent="0">
              <a:buNone/>
              <a:defRPr sz="1600"/>
            </a:lvl2pPr>
            <a:lvl3pPr marL="1217889" indent="0">
              <a:buNone/>
              <a:defRPr sz="1300"/>
            </a:lvl3pPr>
            <a:lvl4pPr marL="1826834" indent="0">
              <a:buNone/>
              <a:defRPr sz="1200"/>
            </a:lvl4pPr>
            <a:lvl5pPr marL="2435779" indent="0">
              <a:buNone/>
              <a:defRPr sz="1200"/>
            </a:lvl5pPr>
            <a:lvl6pPr marL="3044723" indent="0">
              <a:buNone/>
              <a:defRPr sz="1200"/>
            </a:lvl6pPr>
            <a:lvl7pPr marL="3653668" indent="0">
              <a:buNone/>
              <a:defRPr sz="1200"/>
            </a:lvl7pPr>
            <a:lvl8pPr marL="4262613" indent="0">
              <a:buNone/>
              <a:defRPr sz="1200"/>
            </a:lvl8pPr>
            <a:lvl9pPr marL="4871557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17/03/2021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0421" y="8525511"/>
            <a:ext cx="5480685" cy="1006485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0421" y="1088243"/>
            <a:ext cx="5480685" cy="7307580"/>
          </a:xfrm>
        </p:spPr>
        <p:txBody>
          <a:bodyPr/>
          <a:lstStyle>
            <a:lvl1pPr marL="0" indent="0">
              <a:buNone/>
              <a:defRPr sz="4300"/>
            </a:lvl1pPr>
            <a:lvl2pPr marL="608945" indent="0">
              <a:buNone/>
              <a:defRPr sz="3700"/>
            </a:lvl2pPr>
            <a:lvl3pPr marL="1217889" indent="0">
              <a:buNone/>
              <a:defRPr sz="3200"/>
            </a:lvl3pPr>
            <a:lvl4pPr marL="1826834" indent="0">
              <a:buNone/>
              <a:defRPr sz="2700"/>
            </a:lvl4pPr>
            <a:lvl5pPr marL="2435779" indent="0">
              <a:buNone/>
              <a:defRPr sz="2700"/>
            </a:lvl5pPr>
            <a:lvl6pPr marL="3044723" indent="0">
              <a:buNone/>
              <a:defRPr sz="2700"/>
            </a:lvl6pPr>
            <a:lvl7pPr marL="3653668" indent="0">
              <a:buNone/>
              <a:defRPr sz="2700"/>
            </a:lvl7pPr>
            <a:lvl8pPr marL="4262613" indent="0">
              <a:buNone/>
              <a:defRPr sz="2700"/>
            </a:lvl8pPr>
            <a:lvl9pPr marL="4871557" indent="0">
              <a:buNone/>
              <a:defRPr sz="27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0421" y="9531996"/>
            <a:ext cx="5480685" cy="1429375"/>
          </a:xfrm>
        </p:spPr>
        <p:txBody>
          <a:bodyPr/>
          <a:lstStyle>
            <a:lvl1pPr marL="0" indent="0">
              <a:buNone/>
              <a:defRPr sz="1900"/>
            </a:lvl1pPr>
            <a:lvl2pPr marL="608945" indent="0">
              <a:buNone/>
              <a:defRPr sz="1600"/>
            </a:lvl2pPr>
            <a:lvl3pPr marL="1217889" indent="0">
              <a:buNone/>
              <a:defRPr sz="1300"/>
            </a:lvl3pPr>
            <a:lvl4pPr marL="1826834" indent="0">
              <a:buNone/>
              <a:defRPr sz="1200"/>
            </a:lvl4pPr>
            <a:lvl5pPr marL="2435779" indent="0">
              <a:buNone/>
              <a:defRPr sz="1200"/>
            </a:lvl5pPr>
            <a:lvl6pPr marL="3044723" indent="0">
              <a:buNone/>
              <a:defRPr sz="1200"/>
            </a:lvl6pPr>
            <a:lvl7pPr marL="3653668" indent="0">
              <a:buNone/>
              <a:defRPr sz="1200"/>
            </a:lvl7pPr>
            <a:lvl8pPr marL="4262613" indent="0">
              <a:buNone/>
              <a:defRPr sz="1200"/>
            </a:lvl8pPr>
            <a:lvl9pPr marL="4871557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17/03/2021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6724" y="487737"/>
            <a:ext cx="8221028" cy="2029883"/>
          </a:xfrm>
          <a:prstGeom prst="rect">
            <a:avLst/>
          </a:prstGeom>
        </p:spPr>
        <p:txBody>
          <a:bodyPr vert="horz" lIns="121789" tIns="60894" rIns="121789" bIns="60894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6724" y="2841838"/>
            <a:ext cx="8221028" cy="8037775"/>
          </a:xfrm>
          <a:prstGeom prst="rect">
            <a:avLst/>
          </a:prstGeom>
        </p:spPr>
        <p:txBody>
          <a:bodyPr vert="horz" lIns="121789" tIns="60894" rIns="121789" bIns="60894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6724" y="11288408"/>
            <a:ext cx="2131378" cy="648435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17/03/2021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0946" y="11288408"/>
            <a:ext cx="2892584" cy="648435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46374" y="11288408"/>
            <a:ext cx="2131378" cy="648435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788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09" indent="-456709" algn="l" defTabSz="121788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535" indent="-380590" algn="l" defTabSz="1217889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054" r="31259" b="50000"/>
          <a:stretch/>
        </p:blipFill>
        <p:spPr>
          <a:xfrm>
            <a:off x="1398886" y="8230458"/>
            <a:ext cx="6533536" cy="5261322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0" b="33863"/>
          <a:stretch/>
        </p:blipFill>
        <p:spPr>
          <a:xfrm>
            <a:off x="1389599" y="-3238500"/>
            <a:ext cx="6542822" cy="593281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1" r="13142"/>
          <a:stretch/>
        </p:blipFill>
        <p:spPr bwMode="auto">
          <a:xfrm>
            <a:off x="1398885" y="2694320"/>
            <a:ext cx="6533537" cy="5517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645" l="53901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441" b="56609"/>
          <a:stretch/>
        </p:blipFill>
        <p:spPr>
          <a:xfrm rot="21083646">
            <a:off x="5276407" y="4321325"/>
            <a:ext cx="835118" cy="831893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9645" l="53901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441" t="37830"/>
          <a:stretch/>
        </p:blipFill>
        <p:spPr>
          <a:xfrm rot="21083646">
            <a:off x="5370452" y="4991978"/>
            <a:ext cx="962809" cy="13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3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5045" r="31259" b="62303"/>
          <a:stretch/>
        </p:blipFill>
        <p:spPr>
          <a:xfrm>
            <a:off x="1398886" y="4264050"/>
            <a:ext cx="6533536" cy="3225800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9" b="51486"/>
          <a:stretch/>
        </p:blipFill>
        <p:spPr>
          <a:xfrm>
            <a:off x="1389599" y="-3238500"/>
            <a:ext cx="6542822" cy="420369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1" t="13315" r="13142" b="26837"/>
          <a:stretch/>
        </p:blipFill>
        <p:spPr bwMode="auto">
          <a:xfrm>
            <a:off x="1389599" y="977082"/>
            <a:ext cx="6533537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645" l="53901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441" b="56609"/>
          <a:stretch/>
        </p:blipFill>
        <p:spPr>
          <a:xfrm rot="21083646">
            <a:off x="5251007" y="1799074"/>
            <a:ext cx="835118" cy="831893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9645" l="53901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441" t="37830"/>
          <a:stretch/>
        </p:blipFill>
        <p:spPr>
          <a:xfrm rot="21083646">
            <a:off x="5345052" y="2469727"/>
            <a:ext cx="962809" cy="13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4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0" t="13054" r="40007" b="50000"/>
          <a:stretch/>
        </p:blipFill>
        <p:spPr>
          <a:xfrm>
            <a:off x="4522337" y="2161309"/>
            <a:ext cx="5612263" cy="6484165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5" t="2615" r="15246" b="33864"/>
          <a:stretch/>
        </p:blipFill>
        <p:spPr>
          <a:xfrm>
            <a:off x="-6100098" y="2161309"/>
            <a:ext cx="5102572" cy="648416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6" r="13139"/>
          <a:stretch/>
        </p:blipFill>
        <p:spPr bwMode="auto">
          <a:xfrm>
            <a:off x="-1018167" y="2161309"/>
            <a:ext cx="5540504" cy="6484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645" l="53901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441" b="56609"/>
          <a:stretch/>
        </p:blipFill>
        <p:spPr>
          <a:xfrm rot="21083646">
            <a:off x="1514577" y="4238195"/>
            <a:ext cx="835118" cy="831893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9645" l="53901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441" t="37830"/>
          <a:stretch/>
        </p:blipFill>
        <p:spPr>
          <a:xfrm rot="20776324">
            <a:off x="1636332" y="4894993"/>
            <a:ext cx="962809" cy="13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232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Doble carta (432 x 279 mm)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ACER</cp:lastModifiedBy>
  <cp:revision>6</cp:revision>
  <dcterms:created xsi:type="dcterms:W3CDTF">2021-03-17T12:53:51Z</dcterms:created>
  <dcterms:modified xsi:type="dcterms:W3CDTF">2021-03-17T18:32:26Z</dcterms:modified>
</cp:coreProperties>
</file>