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83" r:id="rId9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Fira Sans Extra Condensed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D5554-0809-49BE-9E5E-2D15CE2257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23C13-6058-4002-B783-3A2AE670A504}">
      <dgm:prSet phldrT="[Text]"/>
      <dgm:spPr/>
      <dgm:t>
        <a:bodyPr/>
        <a:lstStyle/>
        <a:p>
          <a:r>
            <a:rPr lang="en-US" dirty="0" err="1" smtClean="0">
              <a:latin typeface="Fira Sans Extra Condensed" panose="020B0604020202020204" charset="0"/>
            </a:rPr>
            <a:t>Santori</a:t>
          </a:r>
          <a:r>
            <a:rPr lang="en-US" dirty="0" smtClean="0">
              <a:latin typeface="Fira Sans Extra Condensed" panose="020B0604020202020204" charset="0"/>
            </a:rPr>
            <a:t> </a:t>
          </a:r>
          <a:r>
            <a:rPr lang="en-US" dirty="0" err="1" smtClean="0">
              <a:latin typeface="Fira Sans Extra Condensed" panose="020B0604020202020204" charset="0"/>
            </a:rPr>
            <a:t>Malinton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Head of IT</a:t>
          </a:r>
          <a:endParaRPr lang="en-US" dirty="0">
            <a:latin typeface="Fira Sans Extra Condensed" panose="020B0604020202020204" charset="0"/>
          </a:endParaRPr>
        </a:p>
      </dgm:t>
    </dgm:pt>
    <dgm:pt modelId="{1725DD5A-3059-411C-842F-50FDE0DBF7E2}" type="parTrans" cxnId="{2878A567-FC41-4F61-AD88-DE784587D546}">
      <dgm:prSet/>
      <dgm:spPr/>
      <dgm:t>
        <a:bodyPr/>
        <a:lstStyle/>
        <a:p>
          <a:endParaRPr lang="en-US"/>
        </a:p>
      </dgm:t>
    </dgm:pt>
    <dgm:pt modelId="{350DD8DE-FDA3-48C4-BA6B-A144C65AA79A}" type="sibTrans" cxnId="{2878A567-FC41-4F61-AD88-DE784587D546}">
      <dgm:prSet/>
      <dgm:spPr/>
      <dgm:t>
        <a:bodyPr/>
        <a:lstStyle/>
        <a:p>
          <a:endParaRPr lang="en-US"/>
        </a:p>
      </dgm:t>
    </dgm:pt>
    <dgm:pt modelId="{CAAAECB8-19AF-4578-A8DD-7011675E8194}">
      <dgm:prSet phldrT="[Text]"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Barry </a:t>
          </a:r>
          <a:r>
            <a:rPr lang="en-US" dirty="0" err="1" smtClean="0">
              <a:latin typeface="Fira Sans Extra Condensed" panose="020B0604020202020204" charset="0"/>
            </a:rPr>
            <a:t>Sethiadi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IT AD 1 Head</a:t>
          </a:r>
          <a:endParaRPr lang="en-US" dirty="0">
            <a:latin typeface="Fira Sans Extra Condensed" panose="020B0604020202020204" charset="0"/>
          </a:endParaRPr>
        </a:p>
      </dgm:t>
    </dgm:pt>
    <dgm:pt modelId="{BA5A1FE5-FCA3-4AD9-8059-B181C1D96180}" type="parTrans" cxnId="{F7021C02-20AA-4CD7-9274-7A58A0FD7AB7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2EC3BBB2-3937-4120-8CC5-96ED242998AD}" type="sibTrans" cxnId="{F7021C02-20AA-4CD7-9274-7A58A0FD7AB7}">
      <dgm:prSet/>
      <dgm:spPr/>
      <dgm:t>
        <a:bodyPr/>
        <a:lstStyle/>
        <a:p>
          <a:endParaRPr lang="en-US"/>
        </a:p>
      </dgm:t>
    </dgm:pt>
    <dgm:pt modelId="{5484B857-ACBF-4E14-99A7-707258BBBBDB}">
      <dgm:prSet phldrT="[Text]"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Ferry </a:t>
          </a:r>
          <a:r>
            <a:rPr lang="en-US" dirty="0" err="1" smtClean="0">
              <a:latin typeface="Fira Sans Extra Condensed" panose="020B0604020202020204" charset="0"/>
            </a:rPr>
            <a:t>Kesuma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IT AD 2 Head</a:t>
          </a:r>
          <a:endParaRPr lang="en-US" dirty="0">
            <a:latin typeface="Fira Sans Extra Condensed" panose="020B0604020202020204" charset="0"/>
          </a:endParaRPr>
        </a:p>
      </dgm:t>
    </dgm:pt>
    <dgm:pt modelId="{71444718-EC41-4143-A7E5-BAF02E0A795A}" type="parTrans" cxnId="{4B336649-DC4E-4F8B-A4D6-ECD890A74647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B85A632C-C816-42F0-86FF-5C4C84A712DF}" type="sibTrans" cxnId="{4B336649-DC4E-4F8B-A4D6-ECD890A74647}">
      <dgm:prSet/>
      <dgm:spPr/>
      <dgm:t>
        <a:bodyPr/>
        <a:lstStyle/>
        <a:p>
          <a:endParaRPr lang="en-US"/>
        </a:p>
      </dgm:t>
    </dgm:pt>
    <dgm:pt modelId="{9B928A54-7880-42B7-A94F-66FC76F3E81B}">
      <dgm:prSet phldrT="[Text]"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Jeffry </a:t>
          </a:r>
          <a:r>
            <a:rPr lang="en-US" dirty="0" err="1" smtClean="0">
              <a:latin typeface="Fira Sans Extra Condensed" panose="020B0604020202020204" charset="0"/>
            </a:rPr>
            <a:t>Kurniawan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DDO &amp; EA Head</a:t>
          </a:r>
          <a:endParaRPr lang="en-US" dirty="0">
            <a:latin typeface="Fira Sans Extra Condensed" panose="020B0604020202020204" charset="0"/>
          </a:endParaRPr>
        </a:p>
      </dgm:t>
    </dgm:pt>
    <dgm:pt modelId="{A2DB3641-3F59-4271-8036-07E02A97198F}" type="parTrans" cxnId="{FD93BD61-4928-426F-A34F-0BB843477E44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0D3E794C-61D1-48E9-B578-6F9DDD39F83C}" type="sibTrans" cxnId="{FD93BD61-4928-426F-A34F-0BB843477E44}">
      <dgm:prSet/>
      <dgm:spPr/>
      <dgm:t>
        <a:bodyPr/>
        <a:lstStyle/>
        <a:p>
          <a:endParaRPr lang="en-US"/>
        </a:p>
      </dgm:t>
    </dgm:pt>
    <dgm:pt modelId="{23BFFA2A-0AF8-4169-BF79-A407151E7F6C}">
      <dgm:prSet/>
      <dgm:spPr/>
      <dgm:t>
        <a:bodyPr/>
        <a:lstStyle/>
        <a:p>
          <a:r>
            <a:rPr lang="en-US" dirty="0" err="1" smtClean="0">
              <a:latin typeface="Fira Sans Extra Condensed" panose="020B0604020202020204" charset="0"/>
            </a:rPr>
            <a:t>Yonathan</a:t>
          </a:r>
          <a:r>
            <a:rPr lang="en-US" dirty="0" smtClean="0">
              <a:latin typeface="Fira Sans Extra Condensed" panose="020B0604020202020204" charset="0"/>
            </a:rPr>
            <a:t> </a:t>
          </a:r>
          <a:r>
            <a:rPr lang="en-US" dirty="0" err="1" smtClean="0">
              <a:latin typeface="Fira Sans Extra Condensed" panose="020B0604020202020204" charset="0"/>
            </a:rPr>
            <a:t>Lesmana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DWDD Head</a:t>
          </a:r>
          <a:endParaRPr lang="en-US" dirty="0">
            <a:latin typeface="Fira Sans Extra Condensed" panose="020B0604020202020204" charset="0"/>
          </a:endParaRPr>
        </a:p>
      </dgm:t>
    </dgm:pt>
    <dgm:pt modelId="{96F44D08-AFF1-401C-AA1E-ADD53379C53E}" type="parTrans" cxnId="{06F2AD28-BF22-4492-B1EE-FF738C5DA78A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2D9E8D42-BF03-4CF9-92DA-1D8983B44644}" type="sibTrans" cxnId="{06F2AD28-BF22-4492-B1EE-FF738C5DA78A}">
      <dgm:prSet/>
      <dgm:spPr/>
      <dgm:t>
        <a:bodyPr/>
        <a:lstStyle/>
        <a:p>
          <a:endParaRPr lang="en-US"/>
        </a:p>
      </dgm:t>
    </dgm:pt>
    <dgm:pt modelId="{3747D2B1-7596-4BA7-A644-2C1BCD5F055D}">
      <dgm:prSet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Ana Yana</a:t>
          </a:r>
        </a:p>
        <a:p>
          <a:r>
            <a:rPr lang="en-US" dirty="0" smtClean="0">
              <a:latin typeface="Fira Sans Extra Condensed" panose="020B0604020202020204" charset="0"/>
            </a:rPr>
            <a:t>IT TM</a:t>
          </a:r>
          <a:endParaRPr lang="en-US" dirty="0">
            <a:latin typeface="Fira Sans Extra Condensed" panose="020B0604020202020204" charset="0"/>
          </a:endParaRPr>
        </a:p>
      </dgm:t>
    </dgm:pt>
    <dgm:pt modelId="{6FF99E68-E650-4571-B85D-FAA65F7EFC2B}" type="parTrans" cxnId="{92098FE5-6400-4A0F-8B90-F7DAF15A9070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BC5D44C6-DD70-48A7-8448-4D43804C16B1}" type="sibTrans" cxnId="{92098FE5-6400-4A0F-8B90-F7DAF15A9070}">
      <dgm:prSet/>
      <dgm:spPr/>
      <dgm:t>
        <a:bodyPr/>
        <a:lstStyle/>
        <a:p>
          <a:endParaRPr lang="en-US"/>
        </a:p>
      </dgm:t>
    </dgm:pt>
    <dgm:pt modelId="{82142D6E-2CB6-4AE9-85F3-827588D49F62}">
      <dgm:prSet/>
      <dgm:spPr/>
      <dgm:t>
        <a:bodyPr/>
        <a:lstStyle/>
        <a:p>
          <a:r>
            <a:rPr lang="en-US" dirty="0" err="1" smtClean="0">
              <a:latin typeface="Fira Sans Extra Condensed" panose="020B0604020202020204" charset="0"/>
            </a:rPr>
            <a:t>Nunu</a:t>
          </a:r>
          <a:r>
            <a:rPr lang="en-US" dirty="0" smtClean="0">
              <a:latin typeface="Fira Sans Extra Condensed" panose="020B0604020202020204" charset="0"/>
            </a:rPr>
            <a:t> </a:t>
          </a:r>
          <a:r>
            <a:rPr lang="en-US" dirty="0" err="1" smtClean="0">
              <a:latin typeface="Fira Sans Extra Condensed" panose="020B0604020202020204" charset="0"/>
            </a:rPr>
            <a:t>Hadiyatie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IT BA Retail</a:t>
          </a:r>
          <a:endParaRPr lang="en-US" dirty="0">
            <a:latin typeface="Fira Sans Extra Condensed" panose="020B0604020202020204" charset="0"/>
          </a:endParaRPr>
        </a:p>
      </dgm:t>
    </dgm:pt>
    <dgm:pt modelId="{BE42E7A3-5C50-439E-9497-2EE25EB5F4B6}" type="parTrans" cxnId="{620BB657-523A-4DC7-B438-0B5F5F066A04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9433870F-D860-4C37-949A-59D84B68F9E2}" type="sibTrans" cxnId="{620BB657-523A-4DC7-B438-0B5F5F066A04}">
      <dgm:prSet/>
      <dgm:spPr/>
      <dgm:t>
        <a:bodyPr/>
        <a:lstStyle/>
        <a:p>
          <a:endParaRPr lang="en-US"/>
        </a:p>
      </dgm:t>
    </dgm:pt>
    <dgm:pt modelId="{9237D9E8-ABA1-430E-805C-29A122AE44B9}">
      <dgm:prSet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Carlos </a:t>
          </a:r>
          <a:r>
            <a:rPr lang="en-US" dirty="0" err="1" smtClean="0">
              <a:latin typeface="Fira Sans Extra Condensed" panose="020B0604020202020204" charset="0"/>
            </a:rPr>
            <a:t>Godam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IT BA Non Retail</a:t>
          </a:r>
          <a:endParaRPr lang="en-US" dirty="0">
            <a:latin typeface="Fira Sans Extra Condensed" panose="020B0604020202020204" charset="0"/>
          </a:endParaRPr>
        </a:p>
      </dgm:t>
    </dgm:pt>
    <dgm:pt modelId="{A7A60D55-2665-4A48-9772-564DD5068471}" type="parTrans" cxnId="{A3D8D0E1-0FC4-4541-A803-95ED961FCB6C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9D192FAB-B683-4B92-B6F7-1CF1D0E9E837}" type="sibTrans" cxnId="{A3D8D0E1-0FC4-4541-A803-95ED961FCB6C}">
      <dgm:prSet/>
      <dgm:spPr/>
      <dgm:t>
        <a:bodyPr/>
        <a:lstStyle/>
        <a:p>
          <a:endParaRPr lang="en-US"/>
        </a:p>
      </dgm:t>
    </dgm:pt>
    <dgm:pt modelId="{E11E08FC-52B9-4046-B275-F118E22FAC9B}">
      <dgm:prSet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Hendra </a:t>
          </a:r>
          <a:r>
            <a:rPr lang="en-US" dirty="0" err="1" smtClean="0">
              <a:latin typeface="Fira Sans Extra Condensed" panose="020B0604020202020204" charset="0"/>
            </a:rPr>
            <a:t>Gunawan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TPM</a:t>
          </a:r>
          <a:endParaRPr lang="en-US" dirty="0">
            <a:latin typeface="Fira Sans Extra Condensed" panose="020B0604020202020204" charset="0"/>
          </a:endParaRPr>
        </a:p>
      </dgm:t>
    </dgm:pt>
    <dgm:pt modelId="{8BF93038-B52B-47CB-A2BA-608A33D734FA}" type="parTrans" cxnId="{F7628388-BEA7-4E3E-ABAA-3D79983F865F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365E2E6D-851A-4698-A533-5C88E0623DF3}" type="sibTrans" cxnId="{F7628388-BEA7-4E3E-ABAA-3D79983F865F}">
      <dgm:prSet/>
      <dgm:spPr/>
      <dgm:t>
        <a:bodyPr/>
        <a:lstStyle/>
        <a:p>
          <a:endParaRPr lang="en-US"/>
        </a:p>
      </dgm:t>
    </dgm:pt>
    <dgm:pt modelId="{58231F56-AD85-4B53-BDFA-421ECC933B7D}">
      <dgm:prSet/>
      <dgm:spPr/>
      <dgm:t>
        <a:bodyPr/>
        <a:lstStyle/>
        <a:p>
          <a:r>
            <a:rPr lang="en-US" dirty="0" smtClean="0">
              <a:latin typeface="Fira Sans Extra Condensed" panose="020B0604020202020204" charset="0"/>
            </a:rPr>
            <a:t>Ida </a:t>
          </a:r>
          <a:r>
            <a:rPr lang="en-US" dirty="0" err="1" smtClean="0">
              <a:latin typeface="Fira Sans Extra Condensed" panose="020B0604020202020204" charset="0"/>
            </a:rPr>
            <a:t>Putu</a:t>
          </a:r>
          <a:r>
            <a:rPr lang="en-US" dirty="0" smtClean="0">
              <a:latin typeface="Fira Sans Extra Condensed" panose="020B0604020202020204" charset="0"/>
            </a:rPr>
            <a:t> </a:t>
          </a:r>
          <a:r>
            <a:rPr lang="en-US" dirty="0" err="1" smtClean="0">
              <a:latin typeface="Fira Sans Extra Condensed" panose="020B0604020202020204" charset="0"/>
            </a:rPr>
            <a:t>Rizky</a:t>
          </a:r>
          <a:endParaRPr lang="en-US" dirty="0" smtClean="0">
            <a:latin typeface="Fira Sans Extra Condensed" panose="020B0604020202020204" charset="0"/>
          </a:endParaRPr>
        </a:p>
        <a:p>
          <a:r>
            <a:rPr lang="en-US" dirty="0" smtClean="0">
              <a:latin typeface="Fira Sans Extra Condensed" panose="020B0604020202020204" charset="0"/>
            </a:rPr>
            <a:t>IT SD</a:t>
          </a:r>
          <a:endParaRPr lang="en-US" dirty="0">
            <a:latin typeface="Fira Sans Extra Condensed" panose="020B0604020202020204" charset="0"/>
          </a:endParaRPr>
        </a:p>
      </dgm:t>
    </dgm:pt>
    <dgm:pt modelId="{AE3E6555-C1CF-41DE-8EC5-1F0369B24ED6}" type="parTrans" cxnId="{23CBCE61-D244-467B-9D51-9E706766A4FB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30A8EAFE-61AF-4991-85AC-62B98B27DCD9}" type="sibTrans" cxnId="{23CBCE61-D244-467B-9D51-9E706766A4FB}">
      <dgm:prSet/>
      <dgm:spPr/>
      <dgm:t>
        <a:bodyPr/>
        <a:lstStyle/>
        <a:p>
          <a:endParaRPr lang="en-US"/>
        </a:p>
      </dgm:t>
    </dgm:pt>
    <dgm:pt modelId="{ABDA7180-A15A-456E-8849-8F706EE6260C}">
      <dgm:prSet/>
      <dgm:spPr/>
      <dgm:t>
        <a:bodyPr/>
        <a:lstStyle/>
        <a:p>
          <a:r>
            <a:rPr lang="en-US" dirty="0" err="1" smtClean="0">
              <a:latin typeface="Fira Sans Extra Condensed" panose="020B0604020202020204" charset="0"/>
            </a:rPr>
            <a:t>Firman</a:t>
          </a:r>
          <a:r>
            <a:rPr lang="en-US" dirty="0" smtClean="0">
              <a:latin typeface="Fira Sans Extra Condensed" panose="020B0604020202020204" charset="0"/>
            </a:rPr>
            <a:t> Salim</a:t>
          </a:r>
        </a:p>
        <a:p>
          <a:r>
            <a:rPr lang="en-US" dirty="0" smtClean="0">
              <a:latin typeface="Fira Sans Extra Condensed" panose="020B0604020202020204" charset="0"/>
            </a:rPr>
            <a:t>IT Governance</a:t>
          </a:r>
          <a:endParaRPr lang="en-US" dirty="0">
            <a:latin typeface="Fira Sans Extra Condensed" panose="020B0604020202020204" charset="0"/>
          </a:endParaRPr>
        </a:p>
      </dgm:t>
    </dgm:pt>
    <dgm:pt modelId="{05FC9BA6-C91E-4057-B2FB-B28C6EE94615}" type="parTrans" cxnId="{C6D0E52E-1A61-4043-9DE7-E991818FA2CD}">
      <dgm:prSet/>
      <dgm:spPr/>
      <dgm:t>
        <a:bodyPr/>
        <a:lstStyle/>
        <a:p>
          <a:endParaRPr lang="en-US">
            <a:latin typeface="Fira Sans Extra Condensed" panose="020B0604020202020204" charset="0"/>
          </a:endParaRPr>
        </a:p>
      </dgm:t>
    </dgm:pt>
    <dgm:pt modelId="{285C233A-95C1-4F05-B39B-6530EFABE840}" type="sibTrans" cxnId="{C6D0E52E-1A61-4043-9DE7-E991818FA2CD}">
      <dgm:prSet/>
      <dgm:spPr/>
      <dgm:t>
        <a:bodyPr/>
        <a:lstStyle/>
        <a:p>
          <a:endParaRPr lang="en-US"/>
        </a:p>
      </dgm:t>
    </dgm:pt>
    <dgm:pt modelId="{5E0B8D7B-F249-4A6D-B332-9064D110CF3E}" type="pres">
      <dgm:prSet presAssocID="{F26D5554-0809-49BE-9E5E-2D15CE2257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6C5573-213B-4CC5-BB58-2D37B3B29CB1}" type="pres">
      <dgm:prSet presAssocID="{46C23C13-6058-4002-B783-3A2AE670A504}" presName="hierRoot1" presStyleCnt="0"/>
      <dgm:spPr/>
    </dgm:pt>
    <dgm:pt modelId="{8910D106-4A36-4087-8A4E-66DC56623867}" type="pres">
      <dgm:prSet presAssocID="{46C23C13-6058-4002-B783-3A2AE670A504}" presName="composite" presStyleCnt="0"/>
      <dgm:spPr/>
    </dgm:pt>
    <dgm:pt modelId="{B2F3D4ED-7932-4B7D-8A1C-32BCF72B178C}" type="pres">
      <dgm:prSet presAssocID="{46C23C13-6058-4002-B783-3A2AE670A504}" presName="background" presStyleLbl="node0" presStyleIdx="0" presStyleCnt="1"/>
      <dgm:spPr/>
    </dgm:pt>
    <dgm:pt modelId="{21B504F7-B898-4CD0-87CE-2A533D72395F}" type="pres">
      <dgm:prSet presAssocID="{46C23C13-6058-4002-B783-3A2AE670A5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E47F8-ED53-4656-B72D-11919F215314}" type="pres">
      <dgm:prSet presAssocID="{46C23C13-6058-4002-B783-3A2AE670A504}" presName="hierChild2" presStyleCnt="0"/>
      <dgm:spPr/>
    </dgm:pt>
    <dgm:pt modelId="{05FBDBB3-A701-4BD6-B0AB-E679AC9F67EB}" type="pres">
      <dgm:prSet presAssocID="{BE42E7A3-5C50-439E-9497-2EE25EB5F4B6}" presName="Name10" presStyleLbl="parChTrans1D2" presStyleIdx="0" presStyleCnt="10"/>
      <dgm:spPr/>
      <dgm:t>
        <a:bodyPr/>
        <a:lstStyle/>
        <a:p>
          <a:endParaRPr lang="en-US"/>
        </a:p>
      </dgm:t>
    </dgm:pt>
    <dgm:pt modelId="{9AAC4F23-0B3F-4A7B-BA8A-929525653445}" type="pres">
      <dgm:prSet presAssocID="{82142D6E-2CB6-4AE9-85F3-827588D49F62}" presName="hierRoot2" presStyleCnt="0"/>
      <dgm:spPr/>
    </dgm:pt>
    <dgm:pt modelId="{AA11A5F4-87A5-4D92-B745-99EFA7D048BC}" type="pres">
      <dgm:prSet presAssocID="{82142D6E-2CB6-4AE9-85F3-827588D49F62}" presName="composite2" presStyleCnt="0"/>
      <dgm:spPr/>
    </dgm:pt>
    <dgm:pt modelId="{569F3B50-06DA-4C82-B998-DDB16A5A4C1A}" type="pres">
      <dgm:prSet presAssocID="{82142D6E-2CB6-4AE9-85F3-827588D49F62}" presName="background2" presStyleLbl="node2" presStyleIdx="0" presStyleCnt="10"/>
      <dgm:spPr/>
    </dgm:pt>
    <dgm:pt modelId="{FEE32273-4B9E-40B1-94C9-8FCFDE90E67E}" type="pres">
      <dgm:prSet presAssocID="{82142D6E-2CB6-4AE9-85F3-827588D49F62}" presName="text2" presStyleLbl="fgAcc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552C5-3B69-44E8-ADB7-228543AF177E}" type="pres">
      <dgm:prSet presAssocID="{82142D6E-2CB6-4AE9-85F3-827588D49F62}" presName="hierChild3" presStyleCnt="0"/>
      <dgm:spPr/>
    </dgm:pt>
    <dgm:pt modelId="{B721E05C-18DB-47E4-91FE-880A78D54966}" type="pres">
      <dgm:prSet presAssocID="{A7A60D55-2665-4A48-9772-564DD5068471}" presName="Name10" presStyleLbl="parChTrans1D2" presStyleIdx="1" presStyleCnt="10"/>
      <dgm:spPr/>
      <dgm:t>
        <a:bodyPr/>
        <a:lstStyle/>
        <a:p>
          <a:endParaRPr lang="en-US"/>
        </a:p>
      </dgm:t>
    </dgm:pt>
    <dgm:pt modelId="{AC6E86E7-9FE8-4827-966D-9F7B0A84B230}" type="pres">
      <dgm:prSet presAssocID="{9237D9E8-ABA1-430E-805C-29A122AE44B9}" presName="hierRoot2" presStyleCnt="0"/>
      <dgm:spPr/>
    </dgm:pt>
    <dgm:pt modelId="{A10953A6-DCC4-4148-97D1-69E6ACE44F68}" type="pres">
      <dgm:prSet presAssocID="{9237D9E8-ABA1-430E-805C-29A122AE44B9}" presName="composite2" presStyleCnt="0"/>
      <dgm:spPr/>
    </dgm:pt>
    <dgm:pt modelId="{F4F36634-A38C-468E-BCBB-6DAE49EEA09F}" type="pres">
      <dgm:prSet presAssocID="{9237D9E8-ABA1-430E-805C-29A122AE44B9}" presName="background2" presStyleLbl="node2" presStyleIdx="1" presStyleCnt="10"/>
      <dgm:spPr/>
    </dgm:pt>
    <dgm:pt modelId="{C6F6839C-0919-40E2-85EF-A1F3D0B023AF}" type="pres">
      <dgm:prSet presAssocID="{9237D9E8-ABA1-430E-805C-29A122AE44B9}" presName="text2" presStyleLbl="fgAcc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FCB35-45ED-4F13-986E-6DDE8D3FAE6D}" type="pres">
      <dgm:prSet presAssocID="{9237D9E8-ABA1-430E-805C-29A122AE44B9}" presName="hierChild3" presStyleCnt="0"/>
      <dgm:spPr/>
    </dgm:pt>
    <dgm:pt modelId="{AD4BFFB1-BE4F-4C93-AC50-C3AAFE00CFC2}" type="pres">
      <dgm:prSet presAssocID="{BA5A1FE5-FCA3-4AD9-8059-B181C1D96180}" presName="Name10" presStyleLbl="parChTrans1D2" presStyleIdx="2" presStyleCnt="10"/>
      <dgm:spPr/>
      <dgm:t>
        <a:bodyPr/>
        <a:lstStyle/>
        <a:p>
          <a:endParaRPr lang="en-US"/>
        </a:p>
      </dgm:t>
    </dgm:pt>
    <dgm:pt modelId="{6F13401C-CB6A-473F-B8FD-F38EF44CDE51}" type="pres">
      <dgm:prSet presAssocID="{CAAAECB8-19AF-4578-A8DD-7011675E8194}" presName="hierRoot2" presStyleCnt="0"/>
      <dgm:spPr/>
    </dgm:pt>
    <dgm:pt modelId="{1AA79EF2-BFED-4523-81A8-DC3F9A092994}" type="pres">
      <dgm:prSet presAssocID="{CAAAECB8-19AF-4578-A8DD-7011675E8194}" presName="composite2" presStyleCnt="0"/>
      <dgm:spPr/>
    </dgm:pt>
    <dgm:pt modelId="{BF26A3E1-6C82-41DA-BCE6-8FBB79C455B2}" type="pres">
      <dgm:prSet presAssocID="{CAAAECB8-19AF-4578-A8DD-7011675E8194}" presName="background2" presStyleLbl="node2" presStyleIdx="2" presStyleCnt="10"/>
      <dgm:spPr/>
    </dgm:pt>
    <dgm:pt modelId="{0A331124-0478-4320-87ED-451834E62329}" type="pres">
      <dgm:prSet presAssocID="{CAAAECB8-19AF-4578-A8DD-7011675E8194}" presName="text2" presStyleLbl="fgAcc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47A90B-5993-4263-9664-9E8EF97AA7A3}" type="pres">
      <dgm:prSet presAssocID="{CAAAECB8-19AF-4578-A8DD-7011675E8194}" presName="hierChild3" presStyleCnt="0"/>
      <dgm:spPr/>
    </dgm:pt>
    <dgm:pt modelId="{DD1EC200-785E-413B-91F4-30EB6496D4AA}" type="pres">
      <dgm:prSet presAssocID="{71444718-EC41-4143-A7E5-BAF02E0A795A}" presName="Name10" presStyleLbl="parChTrans1D2" presStyleIdx="3" presStyleCnt="10"/>
      <dgm:spPr/>
      <dgm:t>
        <a:bodyPr/>
        <a:lstStyle/>
        <a:p>
          <a:endParaRPr lang="en-US"/>
        </a:p>
      </dgm:t>
    </dgm:pt>
    <dgm:pt modelId="{AC319E9B-DA3D-4219-AAB7-46DFD8690157}" type="pres">
      <dgm:prSet presAssocID="{5484B857-ACBF-4E14-99A7-707258BBBBDB}" presName="hierRoot2" presStyleCnt="0"/>
      <dgm:spPr/>
    </dgm:pt>
    <dgm:pt modelId="{0BC1E776-1F08-4AEC-A092-F2CDA9D7B7FD}" type="pres">
      <dgm:prSet presAssocID="{5484B857-ACBF-4E14-99A7-707258BBBBDB}" presName="composite2" presStyleCnt="0"/>
      <dgm:spPr/>
    </dgm:pt>
    <dgm:pt modelId="{4585E9FC-4B29-4CA6-9B06-E4B7D5424053}" type="pres">
      <dgm:prSet presAssocID="{5484B857-ACBF-4E14-99A7-707258BBBBDB}" presName="background2" presStyleLbl="node2" presStyleIdx="3" presStyleCnt="10"/>
      <dgm:spPr/>
    </dgm:pt>
    <dgm:pt modelId="{84977278-06FF-4CAB-B409-D786C1B19C74}" type="pres">
      <dgm:prSet presAssocID="{5484B857-ACBF-4E14-99A7-707258BBBBDB}" presName="text2" presStyleLbl="fgAcc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E4A47-5549-4287-B405-00C60019CAF8}" type="pres">
      <dgm:prSet presAssocID="{5484B857-ACBF-4E14-99A7-707258BBBBDB}" presName="hierChild3" presStyleCnt="0"/>
      <dgm:spPr/>
    </dgm:pt>
    <dgm:pt modelId="{16793342-2BA0-46D8-9693-F9F946834FC9}" type="pres">
      <dgm:prSet presAssocID="{A2DB3641-3F59-4271-8036-07E02A97198F}" presName="Name10" presStyleLbl="parChTrans1D2" presStyleIdx="4" presStyleCnt="10"/>
      <dgm:spPr/>
      <dgm:t>
        <a:bodyPr/>
        <a:lstStyle/>
        <a:p>
          <a:endParaRPr lang="en-US"/>
        </a:p>
      </dgm:t>
    </dgm:pt>
    <dgm:pt modelId="{B4908108-604A-4550-AD88-3AF6064A246B}" type="pres">
      <dgm:prSet presAssocID="{9B928A54-7880-42B7-A94F-66FC76F3E81B}" presName="hierRoot2" presStyleCnt="0"/>
      <dgm:spPr/>
    </dgm:pt>
    <dgm:pt modelId="{314ED134-486E-4F36-A58D-9650C783804F}" type="pres">
      <dgm:prSet presAssocID="{9B928A54-7880-42B7-A94F-66FC76F3E81B}" presName="composite2" presStyleCnt="0"/>
      <dgm:spPr/>
    </dgm:pt>
    <dgm:pt modelId="{B5CAC207-CEA0-4064-A394-6911556ECAF6}" type="pres">
      <dgm:prSet presAssocID="{9B928A54-7880-42B7-A94F-66FC76F3E81B}" presName="background2" presStyleLbl="node2" presStyleIdx="4" presStyleCnt="10"/>
      <dgm:spPr/>
    </dgm:pt>
    <dgm:pt modelId="{8137792D-6781-430F-8E41-2B03EBE7E0A9}" type="pres">
      <dgm:prSet presAssocID="{9B928A54-7880-42B7-A94F-66FC76F3E81B}" presName="text2" presStyleLbl="fgAcc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07704-DBD7-4A24-B5BF-F6C6BD4C911E}" type="pres">
      <dgm:prSet presAssocID="{9B928A54-7880-42B7-A94F-66FC76F3E81B}" presName="hierChild3" presStyleCnt="0"/>
      <dgm:spPr/>
    </dgm:pt>
    <dgm:pt modelId="{61953D23-D351-406A-BB04-9295FBECC21D}" type="pres">
      <dgm:prSet presAssocID="{96F44D08-AFF1-401C-AA1E-ADD53379C53E}" presName="Name10" presStyleLbl="parChTrans1D2" presStyleIdx="5" presStyleCnt="10"/>
      <dgm:spPr/>
      <dgm:t>
        <a:bodyPr/>
        <a:lstStyle/>
        <a:p>
          <a:endParaRPr lang="en-US"/>
        </a:p>
      </dgm:t>
    </dgm:pt>
    <dgm:pt modelId="{D9AD7FE3-ECB9-46A3-9A80-C93F30787001}" type="pres">
      <dgm:prSet presAssocID="{23BFFA2A-0AF8-4169-BF79-A407151E7F6C}" presName="hierRoot2" presStyleCnt="0"/>
      <dgm:spPr/>
    </dgm:pt>
    <dgm:pt modelId="{5A1647D2-8900-4B09-8C1C-5AE198E789FC}" type="pres">
      <dgm:prSet presAssocID="{23BFFA2A-0AF8-4169-BF79-A407151E7F6C}" presName="composite2" presStyleCnt="0"/>
      <dgm:spPr/>
    </dgm:pt>
    <dgm:pt modelId="{80D28DA9-9E68-419B-9712-AC34F945A70B}" type="pres">
      <dgm:prSet presAssocID="{23BFFA2A-0AF8-4169-BF79-A407151E7F6C}" presName="background2" presStyleLbl="node2" presStyleIdx="5" presStyleCnt="10"/>
      <dgm:spPr/>
    </dgm:pt>
    <dgm:pt modelId="{32125186-95A7-4BDF-8C2D-09F1CB33ACA0}" type="pres">
      <dgm:prSet presAssocID="{23BFFA2A-0AF8-4169-BF79-A407151E7F6C}" presName="text2" presStyleLbl="fgAcc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BDCB97-E74C-4544-998C-47D396EEAA5B}" type="pres">
      <dgm:prSet presAssocID="{23BFFA2A-0AF8-4169-BF79-A407151E7F6C}" presName="hierChild3" presStyleCnt="0"/>
      <dgm:spPr/>
    </dgm:pt>
    <dgm:pt modelId="{2DB9ECED-D7DE-45E9-A83B-B35C79C9AEEB}" type="pres">
      <dgm:prSet presAssocID="{AE3E6555-C1CF-41DE-8EC5-1F0369B24ED6}" presName="Name10" presStyleLbl="parChTrans1D2" presStyleIdx="6" presStyleCnt="10"/>
      <dgm:spPr/>
      <dgm:t>
        <a:bodyPr/>
        <a:lstStyle/>
        <a:p>
          <a:endParaRPr lang="en-US"/>
        </a:p>
      </dgm:t>
    </dgm:pt>
    <dgm:pt modelId="{09DB7B8B-D652-45CD-882D-6EE99A442176}" type="pres">
      <dgm:prSet presAssocID="{58231F56-AD85-4B53-BDFA-421ECC933B7D}" presName="hierRoot2" presStyleCnt="0"/>
      <dgm:spPr/>
    </dgm:pt>
    <dgm:pt modelId="{B57CAB07-895A-40EE-A321-0FE3F45C42E2}" type="pres">
      <dgm:prSet presAssocID="{58231F56-AD85-4B53-BDFA-421ECC933B7D}" presName="composite2" presStyleCnt="0"/>
      <dgm:spPr/>
    </dgm:pt>
    <dgm:pt modelId="{8F0D4F84-7138-417B-B67C-D9576371C59C}" type="pres">
      <dgm:prSet presAssocID="{58231F56-AD85-4B53-BDFA-421ECC933B7D}" presName="background2" presStyleLbl="node2" presStyleIdx="6" presStyleCnt="10"/>
      <dgm:spPr/>
    </dgm:pt>
    <dgm:pt modelId="{2DC78BFB-D770-4646-8C72-DF44381AADE8}" type="pres">
      <dgm:prSet presAssocID="{58231F56-AD85-4B53-BDFA-421ECC933B7D}" presName="text2" presStyleLbl="fgAcc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EE4A5-430B-441C-A93C-11AA506851DF}" type="pres">
      <dgm:prSet presAssocID="{58231F56-AD85-4B53-BDFA-421ECC933B7D}" presName="hierChild3" presStyleCnt="0"/>
      <dgm:spPr/>
    </dgm:pt>
    <dgm:pt modelId="{A834F71C-579D-4334-99F2-3D5C54877AEE}" type="pres">
      <dgm:prSet presAssocID="{6FF99E68-E650-4571-B85D-FAA65F7EFC2B}" presName="Name10" presStyleLbl="parChTrans1D2" presStyleIdx="7" presStyleCnt="10"/>
      <dgm:spPr/>
      <dgm:t>
        <a:bodyPr/>
        <a:lstStyle/>
        <a:p>
          <a:endParaRPr lang="en-US"/>
        </a:p>
      </dgm:t>
    </dgm:pt>
    <dgm:pt modelId="{9996F056-BBDB-4ADF-A879-211C5B1F7269}" type="pres">
      <dgm:prSet presAssocID="{3747D2B1-7596-4BA7-A644-2C1BCD5F055D}" presName="hierRoot2" presStyleCnt="0"/>
      <dgm:spPr/>
    </dgm:pt>
    <dgm:pt modelId="{6A322A24-01B8-4426-812D-4F8F97B24DDC}" type="pres">
      <dgm:prSet presAssocID="{3747D2B1-7596-4BA7-A644-2C1BCD5F055D}" presName="composite2" presStyleCnt="0"/>
      <dgm:spPr/>
    </dgm:pt>
    <dgm:pt modelId="{C0C67C38-D736-4F71-85A2-56E75F1835AD}" type="pres">
      <dgm:prSet presAssocID="{3747D2B1-7596-4BA7-A644-2C1BCD5F055D}" presName="background2" presStyleLbl="node2" presStyleIdx="7" presStyleCnt="10"/>
      <dgm:spPr/>
    </dgm:pt>
    <dgm:pt modelId="{AF31EBFE-ABE2-4C91-B5E7-CB063EF6468A}" type="pres">
      <dgm:prSet presAssocID="{3747D2B1-7596-4BA7-A644-2C1BCD5F055D}" presName="text2" presStyleLbl="fgAcc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D79CF-7F8B-4DC4-8249-749E4BD55199}" type="pres">
      <dgm:prSet presAssocID="{3747D2B1-7596-4BA7-A644-2C1BCD5F055D}" presName="hierChild3" presStyleCnt="0"/>
      <dgm:spPr/>
    </dgm:pt>
    <dgm:pt modelId="{3263D073-F539-4098-9D5C-24ADF56A0204}" type="pres">
      <dgm:prSet presAssocID="{8BF93038-B52B-47CB-A2BA-608A33D734FA}" presName="Name10" presStyleLbl="parChTrans1D2" presStyleIdx="8" presStyleCnt="10"/>
      <dgm:spPr/>
      <dgm:t>
        <a:bodyPr/>
        <a:lstStyle/>
        <a:p>
          <a:endParaRPr lang="en-US"/>
        </a:p>
      </dgm:t>
    </dgm:pt>
    <dgm:pt modelId="{1E2D9607-0681-43BA-A040-BFEC59D3FC6B}" type="pres">
      <dgm:prSet presAssocID="{E11E08FC-52B9-4046-B275-F118E22FAC9B}" presName="hierRoot2" presStyleCnt="0"/>
      <dgm:spPr/>
    </dgm:pt>
    <dgm:pt modelId="{FAF2E62B-9B5D-4E7A-87F0-D454AEB068A9}" type="pres">
      <dgm:prSet presAssocID="{E11E08FC-52B9-4046-B275-F118E22FAC9B}" presName="composite2" presStyleCnt="0"/>
      <dgm:spPr/>
    </dgm:pt>
    <dgm:pt modelId="{93D9C0D7-1103-4609-9E19-70AE7EDCD95F}" type="pres">
      <dgm:prSet presAssocID="{E11E08FC-52B9-4046-B275-F118E22FAC9B}" presName="background2" presStyleLbl="node2" presStyleIdx="8" presStyleCnt="10"/>
      <dgm:spPr/>
    </dgm:pt>
    <dgm:pt modelId="{1E53EFDE-E128-4694-B0B8-C8382CB193DC}" type="pres">
      <dgm:prSet presAssocID="{E11E08FC-52B9-4046-B275-F118E22FAC9B}" presName="text2" presStyleLbl="fgAcc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CA610-32C6-4165-87F5-5BA34AEFA662}" type="pres">
      <dgm:prSet presAssocID="{E11E08FC-52B9-4046-B275-F118E22FAC9B}" presName="hierChild3" presStyleCnt="0"/>
      <dgm:spPr/>
    </dgm:pt>
    <dgm:pt modelId="{7759D41D-1A60-4106-A276-22E0F3F92EF9}" type="pres">
      <dgm:prSet presAssocID="{05FC9BA6-C91E-4057-B2FB-B28C6EE94615}" presName="Name10" presStyleLbl="parChTrans1D2" presStyleIdx="9" presStyleCnt="10"/>
      <dgm:spPr/>
      <dgm:t>
        <a:bodyPr/>
        <a:lstStyle/>
        <a:p>
          <a:endParaRPr lang="en-US"/>
        </a:p>
      </dgm:t>
    </dgm:pt>
    <dgm:pt modelId="{ACCC2C88-4E79-41E0-BB8A-D1DC7818AD71}" type="pres">
      <dgm:prSet presAssocID="{ABDA7180-A15A-456E-8849-8F706EE6260C}" presName="hierRoot2" presStyleCnt="0"/>
      <dgm:spPr/>
    </dgm:pt>
    <dgm:pt modelId="{E3DCD62A-1907-4249-AD19-A56C213D37F0}" type="pres">
      <dgm:prSet presAssocID="{ABDA7180-A15A-456E-8849-8F706EE6260C}" presName="composite2" presStyleCnt="0"/>
      <dgm:spPr/>
    </dgm:pt>
    <dgm:pt modelId="{7FC710BC-E4D3-4A15-97B5-9AC78B087D67}" type="pres">
      <dgm:prSet presAssocID="{ABDA7180-A15A-456E-8849-8F706EE6260C}" presName="background2" presStyleLbl="node2" presStyleIdx="9" presStyleCnt="10"/>
      <dgm:spPr/>
    </dgm:pt>
    <dgm:pt modelId="{4ED89EC7-01FA-4F5C-99BA-FDBD59F268B6}" type="pres">
      <dgm:prSet presAssocID="{ABDA7180-A15A-456E-8849-8F706EE6260C}" presName="text2" presStyleLbl="fgAcc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5EFF9-36AF-4C29-A3C5-C1B1716D2AF7}" type="pres">
      <dgm:prSet presAssocID="{ABDA7180-A15A-456E-8849-8F706EE6260C}" presName="hierChild3" presStyleCnt="0"/>
      <dgm:spPr/>
    </dgm:pt>
  </dgm:ptLst>
  <dgm:cxnLst>
    <dgm:cxn modelId="{147EF603-063A-46B1-8909-B7939949BDC8}" type="presOf" srcId="{96F44D08-AFF1-401C-AA1E-ADD53379C53E}" destId="{61953D23-D351-406A-BB04-9295FBECC21D}" srcOrd="0" destOrd="0" presId="urn:microsoft.com/office/officeart/2005/8/layout/hierarchy1"/>
    <dgm:cxn modelId="{CD899DA6-5917-4F26-9C04-36D21CBD6BAE}" type="presOf" srcId="{82142D6E-2CB6-4AE9-85F3-827588D49F62}" destId="{FEE32273-4B9E-40B1-94C9-8FCFDE90E67E}" srcOrd="0" destOrd="0" presId="urn:microsoft.com/office/officeart/2005/8/layout/hierarchy1"/>
    <dgm:cxn modelId="{5CFD9486-2398-45ED-9ED4-618D4A0156B4}" type="presOf" srcId="{CAAAECB8-19AF-4578-A8DD-7011675E8194}" destId="{0A331124-0478-4320-87ED-451834E62329}" srcOrd="0" destOrd="0" presId="urn:microsoft.com/office/officeart/2005/8/layout/hierarchy1"/>
    <dgm:cxn modelId="{3754A2E5-AAAF-4CE4-B5E1-5276EDCB6332}" type="presOf" srcId="{A2DB3641-3F59-4271-8036-07E02A97198F}" destId="{16793342-2BA0-46D8-9693-F9F946834FC9}" srcOrd="0" destOrd="0" presId="urn:microsoft.com/office/officeart/2005/8/layout/hierarchy1"/>
    <dgm:cxn modelId="{35E3BA77-6316-4F08-A3BD-BAABAD5B89A8}" type="presOf" srcId="{9B928A54-7880-42B7-A94F-66FC76F3E81B}" destId="{8137792D-6781-430F-8E41-2B03EBE7E0A9}" srcOrd="0" destOrd="0" presId="urn:microsoft.com/office/officeart/2005/8/layout/hierarchy1"/>
    <dgm:cxn modelId="{D6C559A9-500C-447C-BBE5-BEAE566B576E}" type="presOf" srcId="{71444718-EC41-4143-A7E5-BAF02E0A795A}" destId="{DD1EC200-785E-413B-91F4-30EB6496D4AA}" srcOrd="0" destOrd="0" presId="urn:microsoft.com/office/officeart/2005/8/layout/hierarchy1"/>
    <dgm:cxn modelId="{4B336649-DC4E-4F8B-A4D6-ECD890A74647}" srcId="{46C23C13-6058-4002-B783-3A2AE670A504}" destId="{5484B857-ACBF-4E14-99A7-707258BBBBDB}" srcOrd="3" destOrd="0" parTransId="{71444718-EC41-4143-A7E5-BAF02E0A795A}" sibTransId="{B85A632C-C816-42F0-86FF-5C4C84A712DF}"/>
    <dgm:cxn modelId="{06F2AD28-BF22-4492-B1EE-FF738C5DA78A}" srcId="{46C23C13-6058-4002-B783-3A2AE670A504}" destId="{23BFFA2A-0AF8-4169-BF79-A407151E7F6C}" srcOrd="5" destOrd="0" parTransId="{96F44D08-AFF1-401C-AA1E-ADD53379C53E}" sibTransId="{2D9E8D42-BF03-4CF9-92DA-1D8983B44644}"/>
    <dgm:cxn modelId="{B97BB320-6A0C-4B62-9F77-8D507DC083A2}" type="presOf" srcId="{05FC9BA6-C91E-4057-B2FB-B28C6EE94615}" destId="{7759D41D-1A60-4106-A276-22E0F3F92EF9}" srcOrd="0" destOrd="0" presId="urn:microsoft.com/office/officeart/2005/8/layout/hierarchy1"/>
    <dgm:cxn modelId="{42735BB3-AB80-403A-80F4-74D3D5D8FBC8}" type="presOf" srcId="{A7A60D55-2665-4A48-9772-564DD5068471}" destId="{B721E05C-18DB-47E4-91FE-880A78D54966}" srcOrd="0" destOrd="0" presId="urn:microsoft.com/office/officeart/2005/8/layout/hierarchy1"/>
    <dgm:cxn modelId="{2037E833-8B9C-42B2-A61E-69FA9D9EE76F}" type="presOf" srcId="{BA5A1FE5-FCA3-4AD9-8059-B181C1D96180}" destId="{AD4BFFB1-BE4F-4C93-AC50-C3AAFE00CFC2}" srcOrd="0" destOrd="0" presId="urn:microsoft.com/office/officeart/2005/8/layout/hierarchy1"/>
    <dgm:cxn modelId="{FACC8EC1-ECAD-47B6-A813-D10821409418}" type="presOf" srcId="{AE3E6555-C1CF-41DE-8EC5-1F0369B24ED6}" destId="{2DB9ECED-D7DE-45E9-A83B-B35C79C9AEEB}" srcOrd="0" destOrd="0" presId="urn:microsoft.com/office/officeart/2005/8/layout/hierarchy1"/>
    <dgm:cxn modelId="{2878A567-FC41-4F61-AD88-DE784587D546}" srcId="{F26D5554-0809-49BE-9E5E-2D15CE225746}" destId="{46C23C13-6058-4002-B783-3A2AE670A504}" srcOrd="0" destOrd="0" parTransId="{1725DD5A-3059-411C-842F-50FDE0DBF7E2}" sibTransId="{350DD8DE-FDA3-48C4-BA6B-A144C65AA79A}"/>
    <dgm:cxn modelId="{730AD122-27A3-4B85-99B1-9FBC16F99592}" type="presOf" srcId="{ABDA7180-A15A-456E-8849-8F706EE6260C}" destId="{4ED89EC7-01FA-4F5C-99BA-FDBD59F268B6}" srcOrd="0" destOrd="0" presId="urn:microsoft.com/office/officeart/2005/8/layout/hierarchy1"/>
    <dgm:cxn modelId="{32D263DA-282C-4EAE-A4AE-AB8909A46D90}" type="presOf" srcId="{BE42E7A3-5C50-439E-9497-2EE25EB5F4B6}" destId="{05FBDBB3-A701-4BD6-B0AB-E679AC9F67EB}" srcOrd="0" destOrd="0" presId="urn:microsoft.com/office/officeart/2005/8/layout/hierarchy1"/>
    <dgm:cxn modelId="{F7021C02-20AA-4CD7-9274-7A58A0FD7AB7}" srcId="{46C23C13-6058-4002-B783-3A2AE670A504}" destId="{CAAAECB8-19AF-4578-A8DD-7011675E8194}" srcOrd="2" destOrd="0" parTransId="{BA5A1FE5-FCA3-4AD9-8059-B181C1D96180}" sibTransId="{2EC3BBB2-3937-4120-8CC5-96ED242998AD}"/>
    <dgm:cxn modelId="{F9E67C4E-81C5-4830-8E52-CBCE9DD3CED4}" type="presOf" srcId="{58231F56-AD85-4B53-BDFA-421ECC933B7D}" destId="{2DC78BFB-D770-4646-8C72-DF44381AADE8}" srcOrd="0" destOrd="0" presId="urn:microsoft.com/office/officeart/2005/8/layout/hierarchy1"/>
    <dgm:cxn modelId="{FD93BD61-4928-426F-A34F-0BB843477E44}" srcId="{46C23C13-6058-4002-B783-3A2AE670A504}" destId="{9B928A54-7880-42B7-A94F-66FC76F3E81B}" srcOrd="4" destOrd="0" parTransId="{A2DB3641-3F59-4271-8036-07E02A97198F}" sibTransId="{0D3E794C-61D1-48E9-B578-6F9DDD39F83C}"/>
    <dgm:cxn modelId="{C93F178A-6746-4513-9152-D1C712341C4A}" type="presOf" srcId="{8BF93038-B52B-47CB-A2BA-608A33D734FA}" destId="{3263D073-F539-4098-9D5C-24ADF56A0204}" srcOrd="0" destOrd="0" presId="urn:microsoft.com/office/officeart/2005/8/layout/hierarchy1"/>
    <dgm:cxn modelId="{6EF2C170-E04E-4B00-9A02-B6F79027133F}" type="presOf" srcId="{46C23C13-6058-4002-B783-3A2AE670A504}" destId="{21B504F7-B898-4CD0-87CE-2A533D72395F}" srcOrd="0" destOrd="0" presId="urn:microsoft.com/office/officeart/2005/8/layout/hierarchy1"/>
    <dgm:cxn modelId="{019F3942-0020-4412-883B-4322D419F6E7}" type="presOf" srcId="{E11E08FC-52B9-4046-B275-F118E22FAC9B}" destId="{1E53EFDE-E128-4694-B0B8-C8382CB193DC}" srcOrd="0" destOrd="0" presId="urn:microsoft.com/office/officeart/2005/8/layout/hierarchy1"/>
    <dgm:cxn modelId="{92098FE5-6400-4A0F-8B90-F7DAF15A9070}" srcId="{46C23C13-6058-4002-B783-3A2AE670A504}" destId="{3747D2B1-7596-4BA7-A644-2C1BCD5F055D}" srcOrd="7" destOrd="0" parTransId="{6FF99E68-E650-4571-B85D-FAA65F7EFC2B}" sibTransId="{BC5D44C6-DD70-48A7-8448-4D43804C16B1}"/>
    <dgm:cxn modelId="{A3D8D0E1-0FC4-4541-A803-95ED961FCB6C}" srcId="{46C23C13-6058-4002-B783-3A2AE670A504}" destId="{9237D9E8-ABA1-430E-805C-29A122AE44B9}" srcOrd="1" destOrd="0" parTransId="{A7A60D55-2665-4A48-9772-564DD5068471}" sibTransId="{9D192FAB-B683-4B92-B6F7-1CF1D0E9E837}"/>
    <dgm:cxn modelId="{D9E0DC23-B2DC-45D2-9370-D4ED4FBDCD0F}" type="presOf" srcId="{9237D9E8-ABA1-430E-805C-29A122AE44B9}" destId="{C6F6839C-0919-40E2-85EF-A1F3D0B023AF}" srcOrd="0" destOrd="0" presId="urn:microsoft.com/office/officeart/2005/8/layout/hierarchy1"/>
    <dgm:cxn modelId="{C22F9474-DB30-4AEB-A530-D4ED89990CD2}" type="presOf" srcId="{5484B857-ACBF-4E14-99A7-707258BBBBDB}" destId="{84977278-06FF-4CAB-B409-D786C1B19C74}" srcOrd="0" destOrd="0" presId="urn:microsoft.com/office/officeart/2005/8/layout/hierarchy1"/>
    <dgm:cxn modelId="{23CBCE61-D244-467B-9D51-9E706766A4FB}" srcId="{46C23C13-6058-4002-B783-3A2AE670A504}" destId="{58231F56-AD85-4B53-BDFA-421ECC933B7D}" srcOrd="6" destOrd="0" parTransId="{AE3E6555-C1CF-41DE-8EC5-1F0369B24ED6}" sibTransId="{30A8EAFE-61AF-4991-85AC-62B98B27DCD9}"/>
    <dgm:cxn modelId="{C6D0E52E-1A61-4043-9DE7-E991818FA2CD}" srcId="{46C23C13-6058-4002-B783-3A2AE670A504}" destId="{ABDA7180-A15A-456E-8849-8F706EE6260C}" srcOrd="9" destOrd="0" parTransId="{05FC9BA6-C91E-4057-B2FB-B28C6EE94615}" sibTransId="{285C233A-95C1-4F05-B39B-6530EFABE840}"/>
    <dgm:cxn modelId="{F7628388-BEA7-4E3E-ABAA-3D79983F865F}" srcId="{46C23C13-6058-4002-B783-3A2AE670A504}" destId="{E11E08FC-52B9-4046-B275-F118E22FAC9B}" srcOrd="8" destOrd="0" parTransId="{8BF93038-B52B-47CB-A2BA-608A33D734FA}" sibTransId="{365E2E6D-851A-4698-A533-5C88E0623DF3}"/>
    <dgm:cxn modelId="{620BB657-523A-4DC7-B438-0B5F5F066A04}" srcId="{46C23C13-6058-4002-B783-3A2AE670A504}" destId="{82142D6E-2CB6-4AE9-85F3-827588D49F62}" srcOrd="0" destOrd="0" parTransId="{BE42E7A3-5C50-439E-9497-2EE25EB5F4B6}" sibTransId="{9433870F-D860-4C37-949A-59D84B68F9E2}"/>
    <dgm:cxn modelId="{B432AE1F-BAC2-484F-B7D9-BE8C70401EC3}" type="presOf" srcId="{3747D2B1-7596-4BA7-A644-2C1BCD5F055D}" destId="{AF31EBFE-ABE2-4C91-B5E7-CB063EF6468A}" srcOrd="0" destOrd="0" presId="urn:microsoft.com/office/officeart/2005/8/layout/hierarchy1"/>
    <dgm:cxn modelId="{CCD93841-A8F8-4ED3-98C0-B34A0058AD5C}" type="presOf" srcId="{23BFFA2A-0AF8-4169-BF79-A407151E7F6C}" destId="{32125186-95A7-4BDF-8C2D-09F1CB33ACA0}" srcOrd="0" destOrd="0" presId="urn:microsoft.com/office/officeart/2005/8/layout/hierarchy1"/>
    <dgm:cxn modelId="{938D34A8-5C4A-447F-BA35-75341798A7BB}" type="presOf" srcId="{F26D5554-0809-49BE-9E5E-2D15CE225746}" destId="{5E0B8D7B-F249-4A6D-B332-9064D110CF3E}" srcOrd="0" destOrd="0" presId="urn:microsoft.com/office/officeart/2005/8/layout/hierarchy1"/>
    <dgm:cxn modelId="{E7AC5D61-0CFE-478E-AA6D-DDF1A74358D2}" type="presOf" srcId="{6FF99E68-E650-4571-B85D-FAA65F7EFC2B}" destId="{A834F71C-579D-4334-99F2-3D5C54877AEE}" srcOrd="0" destOrd="0" presId="urn:microsoft.com/office/officeart/2005/8/layout/hierarchy1"/>
    <dgm:cxn modelId="{72D1A512-7BC2-4B44-8BB1-0D22D8B22D57}" type="presParOf" srcId="{5E0B8D7B-F249-4A6D-B332-9064D110CF3E}" destId="{7E6C5573-213B-4CC5-BB58-2D37B3B29CB1}" srcOrd="0" destOrd="0" presId="urn:microsoft.com/office/officeart/2005/8/layout/hierarchy1"/>
    <dgm:cxn modelId="{D04E834C-5B9A-4ACC-90BE-5DDE703B01CC}" type="presParOf" srcId="{7E6C5573-213B-4CC5-BB58-2D37B3B29CB1}" destId="{8910D106-4A36-4087-8A4E-66DC56623867}" srcOrd="0" destOrd="0" presId="urn:microsoft.com/office/officeart/2005/8/layout/hierarchy1"/>
    <dgm:cxn modelId="{955EE8C3-ABA8-49A0-9136-97717C7BF0BC}" type="presParOf" srcId="{8910D106-4A36-4087-8A4E-66DC56623867}" destId="{B2F3D4ED-7932-4B7D-8A1C-32BCF72B178C}" srcOrd="0" destOrd="0" presId="urn:microsoft.com/office/officeart/2005/8/layout/hierarchy1"/>
    <dgm:cxn modelId="{4B7D4B6C-8192-49AF-A035-23E3691C53D0}" type="presParOf" srcId="{8910D106-4A36-4087-8A4E-66DC56623867}" destId="{21B504F7-B898-4CD0-87CE-2A533D72395F}" srcOrd="1" destOrd="0" presId="urn:microsoft.com/office/officeart/2005/8/layout/hierarchy1"/>
    <dgm:cxn modelId="{7305AAC7-02C8-4F90-ABE3-B09F304019B1}" type="presParOf" srcId="{7E6C5573-213B-4CC5-BB58-2D37B3B29CB1}" destId="{706E47F8-ED53-4656-B72D-11919F215314}" srcOrd="1" destOrd="0" presId="urn:microsoft.com/office/officeart/2005/8/layout/hierarchy1"/>
    <dgm:cxn modelId="{35022F90-FE3D-4DAD-9486-AF61BC26B484}" type="presParOf" srcId="{706E47F8-ED53-4656-B72D-11919F215314}" destId="{05FBDBB3-A701-4BD6-B0AB-E679AC9F67EB}" srcOrd="0" destOrd="0" presId="urn:microsoft.com/office/officeart/2005/8/layout/hierarchy1"/>
    <dgm:cxn modelId="{981395E2-EBD4-4380-A45E-4B8F71D3BBC1}" type="presParOf" srcId="{706E47F8-ED53-4656-B72D-11919F215314}" destId="{9AAC4F23-0B3F-4A7B-BA8A-929525653445}" srcOrd="1" destOrd="0" presId="urn:microsoft.com/office/officeart/2005/8/layout/hierarchy1"/>
    <dgm:cxn modelId="{C30F97B1-9DE1-4CB1-9AED-0C1108148D3C}" type="presParOf" srcId="{9AAC4F23-0B3F-4A7B-BA8A-929525653445}" destId="{AA11A5F4-87A5-4D92-B745-99EFA7D048BC}" srcOrd="0" destOrd="0" presId="urn:microsoft.com/office/officeart/2005/8/layout/hierarchy1"/>
    <dgm:cxn modelId="{BB1920F1-1431-4134-8D8E-6D594C7FD051}" type="presParOf" srcId="{AA11A5F4-87A5-4D92-B745-99EFA7D048BC}" destId="{569F3B50-06DA-4C82-B998-DDB16A5A4C1A}" srcOrd="0" destOrd="0" presId="urn:microsoft.com/office/officeart/2005/8/layout/hierarchy1"/>
    <dgm:cxn modelId="{8039A9A9-73C3-4351-90EE-9F3894A556EB}" type="presParOf" srcId="{AA11A5F4-87A5-4D92-B745-99EFA7D048BC}" destId="{FEE32273-4B9E-40B1-94C9-8FCFDE90E67E}" srcOrd="1" destOrd="0" presId="urn:microsoft.com/office/officeart/2005/8/layout/hierarchy1"/>
    <dgm:cxn modelId="{166C5D1B-B6B5-4A6C-956C-FC7A4A946F5E}" type="presParOf" srcId="{9AAC4F23-0B3F-4A7B-BA8A-929525653445}" destId="{D68552C5-3B69-44E8-ADB7-228543AF177E}" srcOrd="1" destOrd="0" presId="urn:microsoft.com/office/officeart/2005/8/layout/hierarchy1"/>
    <dgm:cxn modelId="{01A1EA81-A061-4580-9869-E9C067E6DD47}" type="presParOf" srcId="{706E47F8-ED53-4656-B72D-11919F215314}" destId="{B721E05C-18DB-47E4-91FE-880A78D54966}" srcOrd="2" destOrd="0" presId="urn:microsoft.com/office/officeart/2005/8/layout/hierarchy1"/>
    <dgm:cxn modelId="{B6E90F9E-C0C4-4E70-A981-7A063134D71E}" type="presParOf" srcId="{706E47F8-ED53-4656-B72D-11919F215314}" destId="{AC6E86E7-9FE8-4827-966D-9F7B0A84B230}" srcOrd="3" destOrd="0" presId="urn:microsoft.com/office/officeart/2005/8/layout/hierarchy1"/>
    <dgm:cxn modelId="{D1791E66-478F-4E45-81FD-BA8BC7741F9F}" type="presParOf" srcId="{AC6E86E7-9FE8-4827-966D-9F7B0A84B230}" destId="{A10953A6-DCC4-4148-97D1-69E6ACE44F68}" srcOrd="0" destOrd="0" presId="urn:microsoft.com/office/officeart/2005/8/layout/hierarchy1"/>
    <dgm:cxn modelId="{AFD7D89E-9B7B-42FD-B4D7-10B43A3D447D}" type="presParOf" srcId="{A10953A6-DCC4-4148-97D1-69E6ACE44F68}" destId="{F4F36634-A38C-468E-BCBB-6DAE49EEA09F}" srcOrd="0" destOrd="0" presId="urn:microsoft.com/office/officeart/2005/8/layout/hierarchy1"/>
    <dgm:cxn modelId="{97CB3EFB-CAA6-4951-9262-3FA503859A87}" type="presParOf" srcId="{A10953A6-DCC4-4148-97D1-69E6ACE44F68}" destId="{C6F6839C-0919-40E2-85EF-A1F3D0B023AF}" srcOrd="1" destOrd="0" presId="urn:microsoft.com/office/officeart/2005/8/layout/hierarchy1"/>
    <dgm:cxn modelId="{AAD6E154-2034-448B-AF86-6737586C95BF}" type="presParOf" srcId="{AC6E86E7-9FE8-4827-966D-9F7B0A84B230}" destId="{AA5FCB35-45ED-4F13-986E-6DDE8D3FAE6D}" srcOrd="1" destOrd="0" presId="urn:microsoft.com/office/officeart/2005/8/layout/hierarchy1"/>
    <dgm:cxn modelId="{1CCFF690-7BDF-48B4-825C-5BF684E7F407}" type="presParOf" srcId="{706E47F8-ED53-4656-B72D-11919F215314}" destId="{AD4BFFB1-BE4F-4C93-AC50-C3AAFE00CFC2}" srcOrd="4" destOrd="0" presId="urn:microsoft.com/office/officeart/2005/8/layout/hierarchy1"/>
    <dgm:cxn modelId="{9D62EC2E-FDC1-4784-A959-E3071F17DCD2}" type="presParOf" srcId="{706E47F8-ED53-4656-B72D-11919F215314}" destId="{6F13401C-CB6A-473F-B8FD-F38EF44CDE51}" srcOrd="5" destOrd="0" presId="urn:microsoft.com/office/officeart/2005/8/layout/hierarchy1"/>
    <dgm:cxn modelId="{4F6C6293-4396-46D9-9DC4-2C5C523BC6FE}" type="presParOf" srcId="{6F13401C-CB6A-473F-B8FD-F38EF44CDE51}" destId="{1AA79EF2-BFED-4523-81A8-DC3F9A092994}" srcOrd="0" destOrd="0" presId="urn:microsoft.com/office/officeart/2005/8/layout/hierarchy1"/>
    <dgm:cxn modelId="{10C0142A-6896-437C-8C7B-9917DB88D0CA}" type="presParOf" srcId="{1AA79EF2-BFED-4523-81A8-DC3F9A092994}" destId="{BF26A3E1-6C82-41DA-BCE6-8FBB79C455B2}" srcOrd="0" destOrd="0" presId="urn:microsoft.com/office/officeart/2005/8/layout/hierarchy1"/>
    <dgm:cxn modelId="{770697E9-FADE-4A6C-91DE-A9121631A801}" type="presParOf" srcId="{1AA79EF2-BFED-4523-81A8-DC3F9A092994}" destId="{0A331124-0478-4320-87ED-451834E62329}" srcOrd="1" destOrd="0" presId="urn:microsoft.com/office/officeart/2005/8/layout/hierarchy1"/>
    <dgm:cxn modelId="{26D6DC53-8D79-45EA-8F2F-E21ED9EFCF3A}" type="presParOf" srcId="{6F13401C-CB6A-473F-B8FD-F38EF44CDE51}" destId="{E747A90B-5993-4263-9664-9E8EF97AA7A3}" srcOrd="1" destOrd="0" presId="urn:microsoft.com/office/officeart/2005/8/layout/hierarchy1"/>
    <dgm:cxn modelId="{F9590914-2FB0-4C38-B89B-F84CD8A94C47}" type="presParOf" srcId="{706E47F8-ED53-4656-B72D-11919F215314}" destId="{DD1EC200-785E-413B-91F4-30EB6496D4AA}" srcOrd="6" destOrd="0" presId="urn:microsoft.com/office/officeart/2005/8/layout/hierarchy1"/>
    <dgm:cxn modelId="{EE5D14DD-E2D7-4E5A-8A61-546A7347626D}" type="presParOf" srcId="{706E47F8-ED53-4656-B72D-11919F215314}" destId="{AC319E9B-DA3D-4219-AAB7-46DFD8690157}" srcOrd="7" destOrd="0" presId="urn:microsoft.com/office/officeart/2005/8/layout/hierarchy1"/>
    <dgm:cxn modelId="{A984AE94-428D-4056-BDF0-DE27644CD474}" type="presParOf" srcId="{AC319E9B-DA3D-4219-AAB7-46DFD8690157}" destId="{0BC1E776-1F08-4AEC-A092-F2CDA9D7B7FD}" srcOrd="0" destOrd="0" presId="urn:microsoft.com/office/officeart/2005/8/layout/hierarchy1"/>
    <dgm:cxn modelId="{D55DF93E-6094-4A51-ADEA-3162E0D52BC2}" type="presParOf" srcId="{0BC1E776-1F08-4AEC-A092-F2CDA9D7B7FD}" destId="{4585E9FC-4B29-4CA6-9B06-E4B7D5424053}" srcOrd="0" destOrd="0" presId="urn:microsoft.com/office/officeart/2005/8/layout/hierarchy1"/>
    <dgm:cxn modelId="{B656D1B5-0A3D-4085-83F6-D49029DEA292}" type="presParOf" srcId="{0BC1E776-1F08-4AEC-A092-F2CDA9D7B7FD}" destId="{84977278-06FF-4CAB-B409-D786C1B19C74}" srcOrd="1" destOrd="0" presId="urn:microsoft.com/office/officeart/2005/8/layout/hierarchy1"/>
    <dgm:cxn modelId="{F526F021-0046-493A-9404-6BD9AE6F3EEE}" type="presParOf" srcId="{AC319E9B-DA3D-4219-AAB7-46DFD8690157}" destId="{FA4E4A47-5549-4287-B405-00C60019CAF8}" srcOrd="1" destOrd="0" presId="urn:microsoft.com/office/officeart/2005/8/layout/hierarchy1"/>
    <dgm:cxn modelId="{80E68D34-1F35-41E7-A9DE-6EA45875CF40}" type="presParOf" srcId="{706E47F8-ED53-4656-B72D-11919F215314}" destId="{16793342-2BA0-46D8-9693-F9F946834FC9}" srcOrd="8" destOrd="0" presId="urn:microsoft.com/office/officeart/2005/8/layout/hierarchy1"/>
    <dgm:cxn modelId="{F6C9BF27-129F-4411-A9C2-BA402899770D}" type="presParOf" srcId="{706E47F8-ED53-4656-B72D-11919F215314}" destId="{B4908108-604A-4550-AD88-3AF6064A246B}" srcOrd="9" destOrd="0" presId="urn:microsoft.com/office/officeart/2005/8/layout/hierarchy1"/>
    <dgm:cxn modelId="{337C6320-1F47-4508-8CD3-9C7F2BE5E492}" type="presParOf" srcId="{B4908108-604A-4550-AD88-3AF6064A246B}" destId="{314ED134-486E-4F36-A58D-9650C783804F}" srcOrd="0" destOrd="0" presId="urn:microsoft.com/office/officeart/2005/8/layout/hierarchy1"/>
    <dgm:cxn modelId="{8B94AB27-79A4-47F8-B61F-D876A87D92EA}" type="presParOf" srcId="{314ED134-486E-4F36-A58D-9650C783804F}" destId="{B5CAC207-CEA0-4064-A394-6911556ECAF6}" srcOrd="0" destOrd="0" presId="urn:microsoft.com/office/officeart/2005/8/layout/hierarchy1"/>
    <dgm:cxn modelId="{B7B3CD99-9B9E-48AC-9385-2817203D99EA}" type="presParOf" srcId="{314ED134-486E-4F36-A58D-9650C783804F}" destId="{8137792D-6781-430F-8E41-2B03EBE7E0A9}" srcOrd="1" destOrd="0" presId="urn:microsoft.com/office/officeart/2005/8/layout/hierarchy1"/>
    <dgm:cxn modelId="{729BE40B-9995-464D-8EA9-39AF6113228F}" type="presParOf" srcId="{B4908108-604A-4550-AD88-3AF6064A246B}" destId="{52C07704-DBD7-4A24-B5BF-F6C6BD4C911E}" srcOrd="1" destOrd="0" presId="urn:microsoft.com/office/officeart/2005/8/layout/hierarchy1"/>
    <dgm:cxn modelId="{BDF797EC-9674-4D88-A438-047F5719DA82}" type="presParOf" srcId="{706E47F8-ED53-4656-B72D-11919F215314}" destId="{61953D23-D351-406A-BB04-9295FBECC21D}" srcOrd="10" destOrd="0" presId="urn:microsoft.com/office/officeart/2005/8/layout/hierarchy1"/>
    <dgm:cxn modelId="{EE4B01CF-556C-41D7-A5BA-5C4B34A86A27}" type="presParOf" srcId="{706E47F8-ED53-4656-B72D-11919F215314}" destId="{D9AD7FE3-ECB9-46A3-9A80-C93F30787001}" srcOrd="11" destOrd="0" presId="urn:microsoft.com/office/officeart/2005/8/layout/hierarchy1"/>
    <dgm:cxn modelId="{45A20BFF-BC98-4B00-81F8-E89BBEC5B945}" type="presParOf" srcId="{D9AD7FE3-ECB9-46A3-9A80-C93F30787001}" destId="{5A1647D2-8900-4B09-8C1C-5AE198E789FC}" srcOrd="0" destOrd="0" presId="urn:microsoft.com/office/officeart/2005/8/layout/hierarchy1"/>
    <dgm:cxn modelId="{D4795117-FAAC-4DF8-841A-37AE7BDBC7A7}" type="presParOf" srcId="{5A1647D2-8900-4B09-8C1C-5AE198E789FC}" destId="{80D28DA9-9E68-419B-9712-AC34F945A70B}" srcOrd="0" destOrd="0" presId="urn:microsoft.com/office/officeart/2005/8/layout/hierarchy1"/>
    <dgm:cxn modelId="{0F1ADCFF-87A7-4DBF-8B07-28B6AD47B8CD}" type="presParOf" srcId="{5A1647D2-8900-4B09-8C1C-5AE198E789FC}" destId="{32125186-95A7-4BDF-8C2D-09F1CB33ACA0}" srcOrd="1" destOrd="0" presId="urn:microsoft.com/office/officeart/2005/8/layout/hierarchy1"/>
    <dgm:cxn modelId="{57EE3A70-11B9-49CE-AA05-57A877147065}" type="presParOf" srcId="{D9AD7FE3-ECB9-46A3-9A80-C93F30787001}" destId="{C6BDCB97-E74C-4544-998C-47D396EEAA5B}" srcOrd="1" destOrd="0" presId="urn:microsoft.com/office/officeart/2005/8/layout/hierarchy1"/>
    <dgm:cxn modelId="{42F7E658-2184-4D09-8C1C-A306B8432199}" type="presParOf" srcId="{706E47F8-ED53-4656-B72D-11919F215314}" destId="{2DB9ECED-D7DE-45E9-A83B-B35C79C9AEEB}" srcOrd="12" destOrd="0" presId="urn:microsoft.com/office/officeart/2005/8/layout/hierarchy1"/>
    <dgm:cxn modelId="{C8B32515-4783-41AD-8341-90DA8B5FBB38}" type="presParOf" srcId="{706E47F8-ED53-4656-B72D-11919F215314}" destId="{09DB7B8B-D652-45CD-882D-6EE99A442176}" srcOrd="13" destOrd="0" presId="urn:microsoft.com/office/officeart/2005/8/layout/hierarchy1"/>
    <dgm:cxn modelId="{545B8B29-FAD0-49C4-B13C-4C53E2D4E7A1}" type="presParOf" srcId="{09DB7B8B-D652-45CD-882D-6EE99A442176}" destId="{B57CAB07-895A-40EE-A321-0FE3F45C42E2}" srcOrd="0" destOrd="0" presId="urn:microsoft.com/office/officeart/2005/8/layout/hierarchy1"/>
    <dgm:cxn modelId="{E7BA7A70-3E58-4A8B-B801-C232CF8CF8D8}" type="presParOf" srcId="{B57CAB07-895A-40EE-A321-0FE3F45C42E2}" destId="{8F0D4F84-7138-417B-B67C-D9576371C59C}" srcOrd="0" destOrd="0" presId="urn:microsoft.com/office/officeart/2005/8/layout/hierarchy1"/>
    <dgm:cxn modelId="{CF39E66E-BD7F-475B-920F-54E28C6FC2D4}" type="presParOf" srcId="{B57CAB07-895A-40EE-A321-0FE3F45C42E2}" destId="{2DC78BFB-D770-4646-8C72-DF44381AADE8}" srcOrd="1" destOrd="0" presId="urn:microsoft.com/office/officeart/2005/8/layout/hierarchy1"/>
    <dgm:cxn modelId="{AED555C4-9564-4BB3-97C2-17DCAD45BA87}" type="presParOf" srcId="{09DB7B8B-D652-45CD-882D-6EE99A442176}" destId="{BDCEE4A5-430B-441C-A93C-11AA506851DF}" srcOrd="1" destOrd="0" presId="urn:microsoft.com/office/officeart/2005/8/layout/hierarchy1"/>
    <dgm:cxn modelId="{BFFD2050-6FA5-44D7-ABA8-F320F12B6133}" type="presParOf" srcId="{706E47F8-ED53-4656-B72D-11919F215314}" destId="{A834F71C-579D-4334-99F2-3D5C54877AEE}" srcOrd="14" destOrd="0" presId="urn:microsoft.com/office/officeart/2005/8/layout/hierarchy1"/>
    <dgm:cxn modelId="{0DF50B9C-B504-4727-B259-4693BA02890C}" type="presParOf" srcId="{706E47F8-ED53-4656-B72D-11919F215314}" destId="{9996F056-BBDB-4ADF-A879-211C5B1F7269}" srcOrd="15" destOrd="0" presId="urn:microsoft.com/office/officeart/2005/8/layout/hierarchy1"/>
    <dgm:cxn modelId="{34577F17-7E1C-42E2-B836-E51A8A9011BF}" type="presParOf" srcId="{9996F056-BBDB-4ADF-A879-211C5B1F7269}" destId="{6A322A24-01B8-4426-812D-4F8F97B24DDC}" srcOrd="0" destOrd="0" presId="urn:microsoft.com/office/officeart/2005/8/layout/hierarchy1"/>
    <dgm:cxn modelId="{1AC80521-DE24-46A2-8B48-3A5A9BC725C2}" type="presParOf" srcId="{6A322A24-01B8-4426-812D-4F8F97B24DDC}" destId="{C0C67C38-D736-4F71-85A2-56E75F1835AD}" srcOrd="0" destOrd="0" presId="urn:microsoft.com/office/officeart/2005/8/layout/hierarchy1"/>
    <dgm:cxn modelId="{FC55F012-665E-46E5-84D8-A658AE015B79}" type="presParOf" srcId="{6A322A24-01B8-4426-812D-4F8F97B24DDC}" destId="{AF31EBFE-ABE2-4C91-B5E7-CB063EF6468A}" srcOrd="1" destOrd="0" presId="urn:microsoft.com/office/officeart/2005/8/layout/hierarchy1"/>
    <dgm:cxn modelId="{10F0193F-A3CF-4B39-B534-3A0F7C8753AF}" type="presParOf" srcId="{9996F056-BBDB-4ADF-A879-211C5B1F7269}" destId="{77DD79CF-7F8B-4DC4-8249-749E4BD55199}" srcOrd="1" destOrd="0" presId="urn:microsoft.com/office/officeart/2005/8/layout/hierarchy1"/>
    <dgm:cxn modelId="{7751D2D2-16FD-472A-9B03-D46B8814D1EF}" type="presParOf" srcId="{706E47F8-ED53-4656-B72D-11919F215314}" destId="{3263D073-F539-4098-9D5C-24ADF56A0204}" srcOrd="16" destOrd="0" presId="urn:microsoft.com/office/officeart/2005/8/layout/hierarchy1"/>
    <dgm:cxn modelId="{7E2A1EB3-F5FA-4476-9628-C640D2FB4729}" type="presParOf" srcId="{706E47F8-ED53-4656-B72D-11919F215314}" destId="{1E2D9607-0681-43BA-A040-BFEC59D3FC6B}" srcOrd="17" destOrd="0" presId="urn:microsoft.com/office/officeart/2005/8/layout/hierarchy1"/>
    <dgm:cxn modelId="{5D683B3B-F442-4A97-9B3C-DE18E834830E}" type="presParOf" srcId="{1E2D9607-0681-43BA-A040-BFEC59D3FC6B}" destId="{FAF2E62B-9B5D-4E7A-87F0-D454AEB068A9}" srcOrd="0" destOrd="0" presId="urn:microsoft.com/office/officeart/2005/8/layout/hierarchy1"/>
    <dgm:cxn modelId="{75BB530C-31CB-4BC6-ACFE-9DC28E23B188}" type="presParOf" srcId="{FAF2E62B-9B5D-4E7A-87F0-D454AEB068A9}" destId="{93D9C0D7-1103-4609-9E19-70AE7EDCD95F}" srcOrd="0" destOrd="0" presId="urn:microsoft.com/office/officeart/2005/8/layout/hierarchy1"/>
    <dgm:cxn modelId="{91F8A816-DDA1-4260-8847-444EC36C0C55}" type="presParOf" srcId="{FAF2E62B-9B5D-4E7A-87F0-D454AEB068A9}" destId="{1E53EFDE-E128-4694-B0B8-C8382CB193DC}" srcOrd="1" destOrd="0" presId="urn:microsoft.com/office/officeart/2005/8/layout/hierarchy1"/>
    <dgm:cxn modelId="{301ADCCC-04BA-486A-9E20-48B603C07F10}" type="presParOf" srcId="{1E2D9607-0681-43BA-A040-BFEC59D3FC6B}" destId="{E3ECA610-32C6-4165-87F5-5BA34AEFA662}" srcOrd="1" destOrd="0" presId="urn:microsoft.com/office/officeart/2005/8/layout/hierarchy1"/>
    <dgm:cxn modelId="{050FC511-A266-40EC-9D69-85CE7DBFE576}" type="presParOf" srcId="{706E47F8-ED53-4656-B72D-11919F215314}" destId="{7759D41D-1A60-4106-A276-22E0F3F92EF9}" srcOrd="18" destOrd="0" presId="urn:microsoft.com/office/officeart/2005/8/layout/hierarchy1"/>
    <dgm:cxn modelId="{C8BCA611-0A7F-44C1-9906-BE8307C784D4}" type="presParOf" srcId="{706E47F8-ED53-4656-B72D-11919F215314}" destId="{ACCC2C88-4E79-41E0-BB8A-D1DC7818AD71}" srcOrd="19" destOrd="0" presId="urn:microsoft.com/office/officeart/2005/8/layout/hierarchy1"/>
    <dgm:cxn modelId="{5CBF6130-4885-4D4E-ACE8-3768E4F55074}" type="presParOf" srcId="{ACCC2C88-4E79-41E0-BB8A-D1DC7818AD71}" destId="{E3DCD62A-1907-4249-AD19-A56C213D37F0}" srcOrd="0" destOrd="0" presId="urn:microsoft.com/office/officeart/2005/8/layout/hierarchy1"/>
    <dgm:cxn modelId="{42E9DC58-9366-45B1-97DA-DC8D28D5C167}" type="presParOf" srcId="{E3DCD62A-1907-4249-AD19-A56C213D37F0}" destId="{7FC710BC-E4D3-4A15-97B5-9AC78B087D67}" srcOrd="0" destOrd="0" presId="urn:microsoft.com/office/officeart/2005/8/layout/hierarchy1"/>
    <dgm:cxn modelId="{67BED1C7-F8F2-458F-A48B-85BA618BBD37}" type="presParOf" srcId="{E3DCD62A-1907-4249-AD19-A56C213D37F0}" destId="{4ED89EC7-01FA-4F5C-99BA-FDBD59F268B6}" srcOrd="1" destOrd="0" presId="urn:microsoft.com/office/officeart/2005/8/layout/hierarchy1"/>
    <dgm:cxn modelId="{44331570-13ED-4320-95E6-01EF804963FB}" type="presParOf" srcId="{ACCC2C88-4E79-41E0-BB8A-D1DC7818AD71}" destId="{CBB5EFF9-36AF-4C29-A3C5-C1B1716D2A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9D41D-1A60-4106-A276-22E0F3F92EF9}">
      <dsp:nvSpPr>
        <dsp:cNvPr id="0" name=""/>
        <dsp:cNvSpPr/>
      </dsp:nvSpPr>
      <dsp:spPr>
        <a:xfrm>
          <a:off x="4199278" y="989275"/>
          <a:ext cx="3846445" cy="2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8"/>
              </a:lnTo>
              <a:lnTo>
                <a:pt x="3846445" y="138608"/>
              </a:lnTo>
              <a:lnTo>
                <a:pt x="3846445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3D073-F539-4098-9D5C-24ADF56A0204}">
      <dsp:nvSpPr>
        <dsp:cNvPr id="0" name=""/>
        <dsp:cNvSpPr/>
      </dsp:nvSpPr>
      <dsp:spPr>
        <a:xfrm>
          <a:off x="4199278" y="989275"/>
          <a:ext cx="2991679" cy="2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8"/>
              </a:lnTo>
              <a:lnTo>
                <a:pt x="2991679" y="138608"/>
              </a:lnTo>
              <a:lnTo>
                <a:pt x="2991679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4F71C-579D-4334-99F2-3D5C54877AEE}">
      <dsp:nvSpPr>
        <dsp:cNvPr id="0" name=""/>
        <dsp:cNvSpPr/>
      </dsp:nvSpPr>
      <dsp:spPr>
        <a:xfrm>
          <a:off x="4199278" y="989275"/>
          <a:ext cx="2136914" cy="2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8"/>
              </a:lnTo>
              <a:lnTo>
                <a:pt x="2136914" y="138608"/>
              </a:lnTo>
              <a:lnTo>
                <a:pt x="2136914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9ECED-D7DE-45E9-A83B-B35C79C9AEEB}">
      <dsp:nvSpPr>
        <dsp:cNvPr id="0" name=""/>
        <dsp:cNvSpPr/>
      </dsp:nvSpPr>
      <dsp:spPr>
        <a:xfrm>
          <a:off x="4199278" y="989275"/>
          <a:ext cx="1282148" cy="2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8"/>
              </a:lnTo>
              <a:lnTo>
                <a:pt x="1282148" y="138608"/>
              </a:lnTo>
              <a:lnTo>
                <a:pt x="1282148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53D23-D351-406A-BB04-9295FBECC21D}">
      <dsp:nvSpPr>
        <dsp:cNvPr id="0" name=""/>
        <dsp:cNvSpPr/>
      </dsp:nvSpPr>
      <dsp:spPr>
        <a:xfrm>
          <a:off x="4199278" y="989275"/>
          <a:ext cx="427382" cy="2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8"/>
              </a:lnTo>
              <a:lnTo>
                <a:pt x="427382" y="138608"/>
              </a:lnTo>
              <a:lnTo>
                <a:pt x="427382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93342-2BA0-46D8-9693-F9F946834FC9}">
      <dsp:nvSpPr>
        <dsp:cNvPr id="0" name=""/>
        <dsp:cNvSpPr/>
      </dsp:nvSpPr>
      <dsp:spPr>
        <a:xfrm>
          <a:off x="3771895" y="989275"/>
          <a:ext cx="427382" cy="203395"/>
        </a:xfrm>
        <a:custGeom>
          <a:avLst/>
          <a:gdLst/>
          <a:ahLst/>
          <a:cxnLst/>
          <a:rect l="0" t="0" r="0" b="0"/>
          <a:pathLst>
            <a:path>
              <a:moveTo>
                <a:pt x="427382" y="0"/>
              </a:moveTo>
              <a:lnTo>
                <a:pt x="427382" y="138608"/>
              </a:lnTo>
              <a:lnTo>
                <a:pt x="0" y="138608"/>
              </a:lnTo>
              <a:lnTo>
                <a:pt x="0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EC200-785E-413B-91F4-30EB6496D4AA}">
      <dsp:nvSpPr>
        <dsp:cNvPr id="0" name=""/>
        <dsp:cNvSpPr/>
      </dsp:nvSpPr>
      <dsp:spPr>
        <a:xfrm>
          <a:off x="2917129" y="989275"/>
          <a:ext cx="1282148" cy="203395"/>
        </a:xfrm>
        <a:custGeom>
          <a:avLst/>
          <a:gdLst/>
          <a:ahLst/>
          <a:cxnLst/>
          <a:rect l="0" t="0" r="0" b="0"/>
          <a:pathLst>
            <a:path>
              <a:moveTo>
                <a:pt x="1282148" y="0"/>
              </a:moveTo>
              <a:lnTo>
                <a:pt x="1282148" y="138608"/>
              </a:lnTo>
              <a:lnTo>
                <a:pt x="0" y="138608"/>
              </a:lnTo>
              <a:lnTo>
                <a:pt x="0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BFFB1-BE4F-4C93-AC50-C3AAFE00CFC2}">
      <dsp:nvSpPr>
        <dsp:cNvPr id="0" name=""/>
        <dsp:cNvSpPr/>
      </dsp:nvSpPr>
      <dsp:spPr>
        <a:xfrm>
          <a:off x="2062363" y="989275"/>
          <a:ext cx="2136914" cy="203395"/>
        </a:xfrm>
        <a:custGeom>
          <a:avLst/>
          <a:gdLst/>
          <a:ahLst/>
          <a:cxnLst/>
          <a:rect l="0" t="0" r="0" b="0"/>
          <a:pathLst>
            <a:path>
              <a:moveTo>
                <a:pt x="2136914" y="0"/>
              </a:moveTo>
              <a:lnTo>
                <a:pt x="2136914" y="138608"/>
              </a:lnTo>
              <a:lnTo>
                <a:pt x="0" y="138608"/>
              </a:lnTo>
              <a:lnTo>
                <a:pt x="0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1E05C-18DB-47E4-91FE-880A78D54966}">
      <dsp:nvSpPr>
        <dsp:cNvPr id="0" name=""/>
        <dsp:cNvSpPr/>
      </dsp:nvSpPr>
      <dsp:spPr>
        <a:xfrm>
          <a:off x="1207598" y="989275"/>
          <a:ext cx="2991679" cy="203395"/>
        </a:xfrm>
        <a:custGeom>
          <a:avLst/>
          <a:gdLst/>
          <a:ahLst/>
          <a:cxnLst/>
          <a:rect l="0" t="0" r="0" b="0"/>
          <a:pathLst>
            <a:path>
              <a:moveTo>
                <a:pt x="2991679" y="0"/>
              </a:moveTo>
              <a:lnTo>
                <a:pt x="2991679" y="138608"/>
              </a:lnTo>
              <a:lnTo>
                <a:pt x="0" y="138608"/>
              </a:lnTo>
              <a:lnTo>
                <a:pt x="0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BDBB3-A701-4BD6-B0AB-E679AC9F67EB}">
      <dsp:nvSpPr>
        <dsp:cNvPr id="0" name=""/>
        <dsp:cNvSpPr/>
      </dsp:nvSpPr>
      <dsp:spPr>
        <a:xfrm>
          <a:off x="352832" y="989275"/>
          <a:ext cx="3846445" cy="203395"/>
        </a:xfrm>
        <a:custGeom>
          <a:avLst/>
          <a:gdLst/>
          <a:ahLst/>
          <a:cxnLst/>
          <a:rect l="0" t="0" r="0" b="0"/>
          <a:pathLst>
            <a:path>
              <a:moveTo>
                <a:pt x="3846445" y="0"/>
              </a:moveTo>
              <a:lnTo>
                <a:pt x="3846445" y="138608"/>
              </a:lnTo>
              <a:lnTo>
                <a:pt x="0" y="138608"/>
              </a:lnTo>
              <a:lnTo>
                <a:pt x="0" y="2033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3D4ED-7932-4B7D-8A1C-32BCF72B178C}">
      <dsp:nvSpPr>
        <dsp:cNvPr id="0" name=""/>
        <dsp:cNvSpPr/>
      </dsp:nvSpPr>
      <dsp:spPr>
        <a:xfrm>
          <a:off x="3849601" y="545186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504F7-B898-4CD0-87CE-2A533D72395F}">
      <dsp:nvSpPr>
        <dsp:cNvPr id="0" name=""/>
        <dsp:cNvSpPr/>
      </dsp:nvSpPr>
      <dsp:spPr>
        <a:xfrm>
          <a:off x="3927307" y="619007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Fira Sans Extra Condensed" panose="020B0604020202020204" charset="0"/>
            </a:rPr>
            <a:t>Santori</a:t>
          </a:r>
          <a:r>
            <a:rPr lang="en-US" sz="700" kern="1200" dirty="0" smtClean="0">
              <a:latin typeface="Fira Sans Extra Condensed" panose="020B0604020202020204" charset="0"/>
            </a:rPr>
            <a:t> </a:t>
          </a:r>
          <a:r>
            <a:rPr lang="en-US" sz="700" kern="1200" dirty="0" err="1" smtClean="0">
              <a:latin typeface="Fira Sans Extra Condensed" panose="020B0604020202020204" charset="0"/>
            </a:rPr>
            <a:t>Malinton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Head of IT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3940314" y="632014"/>
        <a:ext cx="673339" cy="418075"/>
      </dsp:txXfrm>
    </dsp:sp>
    <dsp:sp modelId="{569F3B50-06DA-4C82-B998-DDB16A5A4C1A}">
      <dsp:nvSpPr>
        <dsp:cNvPr id="0" name=""/>
        <dsp:cNvSpPr/>
      </dsp:nvSpPr>
      <dsp:spPr>
        <a:xfrm>
          <a:off x="3155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32273-4B9E-40B1-94C9-8FCFDE90E67E}">
      <dsp:nvSpPr>
        <dsp:cNvPr id="0" name=""/>
        <dsp:cNvSpPr/>
      </dsp:nvSpPr>
      <dsp:spPr>
        <a:xfrm>
          <a:off x="80861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Fira Sans Extra Condensed" panose="020B0604020202020204" charset="0"/>
            </a:rPr>
            <a:t>Nunu</a:t>
          </a:r>
          <a:r>
            <a:rPr lang="en-US" sz="700" kern="1200" dirty="0" smtClean="0">
              <a:latin typeface="Fira Sans Extra Condensed" panose="020B0604020202020204" charset="0"/>
            </a:rPr>
            <a:t> </a:t>
          </a:r>
          <a:r>
            <a:rPr lang="en-US" sz="700" kern="1200" dirty="0" err="1" smtClean="0">
              <a:latin typeface="Fira Sans Extra Condensed" panose="020B0604020202020204" charset="0"/>
            </a:rPr>
            <a:t>Hadiyatie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BA Retail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93868" y="1279499"/>
        <a:ext cx="673339" cy="418075"/>
      </dsp:txXfrm>
    </dsp:sp>
    <dsp:sp modelId="{F4F36634-A38C-468E-BCBB-6DAE49EEA09F}">
      <dsp:nvSpPr>
        <dsp:cNvPr id="0" name=""/>
        <dsp:cNvSpPr/>
      </dsp:nvSpPr>
      <dsp:spPr>
        <a:xfrm>
          <a:off x="857921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839C-0919-40E2-85EF-A1F3D0B023AF}">
      <dsp:nvSpPr>
        <dsp:cNvPr id="0" name=""/>
        <dsp:cNvSpPr/>
      </dsp:nvSpPr>
      <dsp:spPr>
        <a:xfrm>
          <a:off x="935627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Carlos </a:t>
          </a:r>
          <a:r>
            <a:rPr lang="en-US" sz="700" kern="1200" dirty="0" err="1" smtClean="0">
              <a:latin typeface="Fira Sans Extra Condensed" panose="020B0604020202020204" charset="0"/>
            </a:rPr>
            <a:t>Godam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BA Non Retail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948634" y="1279499"/>
        <a:ext cx="673339" cy="418075"/>
      </dsp:txXfrm>
    </dsp:sp>
    <dsp:sp modelId="{BF26A3E1-6C82-41DA-BCE6-8FBB79C455B2}">
      <dsp:nvSpPr>
        <dsp:cNvPr id="0" name=""/>
        <dsp:cNvSpPr/>
      </dsp:nvSpPr>
      <dsp:spPr>
        <a:xfrm>
          <a:off x="1712687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1124-0478-4320-87ED-451834E62329}">
      <dsp:nvSpPr>
        <dsp:cNvPr id="0" name=""/>
        <dsp:cNvSpPr/>
      </dsp:nvSpPr>
      <dsp:spPr>
        <a:xfrm>
          <a:off x="1790393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Barry </a:t>
          </a:r>
          <a:r>
            <a:rPr lang="en-US" sz="700" kern="1200" dirty="0" err="1" smtClean="0">
              <a:latin typeface="Fira Sans Extra Condensed" panose="020B0604020202020204" charset="0"/>
            </a:rPr>
            <a:t>Sethiadi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AD 1 Head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1803400" y="1279499"/>
        <a:ext cx="673339" cy="418075"/>
      </dsp:txXfrm>
    </dsp:sp>
    <dsp:sp modelId="{4585E9FC-4B29-4CA6-9B06-E4B7D5424053}">
      <dsp:nvSpPr>
        <dsp:cNvPr id="0" name=""/>
        <dsp:cNvSpPr/>
      </dsp:nvSpPr>
      <dsp:spPr>
        <a:xfrm>
          <a:off x="2567452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7278-06FF-4CAB-B409-D786C1B19C74}">
      <dsp:nvSpPr>
        <dsp:cNvPr id="0" name=""/>
        <dsp:cNvSpPr/>
      </dsp:nvSpPr>
      <dsp:spPr>
        <a:xfrm>
          <a:off x="2645158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Ferry </a:t>
          </a:r>
          <a:r>
            <a:rPr lang="en-US" sz="700" kern="1200" dirty="0" err="1" smtClean="0">
              <a:latin typeface="Fira Sans Extra Condensed" panose="020B0604020202020204" charset="0"/>
            </a:rPr>
            <a:t>Kesuma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AD 2 Head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2658165" y="1279499"/>
        <a:ext cx="673339" cy="418075"/>
      </dsp:txXfrm>
    </dsp:sp>
    <dsp:sp modelId="{B5CAC207-CEA0-4064-A394-6911556ECAF6}">
      <dsp:nvSpPr>
        <dsp:cNvPr id="0" name=""/>
        <dsp:cNvSpPr/>
      </dsp:nvSpPr>
      <dsp:spPr>
        <a:xfrm>
          <a:off x="3422218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7792D-6781-430F-8E41-2B03EBE7E0A9}">
      <dsp:nvSpPr>
        <dsp:cNvPr id="0" name=""/>
        <dsp:cNvSpPr/>
      </dsp:nvSpPr>
      <dsp:spPr>
        <a:xfrm>
          <a:off x="3499924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Jeffry </a:t>
          </a:r>
          <a:r>
            <a:rPr lang="en-US" sz="700" kern="1200" dirty="0" err="1" smtClean="0">
              <a:latin typeface="Fira Sans Extra Condensed" panose="020B0604020202020204" charset="0"/>
            </a:rPr>
            <a:t>Kurniawan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DDO &amp; EA Head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3512931" y="1279499"/>
        <a:ext cx="673339" cy="418075"/>
      </dsp:txXfrm>
    </dsp:sp>
    <dsp:sp modelId="{80D28DA9-9E68-419B-9712-AC34F945A70B}">
      <dsp:nvSpPr>
        <dsp:cNvPr id="0" name=""/>
        <dsp:cNvSpPr/>
      </dsp:nvSpPr>
      <dsp:spPr>
        <a:xfrm>
          <a:off x="4276983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5186-95A7-4BDF-8C2D-09F1CB33ACA0}">
      <dsp:nvSpPr>
        <dsp:cNvPr id="0" name=""/>
        <dsp:cNvSpPr/>
      </dsp:nvSpPr>
      <dsp:spPr>
        <a:xfrm>
          <a:off x="4354689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Fira Sans Extra Condensed" panose="020B0604020202020204" charset="0"/>
            </a:rPr>
            <a:t>Yonathan</a:t>
          </a:r>
          <a:r>
            <a:rPr lang="en-US" sz="700" kern="1200" dirty="0" smtClean="0">
              <a:latin typeface="Fira Sans Extra Condensed" panose="020B0604020202020204" charset="0"/>
            </a:rPr>
            <a:t> </a:t>
          </a:r>
          <a:r>
            <a:rPr lang="en-US" sz="700" kern="1200" dirty="0" err="1" smtClean="0">
              <a:latin typeface="Fira Sans Extra Condensed" panose="020B0604020202020204" charset="0"/>
            </a:rPr>
            <a:t>Lesmana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DWDD Head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4367696" y="1279499"/>
        <a:ext cx="673339" cy="418075"/>
      </dsp:txXfrm>
    </dsp:sp>
    <dsp:sp modelId="{8F0D4F84-7138-417B-B67C-D9576371C59C}">
      <dsp:nvSpPr>
        <dsp:cNvPr id="0" name=""/>
        <dsp:cNvSpPr/>
      </dsp:nvSpPr>
      <dsp:spPr>
        <a:xfrm>
          <a:off x="5131749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78BFB-D770-4646-8C72-DF44381AADE8}">
      <dsp:nvSpPr>
        <dsp:cNvPr id="0" name=""/>
        <dsp:cNvSpPr/>
      </dsp:nvSpPr>
      <dsp:spPr>
        <a:xfrm>
          <a:off x="5209455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Ida </a:t>
          </a:r>
          <a:r>
            <a:rPr lang="en-US" sz="700" kern="1200" dirty="0" err="1" smtClean="0">
              <a:latin typeface="Fira Sans Extra Condensed" panose="020B0604020202020204" charset="0"/>
            </a:rPr>
            <a:t>Putu</a:t>
          </a:r>
          <a:r>
            <a:rPr lang="en-US" sz="700" kern="1200" dirty="0" smtClean="0">
              <a:latin typeface="Fira Sans Extra Condensed" panose="020B0604020202020204" charset="0"/>
            </a:rPr>
            <a:t> </a:t>
          </a:r>
          <a:r>
            <a:rPr lang="en-US" sz="700" kern="1200" dirty="0" err="1" smtClean="0">
              <a:latin typeface="Fira Sans Extra Condensed" panose="020B0604020202020204" charset="0"/>
            </a:rPr>
            <a:t>Rizky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SD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5222462" y="1279499"/>
        <a:ext cx="673339" cy="418075"/>
      </dsp:txXfrm>
    </dsp:sp>
    <dsp:sp modelId="{C0C67C38-D736-4F71-85A2-56E75F1835AD}">
      <dsp:nvSpPr>
        <dsp:cNvPr id="0" name=""/>
        <dsp:cNvSpPr/>
      </dsp:nvSpPr>
      <dsp:spPr>
        <a:xfrm>
          <a:off x="5986515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1EBFE-ABE2-4C91-B5E7-CB063EF6468A}">
      <dsp:nvSpPr>
        <dsp:cNvPr id="0" name=""/>
        <dsp:cNvSpPr/>
      </dsp:nvSpPr>
      <dsp:spPr>
        <a:xfrm>
          <a:off x="6064221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Ana Yana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TM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6077228" y="1279499"/>
        <a:ext cx="673339" cy="418075"/>
      </dsp:txXfrm>
    </dsp:sp>
    <dsp:sp modelId="{93D9C0D7-1103-4609-9E19-70AE7EDCD95F}">
      <dsp:nvSpPr>
        <dsp:cNvPr id="0" name=""/>
        <dsp:cNvSpPr/>
      </dsp:nvSpPr>
      <dsp:spPr>
        <a:xfrm>
          <a:off x="6841280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3EFDE-E128-4694-B0B8-C8382CB193DC}">
      <dsp:nvSpPr>
        <dsp:cNvPr id="0" name=""/>
        <dsp:cNvSpPr/>
      </dsp:nvSpPr>
      <dsp:spPr>
        <a:xfrm>
          <a:off x="6918986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Hendra </a:t>
          </a:r>
          <a:r>
            <a:rPr lang="en-US" sz="700" kern="1200" dirty="0" err="1" smtClean="0">
              <a:latin typeface="Fira Sans Extra Condensed" panose="020B0604020202020204" charset="0"/>
            </a:rPr>
            <a:t>Gunawan</a:t>
          </a:r>
          <a:endParaRPr lang="en-US" sz="700" kern="1200" dirty="0" smtClean="0">
            <a:latin typeface="Fira Sans Extra Condensed" panose="020B0604020202020204" charset="0"/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TPM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6931993" y="1279499"/>
        <a:ext cx="673339" cy="418075"/>
      </dsp:txXfrm>
    </dsp:sp>
    <dsp:sp modelId="{7FC710BC-E4D3-4A15-97B5-9AC78B087D67}">
      <dsp:nvSpPr>
        <dsp:cNvPr id="0" name=""/>
        <dsp:cNvSpPr/>
      </dsp:nvSpPr>
      <dsp:spPr>
        <a:xfrm>
          <a:off x="7696046" y="1192671"/>
          <a:ext cx="699353" cy="44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9EC7-01FA-4F5C-99BA-FDBD59F268B6}">
      <dsp:nvSpPr>
        <dsp:cNvPr id="0" name=""/>
        <dsp:cNvSpPr/>
      </dsp:nvSpPr>
      <dsp:spPr>
        <a:xfrm>
          <a:off x="7773752" y="1266492"/>
          <a:ext cx="699353" cy="44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Fira Sans Extra Condensed" panose="020B0604020202020204" charset="0"/>
            </a:rPr>
            <a:t>Firman</a:t>
          </a:r>
          <a:r>
            <a:rPr lang="en-US" sz="700" kern="1200" dirty="0" smtClean="0">
              <a:latin typeface="Fira Sans Extra Condensed" panose="020B0604020202020204" charset="0"/>
            </a:rPr>
            <a:t> Salim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Fira Sans Extra Condensed" panose="020B0604020202020204" charset="0"/>
            </a:rPr>
            <a:t>IT Governance</a:t>
          </a:r>
          <a:endParaRPr lang="en-US" sz="700" kern="1200" dirty="0">
            <a:latin typeface="Fira Sans Extra Condensed" panose="020B0604020202020204" charset="0"/>
          </a:endParaRPr>
        </a:p>
      </dsp:txBody>
      <dsp:txXfrm>
        <a:off x="7786759" y="1279499"/>
        <a:ext cx="673339" cy="41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1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0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05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54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9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9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09591" y="921167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Organization Structure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09591" y="3467502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Aliza Hanum Anggani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Technology Graduates Program 2023</a:t>
            </a:r>
            <a:endParaRPr i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70" y="154558"/>
            <a:ext cx="8520600" cy="841800"/>
          </a:xfrm>
        </p:spPr>
        <p:txBody>
          <a:bodyPr/>
          <a:lstStyle/>
          <a:p>
            <a:r>
              <a:rPr lang="en-US" dirty="0" smtClean="0"/>
              <a:t>Organization Structure (IT)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23152646"/>
              </p:ext>
            </p:extLst>
          </p:nvPr>
        </p:nvGraphicFramePr>
        <p:xfrm>
          <a:off x="318867" y="1137422"/>
          <a:ext cx="8476262" cy="225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ight Bracket 3"/>
          <p:cNvSpPr/>
          <p:nvPr/>
        </p:nvSpPr>
        <p:spPr>
          <a:xfrm rot="5400000">
            <a:off x="640760" y="3718498"/>
            <a:ext cx="1075101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 rot="5400000">
            <a:off x="3197687" y="2922623"/>
            <a:ext cx="1068509" cy="251274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781" y="4190028"/>
            <a:ext cx="149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ira Sans Extra Condensed" panose="020B0604020202020204" charset="0"/>
              </a:rPr>
              <a:t>IT Business </a:t>
            </a:r>
          </a:p>
          <a:p>
            <a:pPr algn="ctr"/>
            <a:r>
              <a:rPr lang="en-US" dirty="0" smtClean="0">
                <a:latin typeface="Fira Sans Extra Condensed" panose="020B0604020202020204" charset="0"/>
              </a:rPr>
              <a:t>Analyst</a:t>
            </a:r>
            <a:endParaRPr lang="en-US" sz="1400" dirty="0">
              <a:latin typeface="Fira Sans Extra Condense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2866" y="4405472"/>
            <a:ext cx="157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ira Sans Extra Condensed" panose="020B0604020202020204" charset="0"/>
              </a:rPr>
              <a:t>IT Development</a:t>
            </a:r>
            <a:endParaRPr lang="en-US" sz="1400" dirty="0">
              <a:latin typeface="Fira Sans Extra Condensed" panose="020B0604020202020204" charset="0"/>
            </a:endParaRPr>
          </a:p>
        </p:txBody>
      </p:sp>
      <p:sp>
        <p:nvSpPr>
          <p:cNvPr id="8" name="AutoShape 2" descr="Ana Y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189" y="2909362"/>
            <a:ext cx="729014" cy="729014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6116" y="2893311"/>
            <a:ext cx="744836" cy="74483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145" y="2893310"/>
            <a:ext cx="745066" cy="74506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2505" y="2902998"/>
            <a:ext cx="741742" cy="74174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970" y="2909362"/>
            <a:ext cx="743631" cy="74363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6359" y="2909362"/>
            <a:ext cx="751976" cy="75197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77" y="2893310"/>
            <a:ext cx="715668" cy="715668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9343" y="2902998"/>
            <a:ext cx="735148" cy="735148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9282" y="2902998"/>
            <a:ext cx="762300" cy="7623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9102" y="2909362"/>
            <a:ext cx="820760" cy="82076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337" y="968378"/>
            <a:ext cx="705321" cy="70532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837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 Bisnis</a:t>
            </a:r>
            <a:endParaRPr dirty="0"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1257755" y="1423336"/>
            <a:ext cx="1651807" cy="2867388"/>
            <a:chOff x="710263" y="1475375"/>
            <a:chExt cx="1651807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Consumer Banking</a:t>
              </a: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773688" y="2133764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Contoh Product :</a:t>
              </a:r>
              <a:endParaRPr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38167" y="2679874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Octo Clicks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Octo Mobile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ATM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Credit Card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Personal Loan</a:t>
              </a: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5542950" y="1422050"/>
            <a:ext cx="2307509" cy="2867388"/>
            <a:chOff x="6725817" y="1475375"/>
            <a:chExt cx="1870691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Corporate Banking</a:t>
              </a: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725817" y="2131369"/>
              <a:ext cx="187069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Contoh Product :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56475" y="2459339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Corporate Loan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Corporate Funding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3256958" y="1423336"/>
            <a:ext cx="2200939" cy="2867388"/>
            <a:chOff x="2709466" y="1475375"/>
            <a:chExt cx="2200939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92051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Commercial Banking</a:t>
              </a: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709466" y="2183117"/>
              <a:ext cx="177146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Contoh Product :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22034" y="2479566"/>
              <a:ext cx="2088371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Commercial Loan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Commercial Funding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985872" y="3883984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4013476" y="3883292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6034934" y="3884219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332175" y="3882708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1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710275" y="35712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Enabler</a:t>
            </a:r>
            <a:endParaRPr dirty="0"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2" y="1117664"/>
            <a:ext cx="5865154" cy="423935"/>
            <a:chOff x="833013" y="1511673"/>
            <a:chExt cx="2292026" cy="423935"/>
          </a:xfrm>
        </p:grpSpPr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OIT (Operations &amp; Information Technology)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2" y="1878818"/>
            <a:ext cx="5865153" cy="423935"/>
            <a:chOff x="833013" y="2272827"/>
            <a:chExt cx="2292026" cy="423935"/>
          </a:xfrm>
        </p:grpSpPr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Finance Team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639972"/>
            <a:ext cx="5865152" cy="423935"/>
            <a:chOff x="833013" y="3033981"/>
            <a:chExt cx="2292026" cy="423935"/>
          </a:xfrm>
        </p:grpSpPr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Human resource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401127"/>
            <a:ext cx="5865152" cy="423935"/>
            <a:chOff x="833013" y="3795136"/>
            <a:chExt cx="2292026" cy="423935"/>
          </a:xfrm>
        </p:grpSpPr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Management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oogle Shape;1530;p45"/>
          <p:cNvGrpSpPr/>
          <p:nvPr/>
        </p:nvGrpSpPr>
        <p:grpSpPr>
          <a:xfrm>
            <a:off x="833011" y="4103777"/>
            <a:ext cx="5865154" cy="423935"/>
            <a:chOff x="833013" y="1511673"/>
            <a:chExt cx="2292026" cy="423935"/>
          </a:xfrm>
        </p:grpSpPr>
        <p:sp>
          <p:nvSpPr>
            <p:cNvPr id="60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1"/>
                </a:solidFill>
              </a:endParaRPr>
            </a:p>
          </p:txBody>
        </p:sp>
        <p:sp>
          <p:nvSpPr>
            <p:cNvPr id="61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249511" y="4163855"/>
            <a:ext cx="199926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Compliance (BI &amp; OJK)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29216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Studi Kasus</a:t>
            </a:r>
            <a:endParaRPr dirty="0"/>
          </a:p>
        </p:txBody>
      </p:sp>
      <p:grpSp>
        <p:nvGrpSpPr>
          <p:cNvPr id="420" name="Google Shape;420;p21"/>
          <p:cNvGrpSpPr/>
          <p:nvPr/>
        </p:nvGrpSpPr>
        <p:grpSpPr>
          <a:xfrm>
            <a:off x="1932879" y="1204005"/>
            <a:ext cx="5761464" cy="3124109"/>
            <a:chOff x="2669153" y="1300654"/>
            <a:chExt cx="1846809" cy="3124109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03" y="2225326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latin typeface="Roboto"/>
                  <a:ea typeface="Roboto"/>
                  <a:cs typeface="Roboto"/>
                  <a:sym typeface="Roboto"/>
                </a:rPr>
                <a:t>Business Unit menyampaikan kebutuhan </a:t>
              </a:r>
              <a:r>
                <a:rPr lang="en" sz="1500" i="1" dirty="0" smtClean="0">
                  <a:latin typeface="Roboto"/>
                  <a:ea typeface="Roboto"/>
                  <a:cs typeface="Roboto"/>
                  <a:sym typeface="Roboto"/>
                </a:rPr>
                <a:t>enhancement </a:t>
              </a:r>
              <a:r>
                <a:rPr lang="en" sz="1500" dirty="0" smtClean="0">
                  <a:latin typeface="Roboto"/>
                  <a:ea typeface="Roboto"/>
                  <a:cs typeface="Roboto"/>
                  <a:sym typeface="Roboto"/>
                </a:rPr>
                <a:t>pada fitur pembayaran BPJS. Saat ini pembayaran BPJS belum diakomodir menggunakan VA (Virtual Account). Pengembangan akan diprioritaskan dengan Channel Mobile Banking / Octo Mobile</a:t>
              </a:r>
              <a:endParaRPr sz="15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Studi Kasus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22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572429" y="1220099"/>
            <a:ext cx="4185923" cy="2818432"/>
            <a:chOff x="710297" y="1304713"/>
            <a:chExt cx="1930800" cy="2818432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389645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Business Unit akan mengirimkan requirement sesuai dengan kebutuhan yang ada dan mencakup objektif serta revenue yang akan diperoleh dari project tersebut.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Tahap 1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4889139" y="1220099"/>
            <a:ext cx="3757123" cy="2942689"/>
            <a:chOff x="2641232" y="1304713"/>
            <a:chExt cx="1934808" cy="2942689"/>
          </a:xfrm>
        </p:grpSpPr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26038" y="3513902"/>
              <a:ext cx="1850002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Requirement akan diterima oleh IT BA (Business Analyst) dan akan dikonversi menjadi dokumen BRD (Business Requirement Document) yang memuat solusi atas kebutuhan yang disampaikan oleh Business Unit.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Tahap 2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Project</a:t>
            </a:r>
            <a:endParaRPr dirty="0"/>
          </a:p>
        </p:txBody>
      </p: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81381" y="1577432"/>
            <a:ext cx="3167553" cy="2767253"/>
            <a:chOff x="710297" y="1304713"/>
            <a:chExt cx="1930801" cy="3479234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710297" y="4050448"/>
              <a:ext cx="1930801" cy="73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IT BA akan menyerahkan dokumen BRD kepada </a:t>
              </a:r>
              <a:r>
                <a:rPr lang="en" sz="1200" i="1" dirty="0" smtClean="0">
                  <a:latin typeface="Roboto"/>
                  <a:ea typeface="Roboto"/>
                  <a:cs typeface="Roboto"/>
                  <a:sym typeface="Roboto"/>
                </a:rPr>
                <a:t>related units 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sebagai berikut :</a:t>
              </a:r>
            </a:p>
            <a:p>
              <a:pPr marL="228600" lvl="0" indent="-2286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ITAD 1 (SIBS (CA/SA) &amp; VA)</a:t>
              </a:r>
            </a:p>
            <a:p>
              <a:pPr marL="228600" lvl="0" indent="-2286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ITAD 2 (ESB)</a:t>
              </a:r>
            </a:p>
            <a:p>
              <a:pPr marL="228600" lvl="0" indent="-2286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DDO (Octo Mobile)</a:t>
              </a:r>
            </a:p>
            <a:p>
              <a:pPr marL="228600" lvl="0" indent="-2286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EA (Application Architect)</a:t>
              </a:r>
            </a:p>
            <a:p>
              <a:pPr marL="228600" lvl="0" indent="-2286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IT Governance (Perizinan,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Pelaporan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3388390" y="133054"/>
            <a:ext cx="3180476" cy="2265015"/>
            <a:chOff x="2641232" y="1304713"/>
            <a:chExt cx="1930800" cy="2670139"/>
          </a:xfrm>
        </p:grpSpPr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681623" y="3241351"/>
              <a:ext cx="1850002" cy="733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Dilakukan Pengerjaan Project tersebut sesuai dengan kewenangan masing-masing unit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Tahap 4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-2093703" y="48129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Project</a:t>
            </a:r>
            <a:endParaRPr dirty="0"/>
          </a:p>
        </p:txBody>
      </p:sp>
      <p:grpSp>
        <p:nvGrpSpPr>
          <p:cNvPr id="19" name="Google Shape;323;p20"/>
          <p:cNvGrpSpPr/>
          <p:nvPr/>
        </p:nvGrpSpPr>
        <p:grpSpPr>
          <a:xfrm>
            <a:off x="3388389" y="2475338"/>
            <a:ext cx="3330128" cy="2082818"/>
            <a:chOff x="2641232" y="1304713"/>
            <a:chExt cx="1930800" cy="2709162"/>
          </a:xfrm>
        </p:grpSpPr>
        <p:sp>
          <p:nvSpPr>
            <p:cNvPr id="20" name="Google Shape;325;p20"/>
            <p:cNvSpPr/>
            <p:nvPr/>
          </p:nvSpPr>
          <p:spPr>
            <a:xfrm rot="162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;p20"/>
            <p:cNvSpPr txBox="1"/>
            <p:nvPr/>
          </p:nvSpPr>
          <p:spPr>
            <a:xfrm>
              <a:off x="2681624" y="3280376"/>
              <a:ext cx="1850002" cy="73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Testing :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SIT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akan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dilakukan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oleh</a:t>
              </a:r>
              <a:r>
                <a:rPr lang="en-US" sz="1200" smtClean="0">
                  <a:latin typeface="Roboto"/>
                  <a:ea typeface="Roboto"/>
                  <a:cs typeface="Roboto"/>
                  <a:sym typeface="Roboto"/>
                </a:rPr>
                <a:t> IT TM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UAT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akan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dilakukan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IT TM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bersama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dengan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Product Owner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Tahap 5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330;p20"/>
            <p:cNvCxnSpPr>
              <a:stCxn id="23" idx="4"/>
              <a:endCxn id="22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Rectangle 2"/>
          <p:cNvSpPr/>
          <p:nvPr/>
        </p:nvSpPr>
        <p:spPr>
          <a:xfrm>
            <a:off x="1308328" y="2729671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Tahap</a:t>
            </a:r>
            <a:r>
              <a:rPr lang="en-US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lang="en-US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" name="Google Shape;323;p20"/>
          <p:cNvGrpSpPr/>
          <p:nvPr/>
        </p:nvGrpSpPr>
        <p:grpSpPr>
          <a:xfrm>
            <a:off x="6747181" y="1543336"/>
            <a:ext cx="2245572" cy="1494112"/>
            <a:chOff x="2561877" y="1304713"/>
            <a:chExt cx="2010155" cy="21300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9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;p20"/>
            <p:cNvSpPr txBox="1"/>
            <p:nvPr/>
          </p:nvSpPr>
          <p:spPr>
            <a:xfrm>
              <a:off x="2561877" y="3261713"/>
              <a:ext cx="1850002" cy="173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Deployment / Go Live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Tahap 6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9;p20"/>
            <p:cNvSpPr/>
            <p:nvPr/>
          </p:nvSpPr>
          <p:spPr>
            <a:xfrm>
              <a:off x="3205223" y="1383613"/>
              <a:ext cx="802800" cy="802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30;p20"/>
            <p:cNvCxnSpPr>
              <a:stCxn id="32" idx="4"/>
              <a:endCxn id="31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0757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42"/>
          <p:cNvGrpSpPr/>
          <p:nvPr/>
        </p:nvGrpSpPr>
        <p:grpSpPr>
          <a:xfrm>
            <a:off x="2392187" y="1716964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1568262" y="893039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742587" y="1718739"/>
            <a:ext cx="8347327" cy="1556175"/>
            <a:chOff x="2957963" y="2053275"/>
            <a:chExt cx="8347327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6184563" y="2709748"/>
              <a:ext cx="5120727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Terima Kasih</a:t>
              </a:r>
              <a:endParaRPr sz="6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1566487" y="2542639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6" name="Google Shape;1436;p42"/>
          <p:cNvGrpSpPr/>
          <p:nvPr/>
        </p:nvGrpSpPr>
        <p:grpSpPr>
          <a:xfrm>
            <a:off x="3481936" y="2769297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1015833" y="1945705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2632253" y="1119554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1806697" y="3592779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316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Extra Condensed SemiBold</vt:lpstr>
      <vt:lpstr>Roboto</vt:lpstr>
      <vt:lpstr>Fira Sans Extra Condensed</vt:lpstr>
      <vt:lpstr>Fira Sans Extra Condensed Medium</vt:lpstr>
      <vt:lpstr>Arial</vt:lpstr>
      <vt:lpstr>Project Management Infographics by Slidesgo</vt:lpstr>
      <vt:lpstr>IT Organization Structure</vt:lpstr>
      <vt:lpstr>Organization Structure (IT)</vt:lpstr>
      <vt:lpstr>Segmen Bisnis</vt:lpstr>
      <vt:lpstr>Enabler</vt:lpstr>
      <vt:lpstr>Contoh Studi Kasus</vt:lpstr>
      <vt:lpstr>Alur Project</vt:lpstr>
      <vt:lpstr>Alur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dc:creator>Aliza Hanum Anggani</dc:creator>
  <cp:lastModifiedBy>Aliza Hanum Anggani</cp:lastModifiedBy>
  <cp:revision>17</cp:revision>
  <dcterms:modified xsi:type="dcterms:W3CDTF">2023-10-19T15:07:39Z</dcterms:modified>
</cp:coreProperties>
</file>