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8" r:id="rId3"/>
    <p:sldId id="302" r:id="rId4"/>
    <p:sldId id="300" r:id="rId5"/>
    <p:sldId id="299" r:id="rId6"/>
    <p:sldId id="301" r:id="rId7"/>
    <p:sldId id="286" r:id="rId8"/>
  </p:sldIdLst>
  <p:sldSz cx="9144000" cy="5143500" type="screen16x9"/>
  <p:notesSz cx="6858000" cy="9144000"/>
  <p:embeddedFontLs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Fira Sans Extra Condensed" panose="020B0604020202020204" charset="0"/>
      <p:regular r:id="rId18"/>
      <p:bold r:id="rId19"/>
      <p:italic r:id="rId20"/>
      <p:boldItalic r:id="rId21"/>
    </p:embeddedFont>
    <p:embeddedFont>
      <p:font typeface="Fira Sans Extra Condensed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2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785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8993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535640" y="821860"/>
            <a:ext cx="4327029" cy="25154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/>
              <a:t>Tools &amp; Monitoring Process </a:t>
            </a:r>
            <a:br>
              <a:rPr lang="en-US" sz="2300" dirty="0" smtClean="0"/>
            </a:br>
            <a:r>
              <a:rPr lang="en-US" sz="2300" dirty="0" smtClean="0"/>
              <a:t>Technology Program Manager (TPM)</a:t>
            </a:r>
            <a:endParaRPr sz="23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491773" y="3697331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Aliza Hanum Anggani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Technology Graduates Program 2023</a:t>
            </a:r>
            <a:endParaRPr i="1"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31704" y="708861"/>
            <a:ext cx="3861900" cy="1174364"/>
            <a:chOff x="710275" y="1452275"/>
            <a:chExt cx="3861900" cy="1174364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sym typeface="Fira Sans Extra Condensed Medium"/>
                </a:rPr>
                <a:t>Komunikasi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1309715" y="209173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2286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Email</a:t>
              </a:r>
            </a:p>
            <a:p>
              <a:pPr marL="2286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Microsoft Teams</a:t>
              </a:r>
            </a:p>
            <a:p>
              <a:pPr marL="228600" lvl="0" indent="-2286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Whatsapp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31707" y="2845761"/>
            <a:ext cx="3861900" cy="471900"/>
            <a:chOff x="710278" y="3589175"/>
            <a:chExt cx="3861900" cy="471900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Tools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93516" y="708861"/>
            <a:ext cx="3861900" cy="471900"/>
            <a:chOff x="4572087" y="1452275"/>
            <a:chExt cx="3861900" cy="471900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Kolaborasi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93344" y="2845761"/>
            <a:ext cx="3861900" cy="471900"/>
            <a:chOff x="4571915" y="3589175"/>
            <a:chExt cx="3861900" cy="47190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Others</a:t>
              </a:r>
              <a:endParaRPr dirty="0">
                <a:solidFill>
                  <a:srgbClr val="FFFFFF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96364" y="839298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96364" y="2976036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91277" y="2976167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92525" y="839324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3250804" y="670561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Management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 smtClean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Tools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23821" y="1358284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9" name="Google Shape;215;p18"/>
          <p:cNvSpPr txBox="1"/>
          <p:nvPr/>
        </p:nvSpPr>
        <p:spPr>
          <a:xfrm>
            <a:off x="6879000" y="1123096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Teams Meeting</a:t>
            </a:r>
          </a:p>
        </p:txBody>
      </p:sp>
      <p:sp>
        <p:nvSpPr>
          <p:cNvPr id="40" name="Google Shape;215;p18"/>
          <p:cNvSpPr txBox="1"/>
          <p:nvPr/>
        </p:nvSpPr>
        <p:spPr>
          <a:xfrm>
            <a:off x="1062439" y="3598276"/>
            <a:ext cx="518967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Jira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Confluence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Microsoft Project 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(digunakan untuk komunikasi dengan 3</a:t>
            </a:r>
            <a:r>
              <a:rPr lang="en" sz="1200" baseline="30000" dirty="0" smtClean="0">
                <a:latin typeface="Roboto"/>
                <a:ea typeface="Roboto"/>
                <a:cs typeface="Roboto"/>
                <a:sym typeface="Roboto"/>
              </a:rPr>
              <a:t>rd</a:t>
            </a:r>
            <a:r>
              <a:rPr lang="en" sz="1200" dirty="0" smtClean="0">
                <a:latin typeface="Roboto"/>
                <a:ea typeface="Roboto"/>
                <a:cs typeface="Roboto"/>
                <a:sym typeface="Roboto"/>
              </a:rPr>
              <a:t> party / vendor)</a:t>
            </a:r>
            <a:endParaRPr lang="en" sz="12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15;p18"/>
          <p:cNvSpPr txBox="1"/>
          <p:nvPr/>
        </p:nvSpPr>
        <p:spPr>
          <a:xfrm>
            <a:off x="6879000" y="3363307"/>
            <a:ext cx="22650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Microsoft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Powerpoint</a:t>
            </a:r>
            <a:endParaRPr lang="en-US" sz="1200" dirty="0" smtClean="0"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Microsoft Excel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data:image/png;base64,iVBORw0KGgoAAAANSUhEUgAAAxgAAACoCAYAAABjX0iMAAAgAElEQVR4nOy917Mnx3Xn+cmsqp+7/rY36IZp+IalE0WBS3GWIqVRzEg7mtFE7MO87b5uxP47E6uHidjYnVVMrFaGEkkNRVKiAQ0IEq6BBtqgfff19/5sVeY+ZGVVZlb9rkM3ugH8Dtm49atKb84535MnM8Vmt6+5TxRmLACtNZlSaKVQWnvfEAK0rsSzJIVASokUAoQ0wWvCibtUduE824yEyH9oEFIQRxFxHCOErZ8NA8NRSpZlKKXNOyHQSqPNjyJRUZPnuLLYGmr7RRevyoKWSXufvScnweJRlC+11qYvigYu+0VrXfyrlDV4p7VGCOH1r1uu3VClTZxybjdeyvhOC9qyIPJkRNE3ppzCayKd5+HlWVM+HfyG3dUxTHU36ewmfTfdceNqQhOa0GePqjJhHwk4TMhyYCEEkZTEcYyUAhlkkGWKLMtIM1XKCZkL8fxnFJXxRSCqlNKkWUaWpqiiEuKj12cf5IndsACuwmA/OIVT2tRFq8zoQNo2gEBbaZKn4SftyyYvF68QZd5+KUz8Qm8KBIgQopCPopCHYRX8d8XbolyODhGUoE5OuhqQEOaN0KXeYMZDRCRFjR5WVl0pM7ayTJEpVQYqAuaVFvdjtOyWxrdO7RCrDR0GKHuh0MHsG42Zp1IiZZTPOVHosmFSTkuaKash3kv17jaFlS7mUvDdq4yjhFbSywc9Qmyn731sCpUp//ZqZFkVU6ICAwTgaFwqte8dMFNTIC+A3wfurCzDa/Jx5yjSQohKO7pARGvtAURX0FSAh6ugb9O/4+gj9WcBQPIyKJU3kUDovJ72rxAGvDp9VTBMHXRaUCC3nfdS3ns1Vp3undCEJjShu0tjGNfe1TerzeRGK7bhWTbc7kt5T0mM/bFzPCkEWkqE1mg0SumqgkQdXBCeXbGSt/Bf1Mklqxy6BkQjln357yUr3Hc5ULG6BjZaDhCo70NXORYCtAC0QAhTMqVUYYQu8hOO3lRtEPNNawPacp2kGJoOCPXb5kEZQSFVNeJxw6quFhZAWP1La2c25XpNEUZplFJoLdFaGZCmjfFeSKMHWaAxLi8h7jPACBGntkps3cpFEUkX6NX+tgkUON8iU42flqu73kWtrWxgd6prNKKK2Cv5uizTGehBr9UVdxwAEXUKujsD8zEqpCzTduIUj671X9v2VpRM3y2YCH4KIm2T0SZbbZR3nQ9ytx+1U+5dTW+X84VxcuC0q7SCsVWMtyDdYsXGi2rQvRDSKZPwvodpu+NvL0OwbtiOG8q7HeIfF9Ce0IQm9CmnOmZijUq6DOIGpyZKSLvm4zbQA6IbeuK7jmmPEQA6lyFCCISMjHKsFEIYjw6tS+u7LHSgIL6rN7hGRXx8UqzMl5H9lYvQUFu0r5HdKqiTLMSmBxXKvCqNUf4U5UPx7Max9VA5uJBOGBcfhDqWbQ6dgyWd/8+macHMPVMO7xbVjRstSiV6hyIX0ZUu9MvCWGrrblVvrYz+FkWFOp5mGSJT+bg0K5FmZaN+RcP+vm8Awx/I9qWr5OYKqH0RLkkEM0XklZUeqq3R0O8RQK1N1nEVEmH5KV26siwr9WUquGhHRTDMu2K92Gt9K3F2N+FE+BwyFWEtMpTCh7Kvt125qPu2zTLVvrt4O/cqbd3X8qCAViq3sFjU7gw0bcEu5STerim18xDU7SMNWx3+KDnCBGRMaEITuisUMBPXNco85O+tEh1EF87qcJmIr/SWrreB4Q6rbIoHzga96/JUlP+8lXJDoA3iOCMHGnWgRFQSD5T4sKlryl38R+vcADy+zK67dBhgrGgviuQHcPWlEiTp0lFAiNx9J/bD1hRRqYw0TUnTrIAXOm83IQRCOUbOMcUMa+brN+NI1IR1QVvgTqbD9P34jnbsdL2uHVy7G//+GHDxuZu/57auNTpfTTPbGSAqDK0l6LNtef9WMAJwYSsXLoMWwXSpxIVuNCJH81KUldSuxh6kdS80Kqd03pNFzlZndDteSDu4nY7MXXN0gErrsHXdc+3AGlff7RT6fFRXo9Ynti0AKgacQctFWNsmWhuQVVO+sSXczgeuJp1dxXG+7wh4cIWdje77p2rLwHKQEeZe0fvdB3c52qYfxBnX5977cVVwxuMEZExoQhP6SFRYxsiVIZ0bVkv+55MJ6G9fEzXy25WphmFppUBaHkupV3surPq+8rU6nuxhAer5dKgsI4y1XuQKnJYCrVQpewS+LlR58EtVeHeEX1z9qlLy8GculyzoyN+IikTaRetr70/xslxM0KBsNc2aiVsHKWWtXLR9LwRkWcYoHZGOMhNXSrJMFfHD/LcrdaVmYX9VEjD6XFEYSv0Ax/AcqLSlnhSMFzNWysmm/SIEemiN8A/D1jVcCPdc17c8ptIanWVmJUsK4igu9mi48e4fwBDen9LnD13LXMYyizql0VkmDAzStYreRyUPWdZYVnY3z+zQECXT0KViut3qnZvrXuq2g1FhT7QTYq5Vrp0xIKUMdGx/o3i496ZujLh5Fc1VuMs5Jcx/15U5nFjVAEG+nhuZWeEQga+qLZOAUlAQjBbh96Bw6mic0oIJ4xVTeECnzspSviuZxwRYTGhCE/pINEYuufzKOgsXvDzkPFYuC/tX1PA07SuwYxjXOFn8cZOb8zjRHeiTwTuN1qJ0ARICqUErCZHIXVcUWb4h3hdVbo5lGtZmVkis0MIlQOcgrpJWjQZuN/wW30uhy55oO+UhzD7XEWXcQMrID1ozrLB1VqCwB8q47WXauYwRrqW4uZeaRaHIO4bsInvtxtSFMc+zMNfooS5wEjhARPiKu13pc6GVruszSpCi80BGNSnrG6ozIj9UIVfHfdc2T6EtZ7FWmpQMqYTjRSQR8j7vwfDJKpR7iBIob3Zw1CHJvSS7P9LBX/fXbpndZ1Tdyy1PLsAwTLPc2FdO3Jw95lacOuvFuDzCwRXG3TONsfpo51u4wiGV8t2oXNwQukWJ6kb67cqxH5qAjAlNaEJ3hVyGuluT8G6+O0l+ZJ79gNJYPuwaRYXIFUCzcmAUY4EQWaEUghUH+YvchcaTVGMb0FFI69WZ4p0HLD4q7aFTNca1PIoiZBRVowUNmWmFck4kNTpDrrTXRtqnRMyjVcaoBUgag3LsK+3nCKUBEue3BRfuP/fbjsXygEy1oT21SJTv3PFUTzYtgUabVbV8TGohc6+++7mCkZMOnkPXFK8hKzuU8BvenT91c8l5dzeVKtPU9bOkMohDc0auOVfLU1+fcfkHuZTxdih3He2HZ+yU1rg0vcnlcS1rztLByXE56JDCsTzUJewylCCvQOl3YXwICLy08jA2Xcuk6lhTLV/W+ca4vEzuCVWVBDDMplJDB4S7tpQCYosxbW7j1DTZBGRMaEIT2hdVzLA1YbZjMDsYAcetzu4so+4/RwtFfVjm8H31u8PoA5cZq3OIyOw9dY+G14pypaLYw5LrJ8I/eCa0xpZKbaiLBVqGDhNwUMe4ztmuS0Tww8m2yEFbfU+a4/8jWUnDuqNLYTaEZ1lmrj2wyxt5u1hFvhxbFslpKgPWbQLthfYDOH/8775uaH+Fe1Y0gHJAiA2f67d2n4Pril2GKcPanL1xpd1wVZBhAwo7yEQQsUb3RpfDyp40pYVAS/Jx+AAAjKKxKQe0DwqE/1xjhQZPJTW/Q1TmhLvbZBRPO+l2YCfhJNP+N0/fDVLZDcsUY573QncbfNVRgeI9Hd6fqGB9Rik7WFvQIRxF2x83dlO9fxwbJThwy+aOp3AlwI0XrJbUbdqvowIg27IoVQ9SAv89QX4qBwETraAY4TVyLchxq+UEqIfEE5rQhCa0D/KsRXiaVt2dSDaOtbKWfMtuxS3jua6dOGErWnzw+n7SbrCXfV/x+HVlBtTLJmH2nZqfutibodClwqfd+DUcvxRovsKsHdkVBC01ef+tL3DE+Arvk3KcVdzNsJMINns7zQqGRge6lcA94axUquv0NBc4WWhXvPDK5/6orB44zb9d2UO5rbVGC3vokVnFMmpRDgoLAFKgDPNH53Fx3AsLC6T28rF6luk5O+fw26ein5VtIh3AZo63FSjxILlI5ZDOPWt5J6oo0wHwrAt3zygcXd7P/U82V7f+VFEtX6oxFVC+suAarI+ujWYnkeMXGGZVI+DCsHXYr3hXA25rqhIWuT6sO8ZdFzCH4QkhILMnVPkpeSeAfOoGxoQmNKFPFbmMdtfyeZzMrElE+I9CMO5wnU8GBQYj78FFI8WrPIKUoDWRMNZjrRUKSlfiHHyMa5hCNrngYqy9dLw8NN/vttZi0KoQkiiKjKtYbb54innhHuUURwfK/t7LuXvT3LhW8LGMA+Jq3L7db1ob46qnAgir4BvQJaTNIShEBTQFY8EaA8bWxi2ZAzcFmKP6S6OAUqYeDwbAcAYEBN0XKGPhd7tk5qhoFIHCtLi7Q74gbTGtLtCfvyltGwqsPW7569TtT40+6RoFwpdhAL/7iw1TomC29kQRXWywNqg/HxPuqoFNXlcvbaq1sgUraK57VTHV6satt6fEnYw1PRiu2mGFgcNE3GPg7P+CzV9FXq6fptaVseSW/1MzniY0oQndXwqZC6WdVNQzfN+WKKxOW65XeEfO6xqOFQpHa4D6pMGLStv5FmY/rKOQKo3S5b4+6yIjIg1IpJOIUtZ3SldkU3giorVk236riMa8r+qM2h7tpxtccOJ1uUZKSRT7R9PafZoyX4Wx10NYF6nitK1CK9fe6k7piuZWaJx50CqWVU3c1TD86NVG0o7RWXvfHNnt1NvtGXvXic7d3Uz9VX5HiEAqWaxIuBvFw/IIRHm9mf1klY6gf0ugWepA+RYgF2oUyN4GfyAARgiGK6BqHFIO9mGUEfLPQVo7DJmxz3VhvR95u7qFL47UG5uaLZHwftah108Yq9wVFfV0QYNTe2/SeZxWBB9x+rtsS/cCP3MyRqloe4CgRrkvkrQT04IWP7uitCJ4r+tARFAuwnKMCV80Qb453Lp+eRu+wo1fTrrbkqZYXKuRH2PLM26+7CrPmrz2Q9vN0wlNaEIPBtUa2axlZ7cTV1ONY59rGY/ecxb3k+r4aB1Zw1oZsXQl875bLdsa4PIgUkoHvORKqv2rQ5Bh/io1XpZ4iqX3GP4eQzsJvbwexnCIWb2QkiiShSwfl7zSmkxlKK3KOnluZyGYCqV4kHidIjnmu9tipjmCiur88JYK7igVf79iojQWIqjTWLQylxgjBEooc2WDdO6nCHRor4m9l5paNzEnkHNKboGzKntX87gPBMAwDbP993G8xDsqzX1fyQAPbe1WEfroDMqdsH5qBbyoG7yfRlQRUEWxtcxp3CYUwLAGl8m6cSlBp5ustPsxnL0ZBTMtvDErGwqpAQM2S288imq/3ovu88rgTmgckJ3/sxcaFpu+dphfde/qAPaOZayJN6EJTegzRneBCdbyklyxqcoN7/Oni7Zn3xTW5vKnp+vYvhBCEuXiwN2f6D8DaO8ZrQtrdn3b6l0Usr7c9ck5aTn5ShkRRRGRs5o/LslMZWRZZlZtnC+ltPcBkpGVzssweRe0bUN1qlwYqfbCwgrgCfPG6WTzInStyh/MRmuhkcX+TZGPkaDwjq6kvQe3OLVQpPKzch+YBRj3ezL6jCKo8DbhRO6rVq5iBG1So6hr57cL0uqa0AFpZbbu7yC/UtnMX1krcwEjqiOz2Mw2ZtAWVdDUgqhPOrnA0uj/OvzK2MapGyA1uAOszi0KYFKsAhRMtIxRnMRRFMrt5zJVhTNhAxe+otSBtQnw3LWKd064nbrZA0Bu+UTNMXaUwMMezec10w7GmrCJwyklar7Vxdsu7H5pL4aCCU1oQveIxglP8CytrmK3bVqBDuM/UIjSQNcqnl1J+4nhDY7R2JeBwvtjPmsnnKmtFL6MKvWcUGktL9orZCACRCnvPAls/YicfK17jsJuOqaQq6Vs2k5Tz99u1znCjS2MCxiaWOb7L0R5umKpZ7l6kkZliizNUJnK3Yvz8CIfi8qCIn+NrXaPt1OuQn/crvB5iELfcNOvQyA6DOWEM93jxSlSdXWXUIcoNlvnJ1fm+zSkKOvs6c9Q7n+ucydyClEUW/i9XOgNjj78QKxgGPK7rBbkUdPxgc/52H1HNQypTunZDnDsVK6696UKKIJ34Lt2OYOkqkN+6izDOwPbXY+AXZM7nwtfVVG8Md8cgOEd0+fs7cBNx/51mHNRQrdP7cQNGH8l3L4q5pe9KFPoTuW6FDrxdkv3fQze9wJMaEITqlCNcAzBhUtjT5SqI+3amx0GsAMvGCc9PnEUqgR18sP7tl1aVR2EXOG28qCSxJjVjUIhzRMrsKGbMIG3QZ21t8YI5xQ4/7/Z2xpFxkVKhm0S5KCVJs1U4d5Vr4hX0LD3s6Yhqkr8DuQq3EJYFFkduGFaHp7YUebpIo26vivuEcv7VgVH39t+L/o/7IPdTCRPn/bnZ3z/5HWdGu/T2LKNY1C6mlqtDiW2/bmjtXXcgBBO7sVtzdocGefbVijCmL0ajtLq6rRBhp9G/cqfzzVwTtSF3gVtY0ApeknYZ59x2L4rJmgNuPDzCiw/brYBeKjjq3XFHke+taW0RoRLpEXebnmc8svcolG1S5SPdaLBrVsdD4b6ulXibdM/2wbOv4maoBOq0qdG0ZrQg0k1wrPYW+a5FVhFNjeGuEYd+13Y/xTqao2o175C+2kgl5+5bbYbxiYCFjkmYZ+d1nL94nfZH45RSpf9ER4h7CZZkZHah5ruHo9K0KAc5UZ/K69EfnR7ENDPDqXNCoYRvTLPtxpWVDdBVLZLVBKvccGup7Ify+Nw3eNtHdgdYKzt9FE9vrPHilL7TWmNUKrQcezRsh7IoNoPdW2cR3GeReU7el8rGHd7WjvDz1Hm9p5GdTKVn8uB6oLZu0buoLNFEaLceIPF8gHDFbaTdN7BZY+580HYCQK7GdmfCKrYEepG8t3IgO272tNldclUrdLuulFpgpM2cjSoy8hlQm6+jvJfd7xenRK4G8XQBQ0lswrATB6mwvilMH5eNog3hstTucI0vXTx286+qCt3pdbjULr95iVSndifGuXiLlEsBZEVwMKOYwqFTaWaUaZJ1aTlJnQPSFPyDF94mT/h3reSJZYUKI8VSVg3dGuH8xjN9QGVnSJ83q6c4wLss27b69P+V8tOCpBYs/fQS1OXYND+tn1ajAHLpyxwsRZ37fCwXLRKB124iq2rQyhljki1sjyOI5TCkWXmT3F/yB4liX93xvZkxZhwf+C0n5dOCdqEJ+9CkO5UQjjlr1VsRdFnxdzL+88CAuncHJ6jOqyh3OvdShnsO5u/o387ER8YF6n9iD1r7VfaoF3/FKG7V7b9kzuQ9lugB6IinxmqHC7sbFgC/5jacIXDxHcEozuoHd9Yd2y6cjiUg7sBGXumvBxZBkpkFXcpa93Q7lnb2pw/vuNQ3O9Q3U0lJ9OglsyNtbDWS9kaZGwNNYM0Y5BqBqmiP1JEUnBstsGhmYSZVlR66+3HljOhCX0Eulv8TJeMtoZ2sd9jQnumcBHA9dgI9zIUYTyjrgmva1MpFezSwi+wPkJ2BcPdYzhuCFhwEckoBzDOTd4VEGsNdLthhLmx0YKg2hA+SUea68rlLC44cMdsnrpFWtsAyp10BJ+/+4DPboA3F/RJitOrbF9WXGn2TvsAGNXjOvdDbhpFs+5B2tmlIqU1UpmGcTtQSl8xdPN0Xt0dckFcoDw622nGk+cXKJzSOuX+lCkC4Ri6l+JgJ0ag3YCOr2nx0pnM7sZurclXOMqVKrR7i3jJNMONcNIbKEbjE+5vmxY+Y9+pneqAilebvGxKa7TShnEXpin3VvHSOiQQIHVNO5bnaLuMO2y+sNwuoPFWe/xpUIYPwrqPn3UFWQjBaJTx7s0t3rnZ59Jyyp3NAUtbI25tjLi5ntJpSP747ALfeHqel07NIAVkyjlF7TPehhO6C+RaU12R58xla7B2vxf8aowO5XGdUJQWedRzvMJY9ICP793w97spJ8ewWa88ELZmXf7OL2PlHZtWmaC1qvuBK5fNOTqREJjVWff2bkckOAsdOeoQyCjKN3KXebkrHTYf9/uOstOJM04H9r/mIbRft4qLmS5Hqy74Mt63IjXHba1wQXBXF4QgiO6XJcjbggwhtNkMj0RKRwt1Vp28MoQZjGmwPQOMWsVsv6S9tt+1xVZrY7mTUjgbf0Sxh0Zre8rBx2Slc5hlddbqatjtXgmN1vl6zAPOGD8KhVX7uKvqzYfSuLHj+Cu6V+dQ22GaRoCK3MIhsKdzGIYJEmtx1mTKMkTtK85FgXZf/iLeLsoPhlnHwiwTK6XJisjVvSQF6FXlaR2ltcoqqIGwENu3ZH0dS2Zgzj0vEUv9BYhlWp/iaVJLtjkiCd1hxge3e/zlr5f52aUeyz3JWnfI1mDIYJQxygRTrYRDFzc4c6jJ5x+eMWNVaGIpSCJBlLu2jDImLlQT2jd5x3zbienN4ZrZGvLdAoAIR2OsddrwE/HKUb77JIzmOsy0m7B3M9+d3tfKm6A7d7N539uDM0ZM+AepaGIhkTLKL9ILTW5+mVRuPANX7yvDCmdMCu0cgpJ/LDwUAiMfznc393FyuDoB3DCOkh+81yI4KphyPhXeEtsIvYqndqhrOgDEzsksy0Ga1kipQcuyTQoVp77di19jynT/XKRq9AvYxQQTxvqrtGaYarJRmrtviOJ7LAWNOAcd6LoxfNep3hJgW308oqiv72dRbbrP5PIDT9rVBC0sDpZh5WPPcl3HzGIfM6Xppxm9YUosBa0kcnxMdx6hd2sMayDNjD/+MFU0E0kzlpUwgGOV0o5VSRhrB74lwwdYeyzQuA/hLYCTKZGTFaCS/ijj6uqAn1zo8uoHXZCSVlMwnUhaMawNBP0MPrjd48pyn1GqaCWGN44yza31Ed1hRjORzLQippuxY7Wa0IT2RpW7hOpIb/uzmmbwa+dr9AyP2gVbndA+qRYb7IJPO+tKhdJcpula+m2CRgZ5J26OSzsHF0qrWpnqggtbTuHlWkPuTub8tygLWLFel9+EzaD8W+h8+eWBuawssbTZI1EeCayM/qopVmMKoL4PFbHafM7+Uq2we4C11OaiPgJPi71kmAfdM8DwLQkfQREWzmjcJSew4EEA6/2MO5sptzZSRhl5x0AjFix0Eh4+2GKmFaO1KK20dQj1I1C5xOa8Y3vQUAOqrbpAMQqt0qlL0FS7Cjyhu0OhkcGYeJ1nd3K7lrHcTUpW54PjSQVCsNEbcW1lwLkbGxyaafD8Q7O0EjMeKkbjYBm2jsYNB3f8easR2rhDZcDKVsqVlT4frvR54sgUjx1uEzk+tLqM5DROfoMn9thbY/GwS7ZFeQoQUi1PaTqqq5EoP7tXhWqnVE4HeVaaz/CcUApGKYxIQAg6yYBvPjHHc8fabA0UP7zQ47WrfdZ6GTfXh9zeGHJysYUUcHt9yLffXOHtG12OzzV55fE5vvzoDJkWZJOVjAntkWqBRT4/C8updt5Tz+NEoYKZyNbOICxL0EYH0fadxw0r3GYClu8Vhcq6y/TD7zsmZY9SB18QU1rTreUf3/G8tKLnLkZK4ckaUSdDSqoa1PB1Uu08OLJZhOGCNIX3EJQ1eGH1BKEd/Vpbd2bQ+T4S959fuBCcBdm4ZbAuYx7A06BACXNruhZGX8C9DTzPzV+lFEXupQ5Q5rV3FynvNsOguXYzoELrsEV44zpK6/x0FEGaKS6vDjh/u8/5230uLo24uq4Y6AgtpAEYUnGgDU8dafDE4TaPHmzz8IEW062Y7kiZzvuIHKesfo74CAa7N463R5xeXJG3r4eYw0wndM9J+8+5d2R+TF4Noi/+CDcaaOOOJATc2Ej54YUe331vyDNH4NDskNMHWnQaMakq/KWcrs+Xeut5YliCHb9pII4kg1Tx9o0u3z/f5Y1bGX/8TMzB6YTFqYQkFii1XSrlbzOqzT6OcIOfEDLf0iEqtsaqO9W4gouiDYt32s9/HI0DWbXZjIm/U5yPG9ckkSCWAik0SguUFkgJzVjSTiSSDFRGQ0pePDnNH51dYL2XcW3zDj+/3GOpH/HTy30WfnqTsyc6oOG3V7v88OKA88sZc0mfraFmtil49HCHdiNimFYGw4QmtCuyR7Br4RpnasLhz7d6buOSnXkVqZvni6cMTcTmvSNPqcz/I3TZ5+PIW8UIEwx+SyHNiU+5N4oIgrmYplS+rcK+h8q4+no4KL0wwrWFGYN1IMS8cWcKVtTHxSrV8O5/TeXMPNJoHWGvPNB5mip/9uZPjb7gGcBzd21dGK/Do4NNO0utUQKEMPnizKk8IZt6ZZHHzX9PAEOHGybc1HbbmXWdF6LMwAqhNGwNM66v9vn5hz3+6fwmb1zd4vLyiI2hBJFAlFclG5LIEacWEp4/3uF3H5nha0/O8fiRtrliHrx9H/shr/i5b1otMwtBJts0l9e0vuI6scDcY7Lz35sozgTKPyogy3QlYtinbhKRNMuMl5YH/MulHn//gWZ5kPLlUz0OziS0mzGFHudZFMiP29ubu0qF6TtlksKcLPTGtS7ffXeLt5YaHJsb8dKxIVPNCCklaaaD9MLcdZ6WKPaTYFcy7IqeNHsovLOxHRDiAfSd6uIaM8aCEb+eu6W6OfugzTXbn1sDRW+U0R9lNGJJO4lIIsFaL2W5mzJMM0ATxzEnFjs8d3KW7jDj8fe3mOusszaQ/Pr6gFvrPc4en0YDb1zd4no/YTCM+HDQJxaKhTb8SSvm9IHW/a34hD5xVFpGS4Vq3IQKQcV4+OH+dQXqdnnoiey8D1ScQrRTo+cW8m2dk7QZT1LKfPPxNnqWTVMpQO8fXIz77VDp/ZzLO2/TNRR7Nqzi7rbHNoi3cAlzjZXOs8iFoVlkydNWpfz1Cu/ap4WbfpBXESYA7Nrc/i2BTCm0EEilnOFzTWoAACAASURBVBWqMK6fnku7BhiO8fAuUVUtc9GndemIIslKd8QbV7tmI+PVjMubEZsbQKaZbmZMtyTNxDT2RnfEWj/j/dUWlzdHvHr5Fq99uMkfPTvPHz53gOl2zDDT1ex3Ll41vFWowiD5mKsFMkE6FdBuUa520q2C5AndTRI1z46LVCSNm91glLHWHdEfZQhJDYCsDhKzmRquLXe5szEE0WBzqLhwe4vHDjSQwFpvVMZyN7jlm7wc+0IgY3cLPgxDajckvZHm1saQjaGCKGJpK+PCnS7zbUE7kfSGyrfQOMvT5ooeSSRhrh0z34nJFASYpNijUsyPnBlbq6Y5eU94zDi0SdZNEG+eOU1dZ6+oe66j7eJuRx/XdIwjQZppXvtwgx+cX+e1D7s8cajJ5x5qc3Qm5rfXevzNWxtcWAWiBpHMGIwyeiNFM5Y8f6LN1x+f4meXulxbTbnQh6tDgZCSwaakIfu0pKIvJW/c6PN/v7bGsfkW7URyYLoBUGyanNCExtIO8tRYSo0Hwc6jSXtP1v6452HolGkiPu8+VUxtdWbs0MrlPLvyzD0BtDj9STtXM4rS8Kp1aXUX+cfiZETtAF18WWGvMzAgpHTJcuWKdz+HQ+UYzI2K7ubvmoHp3mfh3tXhJljbNDko0WWBcUzOxjvAFk9EiMII6RgjPR2iJmPXeFoUQlbcrpQWefoZOneTku5eGFFuGEeXfeHSHl2kXJRTSWuP5FTU1cy13VBqXg1SxetXu/zNG+t894MRV1YVcax49GCDpw+1efZok8VOTBJHKK1Z2hxxaXnI20tw7lafq7cGfHsEIyIWphNeeGiag9MNUrWLTWChprJtZ9WRaaR8SNenuwPtAvxO6CPSuG6W0szx7jDjwu0er1/Z5OLyiPWBRkaRCbTDGLJ3A71zY4sLt7uIQY/bK4LvvCu5vBEz0+rTHaYm75rhVDkkrmBwtqw7IWUbTdOIJCOl+fmHA9a2hjBSvHcz5q9I+NUNTRIJhqnyGEWZarmwHYuUhxcbPHe8w2MHW8y2IzLlHs8blNVWrpjbjraQ74uq3cAntrVxfepJCHM4wEp3xE8+WOev31jjrdsZb94a8dbNAQenEi4sj/jN9QHDFE4fTPjyqSkeOdgkicxBFy8+NAXACye6/PZqj3duDbg9gAzNiUNNnjvcZq4Fb99Keed2xpu3M7795hqdRPC1pxZoJ3JXRskJTWh3k/UjjKRxA7GSb1U5nNDHTDswjRIEaO+3E8CAAMf/3/nkr45rXaz220yFTdMCEDQyByauwc7f3UGuQBOsSrjlLGXvTtXfCxXNFSrpumqoNrqgKaeUonANU6hyT+Ke0LgDhIJ47p4PaY5uJUKCkG6gvFxVeb1rgFGW2TGne5tAd1+doDWLl8Iq41oTSckw09xYG/L99zb5b29ucmfYYraTcXYx5RtPzPDVx2d54aFpOo0kd8EQdAcZl5f7/Oj9Vb57LuOH72es9CT//eKQ6eYSjRheObNQFmFcucNlCa/ctZVxEK2Dzp2XusaUYt5ZZO5k6Vpm7xamm9CuSGAmtRRG4b58Z8A/vLXGf31tiXO3RwxGEhpNb5XDfwiBM5ANIO0h0j63+wnf25ziex+sg4hAm6Xdva/t7obCsmgYDSHtI9SI8zdanL/TgSgLEE5dXTToDNI+Zw4l/I9PzPLnLy/y3PF2AaSKDd/jgEb+u7QplNYQG8Y/Xas858Nr7ppm0sHf3VCYzH7i7g7i7Z2kEGwNUi4t9Xn14hZvXB+Sxm0+WMn4YKkPDEEL4iTmkdmUrz3W5E9fOsTzJ6aJpKA3yjgy2+Rbzzb55tMLvHVtix+dX+Pc7T6DVHF8doqvPTHHfDvmb95YZkCf31xP+c476yx2BC+emqY520AKWRE8E5qQR579THhKGeCMn93MkqpMdaNbT4fxK/s5H91hL8CEPhrVSYtKgJrf7k3SxSd3M0Wu4AuZ/ys+VS3z9kRRpZVzp4Nd5cAZh64+5uus7ihR+QvvQl1Pbdv++gC3PQp55LoMlqn4EYs8yrKFRkWbfpG2tIetlC5TCFUceKRrDupw919UClVbIWvQNB4MQggUGhlu9nD3aDjGw927SNWOpN3btkpm4GrOeXPlvMBFpkkkuLM54gfvrvPqlRF3+jFNunztdIf/9IWDvHCyQyQEv/5wgyurI7aGmrlWzKOHWpw+0OLfvXyIxw51ODq9zN+8N+DG6pDvvjPg8UNtnjo6xVwnIZbmHoD6Aldr5vIr11e/bt+73RgTnqxQwS0CIinJMlX67OVxRG2bT+huU10zC4B8Rezv3lzmb9/p8s5qg+EoI441C1Omm8rxI8YNEIQQDAbQ14KRiogjSSuBdlsQScjS8oSmvfd1HRImmGPW+iLRCrrAIBMoEdGMBc2WptkAIfKN5S7Q0HZjnWCkNN1BxqCnOX9rxEh3WZyKiYTmmWMd4ghUVkzkKsiwKxKiPM3NWpS8090c1ypzv00+jzQVwWRraKFZhcF7VgThN5fwQbvXZHVNK+pb+15MT4Fxj1rrprx9vcvldc1IwaG4z8yUQCG5vqlpxfDM4YQ/e+EAX3tihscOdeiPMs5d3+Tq6oBMG3e2hxebPHKoxbH5JsvdEcNM004kJ+YaLG8OiXWK0CPIFHdWB1xcHrDWy1ic0rQSqsxwQhMKKNx7EV5kZp5tgBpDhLD3PzmzLOdFIvc5LuZrYa2uHK2BtU9Yg+WEHjAKwCc4Y8cRA6V7rgs0Nf2hYq07QkaCA9PNAtCa7yaslNAdpKx2RxRbw4VmuhnRado7NUq2JoUgErAxSNkaKNIsv8RZQKch6TQimkmUg5nxVQvEi//SawL/LNa6geqKOltWtz3cUy2FEESR2UeptTLlFKq4uK907SoNeOWR8hpf/Dq5uLqtFmSZQgmNVAopZbFHppDbWqNFCe4+3nswjCaBpwqUMK/QrbU2rgE3N1J+cqnLudsjEILPHYv5wyc7vHJmltVuyqsfbvGP723y3u0BW0PFfDvh2aNNvvzoFK+cmefzp6cRWnO7v8w/bA25sqp4/VqfL97o8uKpGZotWXNqjlfYmucwDCU4LsCFG0b4PukV3z6jRCnhD5gJ3R9yDCgMUsXN9SE/vbjJb64PGakmTxxt8eTBiJMHWkQyP84ztIw46FTmE/n925K3b8CH6y0OdCTPH004fbDDVDNmMMogz/OubLZxx5+zjyOWgjTVvP5hxrlbmtVhxKmDMc8cbnBkvkUszR0Z5aKaKHxNpZBkSnFnc8gvL2kurcGlNclvrg946nCDp4+1kQjSov1MItqaGtl+ZNdZa4AC8FifWe9ipKCqIhAaAvLLN8fk7ICM2rbbge7lbNWYAwVurI/4zdUeN7Y0U62E33lI8sThFs1GwvvLGe0Ezh5p8m+eX+T4XMKV1QGvfdjlt9e6fLgyYJDBXDvisYMNXjgxxfMnpjh7YpooluhMcWt9xNs3+7x1e8itjRGg6ExFHJhKyruEJlrahHZD7sTzbBS6BmSUyqAbvTQy5sDCvsvTVQFvc/llaQQNzQ0T+kSQhzVLoCnyj6NUceFOnzev9bmynpHEgscWE5483OTITILWEAnBMFNcWe7z7u0B790ZopVJTwvBwY7gkcWYZ45NMdOK0NqAi0GasbQ54vVrfS4uj3IdFCKpmWnAk4dbnD0xRctxGTVy0ezR1JixqdTO+yL3Oio9UFFJyDdkG/1ZlgY8VKHjenssdFWC1nspB/NLY/ZSSVkACunK90I2G9BSDzBqzHM+I6g20U7T2WZaNRPaFO0JAWbZZ7Ofcm1tyLnljDsbQxamIv7spQP8/pOzbA0U//nHt/irNzb5YCNilOacSqT888Ue//juKv/LV0b80bMLfOXxOc7f7nF1ecAvbsJ7d1J+dXmTJ49OsdAWjBwLr8v5fJcAjcWcXifY4LWQ1rXC5FXPR2XI/nQYxb6v6/CanCb00SjsUqvobw4ybqwNuL6estUbcmhG8MdPz/Ktp2d45GCLJJI73hcQS+Mn+Q9vrfFfibmaNThxEP7kWfjdM3McnGnSG6rcnxLvmLlQ+O6qIsGg0phxp7SiFQu6Q8Vf/CRlaSBZ25ri7EnJnz+b8OzxDu1EMkzzbZgu2geElCSR4MrKgP/yU8V3LsLVfov1YcZ6TxXGRgsuvJWGwgXQMTOFRXfyKm0O/qa1qtBx4gauVv63IsHivQtoPL3IXeq1+YgyTljyGlb5kcmsjBkeeHFpwOvXetzZyji10ORbZ2f5Hx6f5ehsgxvrA2IpWejELEwlvHV1i//z1Zt873yXd26nDJQmU4JYQifK+J1TLf70hXm+efYgjxxs0xsqXr24wV++vsZ3PlCsrqTMtBS///gsX39ynuPzTRrxzmN8QhMCKgzL3mZRoVxT8Q0FokaHMF9HqSZTqjgmPJJGgrqXpFVymeCLB5c80VDKBnc/RvnPhMsUrHRH/OO5Nf6Pn6xwfiOhEWlePDDkf/3KIb75zAIgaMSCjYHiB++u8f+93eXHVxRapebEQxIOtwa8cjrmf/9XJ5hrd4wSHAluro/48Qer/MXPN/jp5RGtJDIuQWjaos+fnp3lwFTMQ4stmnFuWMwLp+y9Gy6IZjf6cPXZpe3i6+BXqK2CMK6tUiBq79Aw+1bsaVXlXV7UyudKrlqXJ1jl9Rey3ARujYH1AMOFaLhCV3uZ1yrJxcfAyyyw8Jarqc6mG12eMTFIFWu9jJWugjTjYEvy4ok2zUjwLx9s8KMPNedWBDEDnj5kNnpfWhpwfRPeXYn49tubHJlp8CcvLHL2WJtnjw15fWnEzc2MSytDhmmGQAUbg7SPgSzkqUV2QV0dBOlgvsLNww1Tb/ksLTahO1rduwndWxIY4DjKNJsD0y/HZiQvnZzipYem6TQjc7rUDkIskeY415lWBAhGJGipmWoqDk4nHJ9v0rcnN40BlLuxiIjgRWjp0FrRTiQbg4x2EpHpCKUT4liy0Ek4MttguhnlJ6y5M6CcA41YkkjB505Pc25T8eG1GK37iMLSaM/EDgF6PW17M2uNy5QBS7psE2fFQoC/WdwFIsVScNleZYMZdy3txAmazpl/QZ1s/vUTet8khSDVitXuiItLPd660SXtQq8N793s8eThFsfmGjx8oE0zkYxSzflbXb5zbp2/eqvLuZs9UJrjCwmRhM2BYmUj44cX+oz0OgemW8y3IlqNiKWtlIvLI1bTBvPzmq89BP/xCwf50qNzNKLJ6sWEdqBw7BeTkQJkhOELiautxKMyf4QwFuH+yCiLv7nS5dh8k+dPdHjhZAe5zXy7G4vAE/oYyQ4IuyIlBOYuJReJmJUCtKY/HLG6ldGKBem8sp/Rjv603stY2hiyvjmCLC0M0NEoZWVLlCeJ5nI3VbDZVyxvDOmv9+k3JCBBQJchq92U3kihlNkfrDRs9DM+uDPkxxc2mWsJnj/W4omjHaZbsTkshXG63u4ojD8ORBcrgZ6+bs31oEV5h4ZSyjS1vRncQntdpud2jA6s3J4cVNqskOQrhhILaMpyjHeRCsAFYrx1tT767pu2LtQw1fRHiuFIgdQstAQHp2LW+ik/u7jFe6sC4gbPLWZ865k2pxZbvH5J8MPLGW8twy8ud3nhWJNvPrPAsbkGpw+0iCPF5jBltWeWjYxCVN76aDupUEps+Wo5lm99Mf8XFYABFMgurK+HuZwv5ZUyE7pf5PZNpiCWkvl2xOHZhIVOwiDLj2fdYZirXNo244jZpmQ6TplOJO1GjBASZXaTA/VAYjfgIgzorYgVAj9C54NzqpUw3x7SGmZMNyNazRghI5ARhR+lg1J0bhBQWpAkEccXmixMZWhy31UJhVtCzuHr/K9d2hZcVAP7oMcKokD7LdynHFeqYi+UZzarpr9dacYp2SGou9tTVuVWIoECoVnZGvKj9zcRwtwL9IWHZznajNjIFL+4tMH339vg3C3jbvfM0YSvnplhuim5tj7iny8MuLyc8i+Xhrx4cpPHDjZ46vg0kTR9IaOE4/OSL5yWvPL4HMcPtOn20skRtRPamWqVE4ccDcnVV7wpE8yfSAr6o4yrqwO+884Gf/PGOk8cbpJpzdNHmjSSGFcv8pSxyZB94KlOPpR9Wa5euLpSO4l47GCbrz0+w/FlRSMWvHQk5vhcs1j1zbS5mPnEfJMXT6S0mxJUjBRG0Z5pNHjmWIt2Iyo2dGtlTlg8Otvk8w+16SSCdpKbzYQgEQ2eOtqmnUSFWigFrPUyXr/W4y9+sc5MrPjWEy2aieTM4U6gB+6fRPAcAg7tzjv3o8h3IOXGNSGMMVSCuS9ElPLS64BtKNxSWayCVGR5uYpRAow9WMgd418QvDyzWOeItFj2qoQMHtyLubRGKeMPnmlNI5a0kpjuULE1yFjqKQYjOD4T86+fmePfvniQRw9P8flTW/DTJS4tL7O+lbK0ldIbZsSxpNWI0MIoiwpJHEcQRcSRX2lRKVhoERGVeivsRBEeszMrGHXAI2xQUQA4bNxqn03oYyYBuMu0qRb0R4r+KEMLidBGCdxOWc4AhebEfIMvPdTkzvoqZw+0OXPkEK1GxChTZMp2794kY4XZVKKXIbSGUf7u6aMdXlkbMn1lg7MHFzmx2CaOInPuNeWqRWEOyuuptSbLoD9UjNIMnNCFPcR1ZzIPRVu6K5XuCodbh+J36KokpY1sgJJXTWcTm60sZf8Vq4dFXwVl81wjK808hpwNpPcAWEghODTT5MUT03ztzBz/9H6XW+sZr99WfLCyzJvXN/nfYsnvteZQSvPurR7n7/Qhlnz+eIc/PTvNv/vcYQ7PJFy80+foq3f467d7nF+FN68PePNalyeOTnN8rsHDiw1+elMjpaSRJFWAOqEJjaNQA7JUp0+EMtD+DlZcNWa/2NYg47VL67y9pLjabzK8nfHS7QErWyNazYRGFKGULo4WLe8bmAzaTzJJKbD7hiGXYkLQasS88uQ8Lz88y3ovRQPTDUE7KmXfMNO0Esk3nl7gy4/OsjXMrCAAzOFBnYZgrhVb0cYo0yxMxbzy+DzPnZymN8zM3jNM1EjCVDNithUTR6XXQj/NWO4prvVbrC5vsLS5RqcZI4Xg8SMGZNxr99JSjjnKY7iKb0GRlsXMUCJ3l7IrGe7+DEdnEM5JQ6WYLCW21fMRwtwsrjSafPM3EFdcGZyfFR/KbVwfQiXBPtgGEJWQlDoMmNUoZ8N1LKERCZJIMso0W8OUUaYYZZphqsm0QEpBK78QanGmycrWkGZsrJap0jmYEAwz43KltaYVC2ZaEUkcAZI49stUqyuEXJEK3yxeiJpQgjHpjqHAo2NC95GsC52dB0rlVuVKH9VrY9Y989hcg1fOzHBoSnB4tsHx+SZJZA8Z2GdvuxbBnZIQZsVFCMGTRzs0E8GLx1s8eWyK+U5sTp+wQYWzkS1nRGijgJqTpvLNlnn+JXBwVhFMQtuU3TKIkpHvVp/1LTklyPHSzYGIyJ9Lw45/UVB1JWRMmR3LiQUpLm+8mxjDLtA0Y8lTxzr82ecOcmJxk1cvbfHbG31WVoe8GWsuLvV54cQUzSRitZuysjVA6oinj8zyO4/M8MjBNo1GQhJJPvdQhzdupry33Ofqasr19SFKa6abgtmmQKoBN9dSfnN1xFOXNwBY6CTFMZATmtCeyE7SYGWiuBDM+m/XWN4EEEVmD9yvr2xyZXkEqWa1O+T2ZoOlrREH5jTNcOra+DusSE7o/lPRQ9pKVzNQ3L0XYR9KYVYx2knEwWl7tJ1mNEwZjozByxpnFqdiDk4b+7l2hIuV28NUF3xNYQBtuy1Z6JSrFIUOm/PAVFHct6GBuVbEsWnJvOyxmirOr0X83VvrTCeCo7MJM+241BPcgbrXwRmKJ88CbZVoYRuzrGhA7r0iQilztC9sDzK84po8hGsNp6yfdm77tvdmjHWRqp2ixSvtMY/KVivtWn5dZUUUYEsLhxHkFlIlRHHsZzMRzDQjOg2JzjTLWyn9kSKWBrU2pGazn/Le7Yy3b/RIkfz6wy0urWaMiJluCWY7MXEccaebcWN9hMoyFqYlR2ZjGom5KC2SzoUh+6RxRpw62nahSJQPE+Ph/adyuvm9VljGLYIPYGUlDQ0LUwkHphOePzlVTFplZeyYuPsrbZhWacVQGJemk4tNTi420WrO6MwYIGTnqGVaRa20RmhNFAlkpEre5awAuCs97re60lXIWUHwwYMTP1jxcKbKNnvS3EuVcvbouFEVCg5On4pw9vmSznUZtTxwL95eeyENnFhocXi2wbNH2zx2IGb40z6/6Eq6WcytjRHr/ZTDDcPLtFKglHHFa8V0hxmxFPSGinYS0UkEqIxhqhyDi2S6oWnoPrdXBvzofUm7IdkcaF4+NcPhmYRmsvNeowlNaEcviF2MoWIeas1qN+XN612W1kegBWqUstYdcmsz5eHUbMEVDjMIVJ4JPajk2qwd453hyzI/Qna7QZTf3K0UaZqR5S4/1qilMSsZJlE3y/HGcaXLOFX5UzXCa+DQdIOnDzf4/KEh3YHg1qDJTy+ucnpO8AdPz9NpRERxcHndfmRFrTKosXtE3ICFc324MbCwqTkGNgUIjZamLf2L9rYBGdbY5q126NyoZy/lk6AFcXjii6fshJaF3ODnWgSD0hctUexOrzFP+PnllkClEGn5vp1EzLYj5ppAFLGZJdza0pyalzx9tMH3Ptjgys0hf5vBxZUhB9qCy6tD3l2NGck2zx5WPHG4Rachee9Wn99c7TIajTg03eTUfIMksg3j6Tc7KgseD7U4q9qPO6h7fjoOwMbt1Ak9AFRMJpwBUirWkfQ3748jexGduXmzYA9o4d4mOn7wVRTumjB19nQfvJi8ivEmyjiRcACGCMepKJiGlIooFwKmDSSRjEiShDiGWGf5Mql//jZu2gUjwS57VOpTWZFw33kWyjGrCEJU0rCuVToHTMK+s/s0RHkgQ0hFe7jlzj+M6/e63qzTwbaf6+aG9TNHOqwPMn5xeZML60NSHdMdmk2wAO1GRLvVZCmNeeNGn59fWOPIbJNYwM31AT+/tM65O0OImyxOK+bbZqPiXCfm+FyDhSRjTWkurgv+8rdd3rw14pVHNvmzlw7y/Mkphtm2hZzQhEpFUTuKiaPY6PByLj+y92lpc8SlpT5XVgZs9lPQEZlSLG2lXF0d0B9ZpbSIXtHD7N4xn19M6L5RDfML5YNxj6qeDubxyxxcKKWc+LlU88aXlT+l61x5iWt9+Uq4U1LoAm2/x5Hg9IEWf/6FI+h4nb97Z4PecEg/1WBvINdOhO2ExU7kNojnSx+Wasw77RsAhZC5G5oujPrFvstgLlbmTikMnfR8ma2VQglJHEeRZ8XzUglSloXsNZ1WO2ndSuhAaXJQphtca8N8XM+FZhKx2Ik4MSuZbsdsZRGvXe2y2G7zpdNT/OrqgG93h9xZT/nh5ohEaoZDBY02Dx9u842nZnjh5BTdQcY7Nwe8d6sPmebk7BSPHWzRiPbHckTNj7qUXHw3YW6fVPJ7z65G2HFs3Ucy5wbRWtKQBXqpG740NozhPs6E9xhuTX4+O7Vxi10VGCZr3ltXL3e0arTZW1KUUfiM3yrgedPYC36SJKYRC5Q2l1cquwSrFDoXBAXXCMq9W54b8g53/tWlMe69l6cFNxYMBQYXhDAKkzvXg+/jllCqlrC9URnfHL/YinNwGCWkKma5m7LeS4mk4JGDLR5e7HNlfcQbNzOm3tlixBJzLcmV1RHf/6DPpZWMVhzx9NEWZw51iKVgYarBiyen+NMX5nn1co/zSxk31zJe7fcgHfI7D8/w9LGpnao6oQnVk/YVNH/4BIqb1sXpUNdWh7x3a8CdLU02UhABOmK1D9fXRgxSVZuScHi2wOSdRGZOZ7l762QMP1hkV5WlcA7DqbL5SpydTyrcD/fdTmoEZQBm2xFffGSW9YEmkRlr3YQXTk7TaUT5nqB7NdjycuqqPB1b3gpykkihEcK0v1IKhSL0FhiraATlcWe5sRsq4jiO3ZS2LWvIJnY8CWaXdS/1FVFAoSQWLHRinjwY88ZtzXvLmu+/u86ZxYj/8PIh/v3zKYnQfP/9Lst9AMl0S3B6TvKVRwT/4eUFHj3Q4tyNLm/fGnBnK6MZwyMHGpw50qYRW9coR4zvcTzWoeug+jvGGWN/zYHXDhlM6GOjoiscA8hmP2NzkDLMhZ3xtgts09p/p6yiLazzoBO2ghqc+FrnKw6iuKvSBPcHSWCvMUfJaWupp1yFhHI51TUDapud2WsRS0GnIZltJxDpokh2o5cBGJJGbCw2SSzy74osy8wSNmYDWKVaaGclwDc6FEFr34tgAgW3ogbMri5tp6qe36gqwGJp7bCXzbmbwS0QccVR0HPe37r8RfAuJJ3XLNOa6ytD3r3R5cLtPhuDhKgh2einbPYzkkjw8kPTvHuzz+sfbrG0EfO9D4a8deM6EYruSHBr2AKteXx2xJdPL3L2xDRCGNDy/MlpTi60+MG7K/zVb5b53geCje6I1W7Kej9jkGqSeGIFnlANOYO/GB926tTqVjp4DqwE+Ry7vNTn3K0e66MIREojgqGI2RpJbm5kxkrsZ1dDpbvM5E7vB4A8u4z5oYpb4Epj1jhZUOWeOyvwduO/l844O14xFHfH69LMuAsfmmnwjafneP54i62h4sBUwlzb7OVQNnNr7dsvE3WFjA4kjaNjCFGpbR4qWPUQtr1zLcRugFagRFbRW2rL4lB4IZ8FKXG4BWE39b8nFgA7sLTZSJMpmG5FPHd8ip9f3eDdG1u8dT3lV1f6vHJmyPMnOix0Yl5+aIqVvkAJSbspeXixwTPH2jx/cpoPl/r84L013l0GGi2eOqh4+kiLY3MtYlkqSJX64Vir8ceH79Vtla2dG8dYgEuV0nWR806xsW0B+x+ME7qr5LK1JBLEUrDWz/iHt1f5oLaRxQAAIABJREFU5/c36aUwyhRohT3arlT3c2VcgBSaWJh7MRCaVAkyZceC3X8gwP2d6+BSmoMPovwCzUwJ0twaJz3LskAIXYxLIYz7UyxNskoJUlWCnEotdcmkpDAnbjxztMm3np7n4QNNCibpDmRdunnJ4oD6qFjqFoLypCxtmK5l+1b0lwczu3PB2S+Rh9HuxpWinUvUZ+eqr35U52SpDDnCzLpVuS5bWhcnhfm+tOWlQsWRuHkaxYqwszJccA2ti3dFFuFDXh0pzCkkdzZG/N0bS3z7rVXevJXR74440Ux5/NA8B2caSARPHO3wh88u0BsqfnShx/tLQy6uZJApokgw1Rry8sk2f/TMHK88PsfidIPlrSGb/Qwp4PBsk6OzMfPtCCGh09KcPig5MtdgqmkO2pjoaBOqkGOb8FxFPdmpC/DgXawW+CRb3pEpzcWVPu/f6ZFmioXpmMW25NJaRnc44vZWxkZvBDoDEVXLI+yKRcbKVsrPL6zRGyleeGiWY/NNpltR4RYyobtNpWJT3LFQoSqAkPl9UVL6rjyuulzyUGsAs264eUoeqy+V+Tpeu9O73ZB799lCJ2a6EZFqTSzL+6BMBkGFPgqNjR8C96CslQc8OScg10+Np4L1Qij127InSp3ZHtYQpC3y/2hNvF8d9u7rvmaAmAppRkrTakiePNrhiUM9Xr2kWO9GvH59xM8ubvCvnpzlS49M88jBFgNlzvBvNSSHZxt08g3cb9/o8k/vb3B1DRY6Db54WnLmUJM4koWFtmYpwRvIxRvbjs4mGNv47lG8WpcXv7jBo9zCu92qTwE6drMZZEIfK+lca40j049rvSE/vtDl/3ptjVSB1gphtlE7k8NhMLl2LayCKQyY0Nrlgu7FNs7xtxrI70Kw1nRvVaLIqWR4Jq0ct3sqt8nTBRi+dR6k1GTa3HvRigW/90iHs0fbHJ1NCpBQ1lCXjZPPYYs/hJAoKZHm0pnCgIBWRTmK8Z4zpJrpSA67ihM8CrW9rKATcnuqt+8EVGd0sPs4yhcVcGIBjxu78MPdKVNd/RkJwdYw5fJSj++eW+e7724yHAoOz8Dvnoz44sPTnFhoIQTMt2NeOjVNIuH4/Ca/utLlylrKMNPMNAWn5iRfPTPL159c4MB0zMWlHq9e2ODq6pA4Ejx5pM37t7rcWBsyGGYcnU146WSH43Nmv9oou3eL/RP6ZNO240KM/+6a6orppDWr3RHv3xlwaWVIIjVPHG5xaj5hc7RFb2ROQFvaHDIYpjSbUZGGq99IaVaY373Z5a/f3mK1p+hlkt97TDDXapvV4MmAvsuknaddNK4FoXY1WO5wnD+mz8wphjqXB+DFsMJwTCL15qaPRll++V6jVbpNj7JPyOByDzoRICOBJkIICy5y818OMkoX51wndnRk76zYXL8Zf9HeNrSnS7K2oco4sPpCjqAakeTUYovnjzU5e6zBqzcbnF9V/P2bKzy82GRhqsHcVEIjaWBcvQRJDL1Rxvs3u/z4/Ca/+HBAr6t54mSb33t0hhNzDbI0ywWm9pQsWyLra1xneazUofAtd8O5jW3iyQy0kMac7JEolSSra3plChtpQveLtDZKn9KatV7KjS1Y70XEScZcSzLTzI/Fo+w7061mJA1SxZ3NEaNUIyPJfEcy3TA3gmtt7stAuGPJbCKPJGz2R2wOFN1UInRGJxEsTpljRFN7PJx12dEGVEghGGUZ3WHGWk8j0Uy3BNPNiDiKyOwgzwstnIfNgWK1q1kbKW5sKpa3UgapIrFLIWP4pz+fnYDW2l/MDWv9x2z+pJxjBkwox8/WtJ/KMuOrG0V+9tr7M7ZMmppwynHdEuGs3V4gFTzBrm7oHAA6KxjFGktgQtLeO+fZroTk/ujrvRHv3+5yaXnEcEtDovm9x+b4n79wgC89MstcO6Y/UmwONHEk+eKjczx7Ypob60MuLPUYjjTTzZjTi02OzTdpRILfXl3n22+u8P+8tsrl1ZRYCk7NCXrDjJvrKYOe4tTxOb5wepaFjrmVtnIp04Q+tVRn3d2Rxih1vo3Occl0WIPOlUUZSbYGGRfvdDl3a8D1dcWBjuQLp6Y4e7zDxVXFG9e6XF7uc319yMYgo9HIk1Ma4VzvHUvBnc0hP72wwT9fa3C7q0iidU7OJZw51N5bg0xoLJUt7kIKX66UzNQ1mFVTMN/du5gKk5mXpw7+eca4avBtyuyT3kWYcaTR5tJca9hjD3NnDyTGPO+XCqO57TL7n3wTuN2b6B4trR3LfK1McADLrgHGdka4UgUIS24tnNUP7iuty4u83FBSQDORnD3e5quPTvP+So+bayN+fk3y8uUeB6cTHjnUJolAaUUkBELB6uaQ7725xH9/d5OlfsRiJ+P5I5IXT05xYCpmOMpQzkAolnnHCVHLHINvnoJR2z57HGJFItba+wlBwZ8REi4IBNJcS1zoRHzl4RZfPt0hiWW+MpEzSCGQmD0IV1b7/L+/XePC7SGNWPDNJ6d54USHhrntMV9R04XVO1OaJJIIAedvbvGLK31evZrRiQQvHov5g2cWmG/H9EZZsQHbLh9LYfwfLy/3eO1Kjx9fTmlIxQvHJF9+bI7jc016I+NDWl4qVJ7x/durXf7x3AZXNxRZ5o9utx0q5Bv2nfe6ABllC4rC0pFHLVZ4bBQbEgRR4A1R8hZb+oBJblNMLwO/+AW5Jd1uJrrAqGDYUAINjNg0ClDIKURh5XXzQ5ijYduNiCNzDRY7ESQCZERvBMtbI26s9nntw5SfX9pivZdyeCbhpYemeOxQk9MHGpyYbzDKTOsudBJub4744cV1/v7tVX5wfpO3b45gkAIZv10HZAPiNrNTQ5450uT5E1PMdxKsMW6ysPrZo53Gfu33scYHUTt+jFuGeV7vpbxzvcuVdYWWDY7NRTx7rM3zJ9qcWGjy1u2U5YHk9mbGRi/lwIw1Cjr8CcN3+6nm5saIrYFmo5vx3s0uV1fNwS9JIici9i6Ty910yEgDo1Rp0DUBrDGmnr2U3LFQdlUZ3a6A7Lzpe/tyu7/3QlLA5iDjzsaIS8t9ZtsxTx/tOPt87x6F0uNuDl93v7g52MVcJmzaXOUHt1g93ZTEuDX6LeiWL/bOYhhrqrMWtxqB7A4a15ToAgy7nOJE8gAGOD51ZQU1xlr88IE2X3lE8ZMLW9zeyLi4FvGD97sc7EgWp2Jm2gJFRCOCtUHG29e6fO/cOq9dHRBFTV44FvG7p1ucWmzQTmShWIXlB+oHqVOX0rveDyfqfrkKhqhnrnXRnOlUm/qE7hM5imAcmdUFYsGBjuTLpzv8py8s0GyalTRVKJ12k3DGb65u8csrfS4up7QTye8/PsW/eW6eZpyYfQq5AmcZdKbMLfZKa372vqSXwq9uDpltCp472uQ/vrzAQwtNNgdZfrxqPmJUfsmNFPzy0gaZFvzyTkpHpjx7VPA/PT/H2RPThf+9lKVybhnI370R8ea1TZZ6FGnVnfCxJ3LM9v59G6XV3n6Xgvycbmcztdb+0YR5od0TRbSAcWKq2p+OhrHD5HQNcu7vShU9hlgaU8zlRqVlB4yLmOsSoIUoAVYOMKZbMWcOd/j8Q20+XB1xfkXz/tKIf3pvnZsbQ96+NeR7726ysjnkxFyDr5yZ5XOnOjx3osOZQx3m2xFSCPqp4peXNvgvP7tlDsbYVLTbMScOxrRjzc3NjA3Vot1u8/LBlM+fnubEQpMoEgxGisnqxWeHwjG+G7Gldwhkp1oIUksvR/NyuTvit9d63N7StFoNzhxKOHOoxYn5JkdmEtrNJisDyVJXsdYb1Rv2ct4ySDUbgwypUkhTbqwNuLY2ZLmbcnAmoRFLs4o7oX3TrsfKGAu09Zwt9KPaBCy4yI3RVgZoXXWp2qfKVGf62Ym0ppCftzdG/OzCBj84v87jh1qcWmjSiCRC7g3Ejgtaa7PbQ1l3JEf3LH4Kq7uEN3bb458tuB9fxzjLXIjhrzaE46HubPsqeDD/sQUMBXepHGg3hcLySp5HccqAhrl2zFPHWnzr6Wm2si6/uKL44cUe7QQeXmzw7MmIxemYSMAvL27y3369zK9uanpDODrT5xtPHuLrTy0Sx2YTjnXDsiPK3XhWS2OsLv6LXHlwFIRtT64Q/mMlC73X4T6he03+sM/38GiBloIklrQb5oZ4na8kgM94m0mMFBEaCULSSGJaibkMUgpqLzNLpGCYaZJYEkUSJSRaSmRk8momEWmNdI9yxhfH0tzSLePiKOgkjmglEVkQzzBZnZc1AiExO0u08z+j+I7l44E1vgwYSgIKT4lKEta1KDLKsbl/w1iDskyRZWneBTr3xVXlpk3hl8pbQXVO2ChCuDzKMXzsaubVzHkXVLhk796w4USxIpqPlRxcaG1dPSRamz0/R2ab/PHZBUYZ/OefLvPerSE31/t859w63TRifShhJDi/rLj+Zp+/fWuDJw5E/Otn5/jGMwucOdzhw+Ue//LBOt95d4ONLc3CbMJXH2nxR8/Oc/pAi3M3e5y7PaA7gj94cp4vPjxduJ5EuW90pplsjv0M0EeWOo4yaYxrZk6nqblMRQrntuRArbu5kfLWzSF3upqFTsTzx1ucWGjRTBIWW5LZpmR1FLPS16z0At3FSUdliq1+xvJWyrA/hMGIO6OMq+sptzZHLEzFhSFngp33T8Lj747hZ7vA2spH7YCLcP9Ffae47jq5ejs27G5pPxzNuu5KKUik4IM7A/72zTW+816Xrz4q+LfPpcy2IpIo2tXKir2zRStrny8NlFBeEVG9s+6jkSvvfI1clJ4NQoCWSM+7IHgO9HlLcZY5NyjpUhjnupPJvMAEttr+QPKs+U6JhXYiB7VyfezMWBM14CVPSpgl/t9/fI7bXbi0ssHtLcmrV1MeemOVVjOh3Yi5utrn++c3+e57Xa6vaRanI75+psGXHp7m5GILjTnNxmhBxRV/Xnn2TTWAwFbf3kMwPgd/kkz43SeEdDnYNQJV03M6t8/bqaUplcrynX3vjxCtjRHffrdxi3nnxLcjSDv5FnloW0YHzCOqwjU3RZZjNQfe9vf2g7ieqsi5EqTkK3lw7WxQzwFGFBmAIaUgiqzxQeeAQyEwbo82lapr5j2gPWonpRHG1Ne4uOoCmNj+kwqEsBvhoRELnjk+xWov492bPX7wwRZrS0PWlCKaa/L4oQaHpptsDTLO3xlyZyNjeSsjijZ44tgUz52YIhKwNczY2EpBRpw92uLfv7TIS6em0Qiurw1YaEJbKrrDlDeudXnzWpdUaaYaEacWGxyebTDVjM3myrvdlhP6xJL+/9l77ydLjjvB75OZ5Z5t3z09PTMYPwNHGJJLgyVELtdoeWu0p/tBGwpdhEL/lSLuflBIEbfi6qTT7mk9l+QCBEiQAAhHzGD8TM/0tO9+tlymfsiqevVMjwFhhtj5RnS/96oyszKzMr/59d+RzzLk+Sf2ezG/uNFhuxNzqOny5OEax2YHvhDaQDeMubnd58pWn7iXMDNT4dyiz3zdBWE1xVOeQScx6y3DRjuZKIczWH+3/X7KTjchimNIU7S2OTRubPc5uRCgpPjNccb9IoFF8iXLDjnQaN8DivPOjKTDGzvDHr47H2cVSGmtDLZ6ERfudnlrtUtrN6IValJdPkEfoK2cwcoz8pZPxJyG/JSPtHvNg3XCl8jsuy7ltiroIJPxDCUFgZMmpfiRI62PMxPjaqwyn2UYvzfEXwzN9jBBfS8Va5RqpIBnVuqstRIurPV45bbk1n7K//PuPiszFRCCn17d4+8vdrm4rkFqvnykyn///Cxnlyo4UhT5CvIDfYAYTfFZOGXKA7QaE1i+YQZreGGNPmN4coYvDU/PQBr6GB4tGKKzM2I4NTbymZPd1NnJl5sVGm1I0gGraYwmSTVJapDSWDySrYn81edIKtUmSxJFsU3zKBqphjQ1RUjYAgFbHtrWLZsQaVsvSU32bFEktzJmkKcj1TlTUZK8F7ujzNaMoI0J67poHMak/APmJdef5MXtN22sNian46UQKDnwWbGEeFrmpIbbHkJCYuj+WN8Y37f3PSDKzNGEdvIxTxKcjF7Lf+VhcYWANLWDb1YUzx2p8u9emKGTGH4YWQbkhZWA3z1nnWA3WhF///4Ob9xWbHYF796NuboV0Y8scaWERLmSiis5sxjw0pkmrb7hZ9c6/PRal91ujMBwfXePWEOUGMJYs9hw+PqJGi+dmuL8odpjie9jKGDiCWXs2hbY0Jf7/YQP17r8H7/Y5cLdHk8vSv7915c4NhsghBUcaGO4vdPnykaftf0ETMyhqs8TcwGNQNEONQt1yWzFoJM+t3dc7uxHaGNQE6TY/Thlv5+w20mIcxpHwNpexKX1Ht88NVVKHPwYPnEoI9IxZDqIFliOIHV/KAmg74WgP8Y7/ThMhhKCdpTYFAp3+9xuG0QgOdSQ+K4qfCIfBHS2Z3TGRZRPMusnOTh9P401Oy6kzM2gBg+TUmaRK00mONCD86/4JKNl7Dt2TOFUKg5+MQXRIIaF7UNmQMPfB0TEIKykGVQbtmTIKYHMXCHnbG2/B6EpjYCnD1f58xdn2O1v85PrfW62Hf7izR1e+Wib63sJH24BKL5xzOd7T9b56okGM1WHRN8/Ckph9nSvYqMUSPniw7x4Ufos/+VwgMrpMXz+MHhVAoTEkYKap5irKqSrmLwQBNNVB1dJwEoDGr7DbNVBOs5oMgsLBnLbqWZFUXElSImUgsCRNKsOjuswNSnYdLbWm4GtJ4RBSknF1TQrCtdzmHZG9vyAQ6HhS9xS5u6clTBi0mIdQYiTxl82RRKUNAyDA8aYUksmD9lbVocz9GnxnyjalyXEkufMMLnOudTPMcI+Fwo8AOaeuP0PuDY4TwcH6sTTYUSDM9ZHIegZTSOQfOfcFImGM/MejpS8cKzGS6eaTNdcumHCibkK0Y83+KcLLfohvHF1l6qMubuX8MubXVKjSDRstCPevtnhlctt/u5Ch7s9RS/WaJ1iyLIeaxssoOqkvH0nYrtncJTgibkKFVeSHGAuNYTGDprICeUfmKl7DI8MFASJGSztYjULG+b6zm6fv//VNr9Y01zdEux1erx0KqQTamqBlV5rA1e3Qi7taDqixspsxDOHfJaaLp6yGYdXpn0ONV0kPW5sh1zbDImSNMOpAxICY2MX7PVSNlox/SgBI0EoVnciLqx16YZpLhweWn+P197DwUiUdXutRP8NbpYrDS4OwtPmAT8YRhpl4ZcumeiX2hxjOsrPHHmplqkU5FqBSSgs9wkaRdWF8M7YNhwJnVDzk+s93tpQ9J0Znlvo8+WVgLm6Pev1PTCgFALPsb6cW+2I1Z2Q1d2Q/d4gea9SNurjE3MVjswEzNYctIEo0RP7/rHBMCbkL87jYj4GzvS5+7rN/p2BGD9bnftvqRJTYQoyw94xBxwgBbc1kFSOPUUMFb4vGGNIUs183eVrx+tc3ujSjxLevgtv3Yl5Zy0lDlOEqzi35PNHTzd5+VSThYYHQJJOIHxKm6PMfQ0W9T3e4CjLKw66MXJ7bGAHN/kYHm0QRkOa0OlLLqx1+acPrV+EHma1sz/N5Y2Q7U4IJiVJNO/e7jBbkUWOlDGEYcBRVpvwwe02t7Z7mCQhDBNubAv+5aM9DjV7dGPNKKhM6vGrOx2ub/ZIQ0MoE67vGF670mKjndKL9YQlbDUWb99ss9uLMcYUkZUfhKi+d4F7H+VWOJIJKsZ8t8oETIb8Cs3M4MAZIEGBkSXntKIdk/nImPGGH3RMnzLkEqEyxInGVZJDUy4vnarzxKyLEoJjcxWOL1SsRKnm4CvBkaltHGmIjMsbqwmr+y1a3ZjVvRiSFKEEO+2YX1zv8ONLbd672aNSrzBTc2j4Cm1EdoBodroJm52U3TuGNxdDnlvpszzlU/MOjpBiyov/MXzhYdK5lW+pXpRyaaPHq5f3Wd1x0X3NWpKwth+z24mp+NZ3sh+nXN7oc3UrJkVxbM7n7GJAw7eSYClgvu6yUHcIHMFmK+LWbkSrn1Lz3Qx3WLxigDDRtPqavVDbFELKgNDs9DQ3diK2uzFh7D9eop8a3J+ayXH1g2iS8paGErtNKjChG4X5EYZEWz++g5gI+wxIjSY/Wsp0oiwxQlIIYm242zHshVD1HL5+vMYLR6tUPZX5sE0at312ojVbuwm3di3T+9FGnxu7KbuhIU7tE5U0NDw4Odvj3GLA2aUKR2Y8piuuTbrLuFzyE4OR43ooymrJZKo4h3OlQkmg5uQtmdFGh78OqU2KsiXJ27CYcFj6NnJ3iMMVI88TlAj7EQPxNDU4EmbqLn/6/By+57Dzk02ud31i44Dq8uSC4k+eCvjjZ2c4vVghTgbOlEMw1PQg9vJ9Hb4ntCHK4yzsXMYGPfZ7Aj1ZYnIGq9Mm8JvQ78fwuYABNAJhYoh6rO9K/uqdkNcv7+Eou76LZHaAzKTw7Sjlxm6M0An9vuA//XyTf/zVLo60Kfq0GWaBjTEoaRHxfi9mvZOg+5r9EF69HHJzN8RzJHEy3j8pQAnDfi9ho5PQ7xgiNK9cFlzZiqj5LnEynMNFiEFCu812zO39mEQLHGGG9nxJf1A8cxRXDC/TkiteRvwX37MaJQVmtt5LNrojooFCAGawGooDThdbV5KbSBkozJhGMwmb8rWR6+UxPug2HN36RRsl87BRyf3Q95GTT2a27N0wZanpstT0imLtfly0lWpNw1fM1H02kyrXWoZre4mNqZykODJlserhSLiyHbLZM3i+4sUlzTdOeDy9XCPWecZ4w2tX9nnlesiFHY/dvmB9PyZOtLXFHRu0XSdlf3t5P8qhPDcPXPIxPCpQphsGRCCZf4Pm9l7EB3d6fLjWJ+yHgMCVNr/Leitkcdr6Qux1Ii7e7XFzu4vQkmPTAcfnbFJcbew6agaK2apD3Vd09zTrrZiNVsxszcVzVEEAGWMZm3asCbVEuFB3wWhNPzFsdVNu70Ycn0uYqjiFaejjSGkPD8M0qCiumaG7lEoNLg8yYY/i9wFGLOxiTOnoKT2r3Gwh+B4TGBm0hiTV7PVSWqHNp1T3FM1A4SiBkLadODH0opT9MLEmzcVRYDXkjUBS8xWeIzGAoxTzdZ9j9ZhpJ+SlE1OcX66AmBy0xYaQF6TGsNGKef3qPv/lnW3evtHh1r6mLytoFdiQ4QJIY0TaJ9DbHJuSfOV4gz96ZoZvnmwyU3Nx5CezdsvCu2KGS4K40c98noVUCGPQWRjbEqEAgDNMSIuh0254fkovL1tBk1RIBw5z7DQdP8AHJhSFCmGovhCWEBPAyrTPy6cb9BLNT28mbHQNR+o1vnu2zu89Oc3KjEVcaV7B2IXmZCE3TYm1FFl0GSNs+XQkTI4jBVl2g4xAAoxGKokRkjjRpbCkA2LFkdJKf43GkQYhB4RZaRqH52xIe1Kao8e47xEC63BtNRgxvUhwdcfh6i45FZ2VK2+mjGHUCeiEBMHlLYfLO2LyAoCM0M2uGQ06hSQiEpI7LbjTS0Ho0Y3K0OIt6oWkQrLW9ljraRAxmAk7Vpg8VSoY60MiTW7DnJP64wx7IbPIxTt5v3OJT3GtFGGuNMzBkSSKvZ6fKqakoRiaoaJcLiIZEQ4UvH658qAzQpTnKvM/0ZlWp4SDcrtTM+isbTrjiAqJTdH22FsYEF9Dc1aagDLOE2JsjsrPLUv8jDHoDMkpKah6kt86XmMvNLy3bkiNoOl5NFyXmltlpip54Ugd15G8t9bDiATXNZxZrPD1Ew2+8kST1JjCAbYTJlzaNlzckzhKUnEVjpLZATpwTC+Y6cx0IBegTFpio1zbY9T2mwWmeLfjpn1gUY7vCPqx4c1r+7x1o8tWX0ISA4YekrX9mDt7MU8dsQKN1d2Id293Wd3pMV3zOTPvcnw+QElJmoXdrgcuMxXFlJewLg37fc317ZDD0wFzdVXgAm0MG62IrY4G6TJf1SzX7Z66upOw1TNc2exzerFCI3AG5oAfI22BEA/HRH+RoPzuh5mKyQKfEiFW/JRSltBcnptsgM0FFL4J2uixs2C49WFkIoRdWxv7fa5t9vngbsT7a31u7MaECXz9eJU/errJqYUqzYpDP0l5d7XNq1favH6jSyfUuNmaSIzEc12+dtTht0/U+MrxJgZo+JLfO1fn6SWPJNU8c7jCVMW1oxk5CwQ2GWovSrm2GfKf397kny93+XDTsLWjwaQszSTMNxPqgQIBnV7K5n7M2nbMhZ5kK0253d7hw7Uef/b8LCfmA1wlhwX/DwFjlEp54jFDUz0q+BeQmXaD1AKkxKCH8EPBYDwQB1Q0LMY6UD5Hhjo9OuoD11+ZQJk8VTlHpY3BdwSnFgL+xBU0/TaXNkOWmy7nlqosNAO0gX6irUqr1HwnSmmHmlYvtX4Z0ibzDVzJVMWh5klclYfnsnRWJ0xp9VP2eoml2YxduFVfUQ8cGr61w88Zgdx0rBuldMKUvW4CUuA6CiEUriOpepJGxSFw5WC+TE6f3ZNVewyPANh3LEBIlBI0Kg6VIBg4q+WLPyNwjYE4SdhvJ4ShTYw3VXcJAr+090bee0kyEcYJvR50dIKSgkqgaNR8lFI2dOjQcslRvSRKYnp9Q6drc2VUfIda1cd1HStxmEC5Cwy9MKbdjUiStED6Q7zTcJVCGzC0vQsGwF4tM82lxZ712DI05VCyYBNoSiMPlF7kQTcKgn8wdUP9G+705EwZSgj0BPOpIbOqA/DT/XbsvY7dsbITzLbKkOqBHbLI+5mB7wi+tFLFU4KzCzFCwExV0fQldV8yXXX50kqNtVbM5a0QjcBxFNNVl+Vpn2PzFXQWmjZMNHM1j6rbKyJepcaQaJOlKBnMRc5cCGH7JzPTh/QBJie/XSZYHsOjCznvL4QYWtPFe8ti/2+3E1670ub9tT5CCBoViTGGViS4sx9zazdEG5ur4srn1pXhAAAgAElEQVRWn2u7KSY2HKrBiTmPw1M+UooiP1DFd5mrKZZqgsu+SzsWXNvs8/ThGnN1t+hAagwb7ZjtbgrKYWVacH5eIoRkO47Z6cOVjT4brYgzS1Vy1JMLHR5q/T1erKXt/SCTUWJFBEWCWBiTJw/aN3koco05gDYc7YwU0Is1a3sRP7ve5WfXOry92uGDuyF7ewkklqD/xvEKT8xpMjceNtsxv7zV4a/e20d3NZmEGLSCwENqj1OzjrU40IbAETy3HPDiijW3i7SwTQ9Z9+Q43XbwxnbIP3y4y/d/uceFuwkqCFiaDTg9I3jucMDKtEcjcBBC0O47rO5I3rwlubCdstk1/POlHmt7IVMVxXeB00vVe5HNDw5D0q/xM6j8DDFyHSlQBoyQRS4trbUNejNU8EAQJebz3iMZujvGIpGzpdn1QYGhRZURAaOHrQ1badeH50iOzlQ4v5TSCuHavmD9V10ubES8dLLGE7M+fpYlWUoQQnJ1s8sb1zu8t67pRCmu1ISpZKnu8OJhj68er3Fs1i8i7MSx5tpWnzdudPn5rbCIDpQawWJN8PSSx3fPNZmruVaVK7P+JYabO33eXu3x0xsRYWqTpqVaUHEMR5qS331yhvPLNQI3t2UbnsXyxvtXKiR5RMEghMZIF7wKi03Bt04GvHTCZuU2QhQRn4TICFdtbX//73cNF9YlgSP4k6drvHi0iqccjKDQgmWPwBjwlAAJH93t8tPrkldvuDTclC+vOHzvmSmmKw7dSA80i1ldlWnqrmx2+fkNyb/cquCj+eohw8vnGhyZDeiGeVQ1+yEzilWieftWh7/5IGF1D2KTxWkR4xlX7TAnhy0d1LElc6ftvB7GFG0NMwemhC3NGOYcCFns/6KtTJoyZCvKIHnnkICr4ANLuIVMGjmkDrb9HvPdGOvnOIob1cSObuEBI1Zm8iZs9LJaGgbvusT0iGKchtmK4reeqPOdswrytYhlGpQQKGFY2+lzc6tHpx+DUXTClG6YEieaVFvfH6vBSOlGKSDZ6kRc3RRs7FeZClSBzwwZQ4G1fd/txQSOpO47Npa6GGEuh0b/GLH9poGUIgtXaX+X130exnK3E3FhrcdrNyKu7ybMVQznFyqEWvHzNZvY8dZ2N2NEYi6u9ehql6Be5YlZxcq0z3TVJUxNlntFELiSxYbL8bmAdzZdWrHDta2QVi8t+pGTFjvdlL2eNYU5OuPzzGGf1Eg+2Eu404+4vh2y047wlcSoPMJfsa0mwuiKNdmzygmC/zVBWShQ3t1ljfRgTkvmsBm+KPwvyMOxi2L+R2ldrXWhXRblArn8qvxsYzUFG62If764x398O+HNGwnEMY6S1Kd8AmU4OR+wUHdxlbVcEQiOzXp8+ViVq3sJq/sGg8QRgsRIqr7k7KLLUtO1fc7efZRmA8g6MLoUcrMobaDTT3n10h7/8bW7XNz38SoOT88m/Junp/jueRulz3cFcWJwpc2D1Is17652+KcLu/zVu7tc3FVc2nP43366icRwZCYg8GTWp4czl5okIDBDN3OOIjtxxw6xzIxf5CZVZPmcbNB+Z6KGYfTJvw5MaucebYuRz3tBPqHXtnr85Hqfj/rThL0OZ+q7LDcky003CxeWZQY28N6tNn/59i4X2g06scE1MZHwmQ8ibm21WJ5SnFoISFJrTtVKNW/fbPG3FyJeWZWkqc1+bKSLn+7zW8uGpw8FzFSd4sUqIUgEvLfa4a8/6PKTNY9upPGI0SjQMUuVBITAdwTnl+tZNuXyNh2egftJSB/DZwc5TjNCguNRrwqeOVzjD5+aQiqJzhIJ5e9MCuuHceFujx9fC2EzwXEFLxyt8QdPNpHCqkPLtuv53nYdmzlzNhDcbcNrd2IqfszxOY9vnWpyeMqjnUVEKcdxU9Ka9r17S7Lbh9c3IBAxJ+Y03zxR5/xyjXaox8clIFDgKsHr17rcaSekiBIxfdAqtPfuL3oYyLoGBPYBkzzCcN/72eXPke9i+Oq9UFzOGIxJ5YQdvyhRVcbowkxowlMHh0253ojU/yD0KMr1R/tX/p1rWAzc3O3zzq0Ot/cTQHBkyuWJOZ9jsz6LDY9OlHJpo8u7t0Neu9rhZzdDtvZTqlVRBAXQWmeHrRVD1zxJzRWkUchH64Z/UJr9cJOvHqvx7EqVE/M2BPjabsiVzT5XN0NW90PqnuT0QsBzR+s2j0FpAHbcJUnmAWN7DI8WWJNjw1YrYq+X0I3SMa2mFJZJv7Le5UeX2lzeNQS+z5cOC75+vM5aV/CLjQ7bvZCtTkKiDau7IW/farHTTZirKZ5drrLUcG1yzSQlNYOMzVMVxcqUT8WPaEeGWzt9OpF1QsttAbSB3W7CXj9FCJitOTwx6yOUw+z1fZJej6ubKb+82eb4/F4RSKNQBN9jIeYMjDW3ltR9xWLTw1MSfXC1LyyUzyoz+U4huS9PrBUUi2Hh8YTaxuSCHChUZ6OFh8AMFZFCUPMkR2ZdTtSrHJlSHGq6VD3Ji0eqLE/5uGoQEe/wdMC3Tgumah5bHU2UWnoOYRncZw85nFzwM4ahLCy79zy5StAKU9662eb1G30+2hFAwvOHA/78haksIJHL9a0eN3YiNtsxroTlKY8Tcz7PHK6y0HBYqDl8/502r9/s8/665vUbfZ4/2ubpw3WaFUUYZzj1AZHpEJM4Vmf0PD1QRDZoryTBk1JOMJG610Tdq9P3ZIUeoM0DyuYHtC07fJRrA/3YOnvd2k/YMi5hTzBrIvpxWvKLECXJRsKd/Zg2itAo4jQlVR77UcTtvcgiTTFsIrXZTtjsGrraQ6eWeEO67HdSVndjupF9lo00OhCTbncS1lopHe3RTxMSY0Aq+mFKEhuub0dstiLMcsEgjkzK8M/HTMajBqIwfZtr+JxYqIKQgxwSDN6XKw2dyBBkYWyVtBmaT8xV0UIeqOJ0MmfJtd2QqUoEQqOUphm4LE8HrMz69KMDokhJwUYrYboaI2WKUoapquHQVMDKbGWsXt5X3xUs3elb5lym1n3E5Jm8D5yJiTDkFJaVGpqb8trOzX6GRFjZITThIDo4fWU5OPY4ihmrkV0Yi9Qtym1YSXy5jtXIaDsuUwqnbQc+IoWbLFm6F5MxCYYlhTbCV5rhqDeud/j+WztcWA+JUsNK0+PLR6t8/USN51YqbLRj/vmjFj+41OODu1Em+ZUcqiuWmx4Nz5rb6dSQZpqb5Smf0ws+86shm/sJP72RcnE95IO1Pr97LuTbZzS+I3nnVpfXrnZ461aHW3sRdU/wwpEqQghePFa3mZNLTHQ++sf47DcL9nsJb95ocWkzYqurkWgkA8o8F+ZdXOvy5mqf7Z7D2QWfr5/w+e1TTd5bj3HZpxOmbPdSNloRlzd6fHC7Q9iDQ4t1nj9aY7bu2vw9OtMOSENqNFVPsdjwqLgRG+2YtX1rvlwGrQ07vYS9vmW0a55iqelRq3gsVHYh7rG6p3j1eo9EbOO7eS4OkWGO4ZM2z4+V07c602a6AlamPL55osHytI/vyX81moxRBcLIti6+jOHqbKlY3ws5UY+ZW2wIrLlblm5hpMV79y41hqrncHqhwn97NqEbac7NVnhixmWx6RK4ikbgUvOVTdiaIabpmst01eHJ5Qr9KCVKLH6XUuAoQc13UEqQpCbLw3T//ghh/eM6YcprV1q8fTtCi4CTzYjvnnT5dy8s4Ch4Z7XLf3lnhzdvtLmzF+JIwYl5n2+eaPCnz8/x5KEqC3WP3X7C6k6HG3su792Nee3KHiszPtNV5wHmZkL/eABS/X5c1KhJWDYvTh45achz/+PY4xwkhTywQ2OyuOHblCXF4w2ZbMPXfcX3np3j5KGYm3sxjgg4NrXCi8fqNAI74blZEwJ++8w0zZrHRl8SJwZlAhIEVddnpbnEmcVqEYM4SQ2+I/n22WmWZyKu76WgPUsMCnCY40jTxiiWQhYbI0ntRvrGySlmagE39zWpVriqgpQKbXwCp8mXDgcD+zkslyuFQGtLNEzi2R7D5w8DstaANiRJSqefsNtNCTy7NnWeyTMzEQpjzV4/JYpT0BqtBZ1+Squf4LpW+zUkQTM2iZ6rBKnRdKOUXpyA0ehUE8aaKNEkiaYfD8LuQa6SterVbqRp9xO0TklJ6UQ2y62NlqEHccHJheuGbmzY6aZEscZoG7ZW5B0z5fGPwyiyGvhgiLEylqmgkGrnBH1hrkp2MJXVQWNPG267UDjc4/2NyWEm1CmPY6B8kOWTDoNAMriWR6Eq29+WHeMMWIcvRhp+SMgZGG0MvieJUxvt6a8/6PCTVUGrbQvd6Ssu73X5ybUWTy247PY1v1xLWOs6GC2ZDmKeORzwrdMNfudsg5UZjzjNMrRmCf7OHQr4E6bxHcmPLu3z/lrITt/lh1cjLm1u8drlPRwpuLilud1VbHfB9BOQLnupoRbs4zqC756fwQA6GWG8JstSHsMjBPkybfUi3l1t87++tsXbd6FHAGmEMCm5ICAXIfRj6IQOdLosHavx5aOznF0M2Ggn1EWfbqpZb2neuLrHO7fabHVSpNAcm5I8dbjOdNU6XyOExT8ZQx94ipm6okqE7nVZ33dZ349IU4PK4mlrY7N8b3cSjFZ4DszVHVZmAo5POVQ8yb6p8cpth19uhlaSDvdW0OaQH/JS0e9HHJ9qs9tL+L3z05xfrpFiGZwvuklzLrAt9m9+Ae4v7BYgpCXazRD+Hy6bay+MGfG9uN/cCkGaQiOwyUlPL9l2Agc8R+BKS2dJKQrzthzfa50liJOSWiColM6i/ChLh6UkDwRaa/a7CR+s9bm+E+E6Dt852+C756aoeoK/fHOD//TWLu9tOWzsphDGoByutWI+2Gqxup/yZ1+a4tvnZnj59BQ3dhP+4p2QWzshb9/SfOfsDE/MBMVaflh42Fo5vzFsBZwLCC3DLoTAsS+vdPgXaqjPeod8PNZfKcGphQrL0z677QjXkUxVLWfqSFkyjbODP7FQYb5hk1Lli0kbcB1JPXCoB06hLkuNNZM6uVBhseHyfBgPemsMnqOoeg5TFWeIIsk3w/G5gIW6Q6sXIzJJd865O0rSrDjUAgcBtCNNq5cQpwZfSaqeQhVp4x/DowZl+dboSxKUidKcSbZ3BsIdM0Qbi5F6CIEU2UE1QoWZcttiIGEfNuUftZcUQ5+iXL/UBxsda2QvDmH/fMwPAb/mGi6YkV+vmU+iK8NtjVIRmRpKmDyct8kYMlNoOPKIVL8WBZJNv5KCKDbc3o145Uqb1691aHUkS1MO8zVFK5bc2Q15Zzvk2p6gH2uiTsT0jMOTSwHPL1d5bqXKU8tVTs77VL0sOys55SBoBIrzhwJcBcdmFG/d6vHLtZQP7/a5difkbgcEhm47pNascHzGo6Yq3NqHtf2EH16KODKteP5onalgoMUYoz9GaJMvOoH2mwhWO2HxQ5Kk9JIIoWMk6Yixm8VHs4Fgbsrjm8erPLNSY6npMV2RLNUlN/YMN/di/ulX23y0EdKJBcsNxdlFjyfmKlQ9iJI051sAuzaqnmKp4TEbADphowWruxEbrZiFpltIirc6CZ1I4yhFxbHZ6xuB4oVjNX7n3BTvbgl2eoYoTh4KmxUCT6GJ4wSdisws7JOa5d8QuN+kDSHsYebA+l6UwqCWVcdmuJEidHje4H3much5IazGoeJJ5qVdj6mxzIEu4+aRcQz764kiB9TY/QeE/OiMUxvMYKOT0O7H1CuCpw8FHJ7yuL4d8aOrIf9yLSI1KUemFIcbdbox3NjT3N6K+ceLLeaqkheONTi9GPBbTzT461+FbLU1d1qG/X5KnGrLkIuH7+cnBiNmAI7RBsRob0blkJ9mh36NqlldRwmmXZe5ule0qTMJXyEVzf5VXEnV8wBvYl9Mqd28esWTVH2PxQPq6FKd4uUKqPqSmu+x0HRQUuE4CqUmq7HW9iI+Wu+y3TMs1R3OzHnM1l08x26Mx/DowJAsXgiksgyjJ629pmGc+HSFwFPWLpEMuTpK4iqbmVuK8W0olUWSxliJipPVlUKgMm2XyhDpcAcHh56jrNRGCIkUEldlzr7SakdGQQnwlXVCzxncIY3F0KFxALafdHlIJUChKh8uO9D6FM0/7Nq/Dzcyeqv82xT/hi+aodLlyuOdKzKfj0jsTBYFpYyTCs3HhDbzdkavD7Qq1on/7n7EL1c7vHEzZG07pFaV/P6ZaZ47XOH2XsRPrkb8YtVjnxqohNlp+O5plz94ss7Lp5vM1y1RprU1RdCF+sievrERVD3BcysVnj1c4TtnI354cY//772EH19N6YgaxhiqlZRvHlF89Zh1nPzRlR5/+2GLy+spr1/r8dKJDs8erTNdcWxY3aGx2fHlwiCBtad/zGQ8GpAv86rrcHwu4A/ON1ludrnbTlAI60PG4LwUwjK+gSt55nCDb52Z4uhcBV9BI3A4Olvhbi/k1l7CDy7sst01pEZxejHg/KEqMzUXTEoYZ6ZPuZDGGKquZLnpcajh4LuC3b7h1m7E3f2QubqDkoKdbsxONyFJUqYDl5qncJVCA1853gQh+MGFPdZbCUo6QGbTOmSaOQFPlBgdg8CV1j7+K8fqLDS8gUn2v4Z1W8bhjKPC4ciIFBYyVnMgh3FgfhBMwvXGjOPke4DVQkBuJCsEWdK68Rxu+Vod7vfgsXpkUONCuweArHycGivgSQ2YlIpMma85pAbeutnlwrYk0T5H6z3+5MkGv316irt7If98ucvfXuxyYzfmnTsht7b7nFmscGo+wJUakwr6xqeXQJRq3Cyo0cPCyNH8wGMbogvyRNy5qTPC+mCU7YMPshX+xGFk0eQDKy+A8ToHDH3IATWXw95joky+sIan9aDyuZR4EpU0uY4Y+ip0mUqbTP38y0e7fP+tXVbDKs8sCP7NGcXvnJ+l5vskccpA/fwYHgnIlxo2oopOU/pRFsaYzAHMDKQ1iUmJkgR7UWJDyGrCOMHLmNS0jLCxkhbfsYmmUq2tdNnYPapTayqVJClhrMvKEGubLwVGiYyoLfR4YGw0jjTV9KPESiXz1Z3vRZHlVsjHYDKCeTKnkbc8/GNMRF2qVmqj+FlCUIM6Qw98MCgRAeO9nNyloSeMStLKv8d4g/GnDDRQ2b/8t5T2cB01nyqbVOUajrzlA/BdLkmWQnBls88PLra43nERlRrnFhK+fabOd85OsddLeXalys+u97iyY6i4Lk8tVPjtUzXOL1WYqjpFQj2TMaQKWTAYQwcyNr/FoabHHzw1w/KUxzOHu3y4pdEGTs/O8dLJGs+sVAkchRHbXN7s8+6Gz3sbmv/67jYLDZfFukuqB8yT0TqzUZZFqEiDdbrN5+VB8N6kmRolEO91/6Ayo2Ufgtb5jYUDxygEc3WP3396hq+fahIm1l9h6CjNKmptNWzNimK2Zp38hRTUA4elpkewrtlqR6xGsWVGqpKTcxWOzgQAQ6Yr+VrRxlDxJItNj+Vpj+l6wN2+w24fdjsxBpvxfn0/YrcTQhJTdz2aFUngKTCw0HD55qkmZxYDwtgM0wEPQl2JwRcJVD3JQsOl6qmJidUeFh41WWJ53Y+vhzIqz3+McGjlnxlBb604xODi6MPyZxoG2oZRmEA/Silo9RM22xFrewnTVYczixUrQDGjZmv3ZhYKk+Cxax8PDPkZr22EJaNxpA1pu9ONaUcGL3D56jHBd85O8Z3zMySJxnO3eX+tx6VNw3ZPs9NLM3OvQf4Q6zv062EkccD3+44r3zqidHxntLjB4IyV/hzY71/3iVYAZrLoJ/cjSkwRQnRQe/B9EnOVH7RmIsEzvvXKzJLRWEc1DEJnf5nt4YBxseHLrm+HfLit2Glpln3JV45PsTT1QFPwGD5LyJCPMCmkMe2+5MP1Pj/4qI3nZX4/WWjFPFqG1ilXNntsdyKESYgTyXu3ezR8he8qjMnzB9hHWCLLhjaWQvDB7R43d0JMEtMPU27sCF650mGuHtEJ06G1lOcxcB3JxfUu17ZCklATyoTrO4LXr/W404L9flzkK8jHJQApDG/f7rHXTzHaoMY0nA8JEymWYaJ8Et9SrvZpYKX70hOjWHes8P16VcINGUMwcIYzFjfAwFQg034NzAImtGhsyO1U2yzt79/p87MbPdqRy4k5n985U+X5lSon5gOixDBdURyb8bm6GVL1bO6gU/MB9UDRjTWJtqFFlRQkqSZMdUHYCSnwlcgOaEi0NRk9MuNT9yUrUy4frfcxCE7MBZxeDFia8hBC8JWjVS5v9NmMUtZbIT+6FPK1k02OzQbZmh4wwtpY6V4v1iTZHqh6Ct+RGeGQRXKBjNkenpuD3mE++/e7/xgeDAwQuIoT85YxnZRgblSOkGobAjbRBozN/7TYcKm6fUg0UVZyyhecW6pybLZSSKEZacsYq2Gt+dZpe67hczdW7PY1250IgF6cstmOafUTQDPtw1RFEniWcfaVZKnpcWTaK/zDhmhj8XBrQmtDnFqn4s/NLOVRgUJINLI/h5gMkeW+GFSZNOMD/4sHnFRh19ql9R6vX21xbSvmuSM1Ts1XcNSgSyX+8P5NfhLIIVtTStqIob6SSKGIUcQaEj1I0qyE9RMJXEHFU+DYxKlO1kgeLr0Tavb7KdoIkBAoja/sMx4ZyMbt5Id3Lin4tA7zMRi1IRi9XdKolC6SXRxinfIYvLK0esqZtUdaPsA2fXLp4T6VyhSn0yAO/6CNUiSKbEILi4d8jsXwNjy/XOEbJ2rc6qW0+wk3dl3aoR7ENc6lef8q9K+PNhgj0EYg0gTCHnf3JH93IeUXqxFKSkBg9GB9SiHQaDphzOpmBxPH9LXk//1gn1euRzZPRi6xKxaHyQgwy2DsdUM293vofkgrFvz0ZspqZxtXSeIkhTxhUakdR0lavYit/R5hKyIS8Np1j6v7O1S9tnU4F+U1ZdliI2CnHXF3LyZNNY7QuUk+w3L/EpNQzA3j22gUqRxE9U1gLga9mtSkGb87omkYamzC1hEjtycxOsXYRhghUcZHoz3JKZbyvs3Np/L7ImcuQJTwYZ5MdAj35X4dxiCFpJekXLzb5e3bfS5tp7gi4fmlBn/87AzLUz57vZQk0dR9xbMrVZ45XM00HyAQdEKbFTe3WUYbdjoxa62YNLX98j3JcsNlqjJQu6fa5sZwleTUYoUTCxXAEpvGGLZbMY4jOTXv872nmvzq7gY/3u7z4abgzZttTs17nDtUK4JZKEfSDRPu7IRc2gpp9VNqLjy1XOfITIDMTARToylHnbn36VGatge4/yDtTCrzRdVm3GuM2hjCSN9XjJfXyc1KRFbXdwSHGoqGk0AagufiKsVyw+Gp5SrHZoNiHxbnrbF7XWtDkto9sFC32rBfbSVsdyLW2zGptozqTjehlwqko5irSqYrioprzXKSLGt3v8z752N9CPlqvqfl6IT9mvCoraV7rXHBiAQ7p3cmLQxjEEIWGgzbdh5gKPfLygVs9jzU2tjcF2ZCDwrUazLcA70o5dUrLf7DqxusdzSxEfx3z80QoNBimNH5rCA/BgJH0AwUUxUH13PpG4/90DLfjcCh4sT0wph3b/f4+XWPmu+x2434yZUWqy0NRtD0JU1fsdWxSVIjLah4MOMn1H2B50gSzf035ic5thI5nENu4mwMwxqMHCE8ElBiEMzINXtDDJcVw8HlHnQUeQKoBxn22AI1MMg8bHtqsr6ZXORiyhqQUrWRpgquVKcoUbJHLjbwI/JeHgOQv0MNaULYF9wMU25uxhS6wgLzUmKMU0gjMCmJkVxb73FNxCPly0i6dE2noGPQEbFWrO8J1lutQd0y15q3JQUYbeulIQjB+j6st7KOFTYIDC9KY2w9oRHCIMWAgJ6IUaBQ0Yp8KCMEenEYlZl0BuFkRyFLHVfqXLZPR0oduNMfEBkMDbu4OCzKnMg0YXHHQU3beciFDYPyww8Wg+6V9reAzFE8RxhZkMfswFVSEKeGG9s9bu1pIu0xX4lYqBrmazZjt6MEWlucKIUNd2zInBwzDZejFLvdhBtbfd6/0+XDu31u7ETW9EVAPZAcm/E5txDw1HKFozM+jYpDlOisXYFXMl9JtRXyeA6oimSuppjyNI6Efqq4th1xY7vPqYUKviNpRykfrcf8/HqLn15rcWNP04qg4Tv86dOG7541HJkNePt2j1/e6hK4gnNLFb60UsFRMmP0B2ZUB/Gs9zpvJxHT94OHPWN+kyGfv6G5Ka/bkXKTIH8/2kDgSo7OeMxWlVVHCJepquCJeZ8js77VNDCyt8RAaJIT9tbcTiF0j9s7Edc2faJEZw7eKZHwqQSCuZrLVODguypb1znDU8KtjH0de7ejhPYoKvuk1sInTRseNI6HhQPrTT4OBqRR+W6BrrPVMgGvFnu5YDBKZ9loIbIjTNrIndudmOs7CVd2NMakpOXM35lw5n501KclNFBSUvUcFusOzYrLTqS4shlydk7x5KEKRxtt3k5CLu17/F/v93nj5h06UcqVHU0rdplvGM4tuBybC3j/dps3b7TpJpLZqsuRKYdmoIqQ9p+7E5AYvF8nl/5/Dr1g0rKdRO88CDxseVunLDV8+PeSRyIQBQV1wG4r1yk9p5AKabi7H3NjO6KfKKZqktmqtCYC/xpOsd84sBoqIwRIhVLQDBTVwBlIZ0rEZG7nG8Ww27bJcKQUTNcUVd8ZykA9yjjnB2I/smZ0nb51ZKz6kmbNQUmJ1qNOs5mDmxSEcUq3r+n0bQSfii9oVBWeUlnEIIqtWGgNtaYbJbT7hqSIQT5CHDP8czxT84FTx7AmpHRtCLuP+FFNOBwGxe91yt2/S8N1Dti8BzEZ93qEKPXOjFoSjxA2I2Mra0fy+c3zcMhMW6WNsPWUAinZ6mreud0j0oKFhkfg2LUYa1PkZslzZ2gDe/2U91a7vHqlzY+vdLlwt8tGKyRNNAjwPclCs8JTh6XNXmcAACAASURBVKq8vBvz8ukGTy5XCmYlSQ3lGDxK2oAUG/sx662Id+/02O5ZCkA5VvuQmwQIY9jrxbx6eZ+/fm+PV6626fY1pBJ8j0BpFCnnD0X848UO/3ihTdUV/PapKkpojs9XaPgD+dhnKZz8OMvqNwlGiayxk1qMj/9+82GwURkDR3Jk2mOu7iIdBy0Us3WX80sV5soJGcn9szKxRmmLSwFLDY+lhkLqiPV9w81dm8OqHabs9DSJ8KlUFHM1l6qfRWRksH9M2cxuQucnje/jCDA/b/gs98XgiWaAk0vMhdX45MzpcGqEonbGd1gNri6iLw41XyoLtt1Ua1r9hL0QIi0JlMaVE9rnc3p3wjLXT8x4LNUTNjY0797u8tSiw+8+VeMrKy4X7ipudjzevdPj3etdS0+6PlPNKl8/pvjaces3d20r4u2bHfqxYmHe5dRCQCMYJHr+nDwdxsYrAGdA7Wad+6x7UXrjAwJnIJEVwobFG5Oi5JA5RhY0S4EBBjM8qV6egVeIgaOpvs+LGb9XfqEi863IdFQiQ5HCcvJ5WLZJkWdt3O6YW3sJWgdMV+HEjKLmC5C5ffZvDlL7ooM1NTEY6UJQYXlG8r3zNf7wyToVzx6Sic5NnARKSdIk5aP1Pv/hZzu8c7tH1Zf8z1+b5eXTdSq+i9aQJDozpQGMlTZXPIlSgrdu7PGPFzv8/eWEKS/hvznu8e+/doi5msteL8msb/L9Y6NH+a7gvdsdfnCxzd9dNfgi4eWj8G9fWODkQpXdjg27LDMGJ+ONSI3mJ1dafP/NXa7tJEQmi2vN+B4wJkuGpQ1MCGCR2zmb0oGSSw+HpFxmZH0bW1JkGiGjyQ6pkkYh65BUCgXodIA3Bsx+qeEJp8sYXzMJAdxn402SepUfZbJ279VMWdI2hA9LZqsGEEqBEFR9wZOHm5xdjXn9eovNjuJvPor4cH2dl56o8u0zTV461aRZUTanTobvpBR4jmCrnfCLGx3+4s0dfnCpx27qk0QSVxjqFetz0UsFtzoud68bPrizzWY74d9iOHuoStUrJcnKGFBXwtpezA8u7PHDS/u8cbPPrbZDGAtmKjFPLjQ5s1BBCkOiNZutiB9e3OXttZiu9hC0LROVwCuXYz66u8+UL7nTUdxuKxCG67u7XNto8z99fZmvPNHEc0UmHc+JmpG3Mcyljr/U8qIecs4TE4uWlusYfBHwc1mWYEo4pRy6emg6J/H2B4iBtbER7RYbLlNVD+G4EAkWmy4vHKlSz7QXkGWVFwKdpojMTFRnptFSwJEZj5UpF6FTurFksydphwntXkw71CTCo+kpZqrgSUOaBcUQGXM+GGeJGJ5Mx47PDxPwxq8BQ2jpQRbWhGU88aVMIOFzmmT8wRPaF+PNHzTWPBS3wAq27MU8kidIIa25r5Ql1C0KS43cNMoY+67SNBNESJkJw81QVCeRRyyibCgrsB5lkn5iiBJTOisG2GF02JOm85OGRNu1/+QhnxM3+rx7q8PPb2pOzzv87pPT/Nnzs8zVPf7yrV0urKW0pQQpWG5KXjiq+PMvz/KVYzU22zHvrXW5tNmDxGGlMcX5pTpVT2U0x2fHXAjKTN7guza62FPOUDjEz02bYeGzYm6EAE9JrLW8fXK2NayNZsk8S0phw3kak0l8Bxg1T3UfpblpFGDs1CqZaYCxGXGlyDKAi/FdLYXg3KEq3zkb8+GOw/NLkmcPe9Q8RTqepPkxfN5QHMASlEstkJxaDPjmyQaB55An2sulbUoKdGrt4aff74CMcZTk3FKFb5yo43tuwVCUITcpAEjiiPfvJghH4buS5SmfF47WODLjWwZjpIsqIySlMHy0maBWDb6MOTINz61UeXalzm4vAQarUWbMjUCz10v5u2AfITNJOQch37ET7oAigz11UCFrkzt6dXL7YuSzfOSLsdKfLZSJ0AfBpgfSFKOnhRg4pHqO5Ph8hW+fabDfT/jZzYhr2yHv3U7Y6cJOaEMnP3+0ymLTJSklO040XN3q81/f3ebHV/tstmCqkfLksYDz81XmaspqVVsp729oLm3H3NrR/O2HLRxp+B8DhxPzfmZ/LpDSrtVbuxGvX+vwn99r88b1HjvtBL8qeWrZ42tHXL55ss7RGR9HgivAU4JEa7oJIF2eOlSh4Wq2Q8mdtubCRgokkGNqo7m+LUm04cjsPlVX8qVjddzMCb0Q6jzwW8oFRGZcRD8JSsKuie/rCwkHrOIJkzC07yYIxIyxQQKmqy5PHqry0omYtbbmt45Wef5ok5o/kFAUpkwiF0jktIllMObqDstTHs2Kw1bLsB9qdrsJe72ETpiSJCl+YJiuuLhqEIZZFm2OSNAf4gWWcc+vi2eGGNZRSrdY0yN1snvF9ZJJynDhnLqx/4URJR8/KNlfZw0PfptSzeHWDgYxoa/kj8keWThujxXMGYDBDVPq0yRn79EtK6VASYNQhhlPMVVR4yHcS3VH73yaezgP2PLUcpXziz3+yWux2xW8v57y7u0uLxyt8YdPTzMdKK5u1tjtpSgFi3WXs4sB3zjRRAjDqx/u8t7dlG7qMVPRnJ13OLtUIXAlqTaUyfnPDA5EDwZHliRkYnLZTwUmIaJCfjTEXg7QwERSo9T/iWzpJIbdQBjZDMj92Ib9cpWk4itcJVFiUD1ONJ2+zX4cZk6xIECD6wg8VxK4Ckfl2QtBa0ESWTOTMLGJDKUUKJWgpCrqBK5ESXtAf+PUFNNVl/fu9Dky5fDU4YDAlTYr+GN49MBQSMmlFPiOpOIpXFcVtvcWsjJKUPEdZJblEgG+qwhcJ5PsWOnN6Nt2pSRKbcIoz1FAihQCR0pEph0JvHHVgRIiY44VniMRwjrZucr2Vyrb3+EzzfbbkXZ9SsshW0mmOTg+22iSv/H7o3ildJTk/8zQx4RGxPizTflv0qE10tgBiPABWKR7wqT6k6Rl92q/KDNOlY3V1dpqm+bqLt86PcVsRbFY3+VHlzTvrxlWNzX/ZPosN6x0+PBMUIQq1saw00l473aPf7i4z9q+w1Qz4FtH4ffP1fnmqSYLDZc0hdWdiH/5aJt/vJTw6i2XD9f6YPZ48ViN2ZqiWbEmSjJ7N5c2e/zocpsfXo2J2oJ6zeGZQ4rvnKnxe+ebnF2sIATc3o3wlWC/n+I7Ek8ZXCN58YkGx5uG1f2Y12+mXNnVeAqm3JRAJOx0IrYij1ttxc9vdjg15/DskRpKCRJTkpwWc8cwMTMW4SZ3nM/eQfkQuQf1OPo+v0jMxRjmyijf+2kohojugybEWMah4jl8+VgNR8J6K+ZrJ+qcXKzjOiPE5QiBXH50zVPM11wONX22ehH7/YQ7eyG7nZh2PyKJIgLpMlOt4jpqMt7KtTM5fc3Dv8t7DHV4ndxfBTB+/16dORDXjd8Q+f+htkeZ6glt5/snuzi5+Mh9AfmmMgXuMqAhxdJa0pgRuYmw52L5fZStWYruD++8YrjGhlqvuJJDDcn5RYejDY9TCwGOMzBZHu3/pCn/tPa01gZXCo7NVXjqUMCpWYd3NiUfbRt+8OE+S02Prx5vcHw2oNW3pn5K2ihSFc/mwHrz+j7/8KtdLmymSL/Ck4sJzxzyWZnxMpPZzyjFRAZlWn2cjrDXCh+MR8GJeCKDU9a9PGxjE8B3JJ0w4RfX93nrZpdLmxGRhsWGw5eWfb56vMkTcxWSVNOLNDe2Q/7+Vztc24lJUIgstqQREkdoTsy6/PGzcxyZ9ZHSLvT9fszFuz3+5UqbK1shjrRhGaUUGKnwJaw0BH/8/ALnD1UxBhbqHtVjgrOLPq60CFQpWUh1P/+38xhyyOnZfFul2voqpNrgmEEZGLy31FizEK01aMt0psaGN5R5myMP0QZ0JmWy9U1xPU9TgbHhTkVp8xiDNTUxtk9xio3GgSZJB5YgaQolvA7YEM5hYv/KoSJNGal/LLgHxfYgbZsBfigImBHJSMEElaVzD9CrSd8/DtxPInav9u8pRBlpI49mlWhDI1A8d6zBsbkK55f2+N9/tsFP79gEeXs9K+BQQiIwKAlRCh+udXlzNWQ9DKh4KV87LPhfvjnPlw5XaPhW6meAwPVZmlpkebZNK9zkF7Fire/ys5tdlqdcXjzWKCJboQ3tntV8GSFpTileOqr4H748x1eeqDFddeiGCT+92uNvPmwRp9CLDe/ciWj3NFXfcHiqwbkll4Vmwn7YYaFqeOZwlSdmPHphyv/55iab6ymOiZgKKtQDmTmXW62zyHJqGDF5Fq3gtnwimuL62JswpTay7LSjZmxjgqsvAIwRDRO5+qzQhK+DSqMEqb2WoTDOHarwxHyANpJmxUGpEdbPWJxT4LgS8Wyl4NAIFCfmXa7tROy0I9691aETJmy2InTYoa7qzDd9AtcKYMr53Ybe+agE/9OA+6G/oTkfFBQHEPam/G2o3wPRxoA3GIxPl9ufRPOVtablQBNjtrHZv5Gyo5Hvyt0aaKVE8R1sVKn8D0QRzGLI725ouYny0kMbgxKC+brL955s8uSSx0Ld5fhcgBA210RpWY5O4DBD/ClxGPmjXSU5vRDw8qkaN7sRazshP/go5NmVCqcXfGq+S5CZRdvyNmDQ6k6PN292eOVanzubMTNNj5fPNHh6pYqU8sF9ID/hQU3aOrmCDDPi5P0oMBkT4eMyGSNNAKztR7x/u8tfv7vLGzd73NjVdI3DkWbMXifk+FyFUwtV0iwCy34v5Y1r+/z0VkzHBJBae3cjXTwT8pXDDi+fnuIIHmSmUGGiWd0N+cHFFq/f6FPxPQQagSFVPjWZ8NSs5msnpzh/qAqA70pc5TAdWBOAVN9DEvQYPlcoCVhA5KpZiwx8JUCIIulS7uOjtSC7RW7qogS4WXxsmdXJbWStLarJsn/btlVmKSLIMm47EpTEVbpw/M2lTlKClLKol5tCKmnbRImBNiPzwRBikODKHWI8Bs/9rGFwYB2w/7+Ae+RBMZ02BqUE067D4rTPXj/h1Sv7fLATo7FBIlxlNV1S2MhSsU65sR1yZSsmNB7nZjRfPerz4rE6y02XXpRmDKih4goW6gHdSPPiisutjmCjr7i4EXF7L+bLggGDAfiOoOIqlNQ0fMmxGZfnjlQ4t1ShE2mubnT5+c0uf/9RSLufIkjZ68ZUXMHRumS/E/GrdcNmF9bbmjQ1KDQLNYWuZho8HeERs9JscLjp4giDNrnjuLS+AiPnmDATFu/DEpX5+X1A8S8Ck3H/mTAj38Xw1weYyrzIVOCw4CqEVBOfnftu5ZpLi0ez6IyZRKEZOJycD3hrNWKvZwMWREnCdjtCmoSpAObqns0zlFeb9LBcum0OOHNHX+4kzqu85u4hLc8FJUNTNsJZDWsNDp5Uk/8fWvO21dHw/gIGUvwDmYaR6/diMPLyI/uoHPlu8Py8m2bwm4GkWwph/WyyBHw5U1n0/T4bK+9GxVWcPxRwct6j5ju4jmSI0XoQeMB1/LCQ0//awLE5n5fPNPn56hav76d8tCN55WqHlWmXr5+cpuYrUgZanm6k+fn1Fj+63ObKngAF5+cEL51scHK+UjjGf14w9OyhbWAyHwweYebiE4LcSeytmx2+/9Y2f/OrDpsdDY4H0sfpGm7vxXQjXXBgjhT4rsSREGnBdqSsAbOQ4HgEOqIbp4AZiqJms5sa2lFKr6vp4YBJ7Z/rEqv/n733+rLkOA88fxGRmdeWr65q313t0ABhGo4AKFKCKJIiNdKRZo3OnNHunDPzMEezf8/sw+zL7JNmz+5KmhGl2XMEULQiCUAA2fBotLdVXb7q+syM2IdIE5n33jYwRAPCh9OovJmRkWG/+Pyn6Q6iAhKINQwia5IlTBKf/kFKnPIlFCHlMpIDQ2trRiek9dPJ/HgSiY2ONWGUYMJEUhNGNm67kQaJGVJxWkc3m+E7ik2iUbBJG2OjrfldZE39MgaDhMEQ1tE7inMJl0gYlFAbdKTphnFmnpW21RhQ2DB/KeYSJmVQPs3BtH0bBenBaD2lxljZJxJPIDmk0lPMFMoUPvcgQXouF4ZiuMEuAZTmkuhrg5cwmRM1DyVjhIGZhk89dZwVaYIryWZHs9GJQQYsLVR4eH+dwJOEsU0aJpJ6o9igZEzdFzy6r8Y/3Q5ZXjbcblmCzrYwdyyca3gsTngIbFblNKForA39yHB1o8+HayE3O4qoa/0rlNEcnfI5PS9550aba7twq6sII03TN2z1OkRasNBUDHQMQqNMzFRF0gwkYaRRyko9tTtS5XMtpegSqWnBHCod21GEo0txGCdQgcu0PMjr6iNA1q3CUIyTo4uhS3cgRl0ZIxJNqsEPdOb4W2iDwDr4ap2g2lyAgpYYIWhWFUtzVWabfW7t9nh/pUscR2x2QgIlmKl5TNd9gkQKbAlXEpww3J+xhGj2Htm+zE3vxjCqxuSatJKZd1lk4oZPTbUAKVNVrtsd5rHMQqk85Xfu1uFR9++hrDV1ypOGus1y25rijDQKpybXPtq9me5PiZRJj4vb0Pl+sXM136MWJLdMPrYifc/tRmlQMsn7p7KPbZ+jGPZMVHjmCDx3cIub25KrnQo/utBl0odTi01qvkQb6y80iAwrOwN+8MEOPzrfYUCFUwuSbyxVefxAkz0TFTqD+O6f/zRAuGvZ1TaJbK49+/sLghlHQJ6IxdAdaF653OJv39llsxOAijjQ6HNyMeDMgTrPHpri6FzVxnk3Bk8JDs4E/Jvn9/Hc8QE3WzkXro1kqlLlxJzH/umKlbQYiIxNnPLkwSb//mvw4qkBdpgt0adVhZkqHJ8RnFy02ov04Mvi1ZtPaY1/CZ8IWAGLQOgIBn3WtwX/8IFhuzPA92zeTZ3YIWWZvGPNre0B19Y7iHhAvwf//Z1Nrmz08RMVvs6ctOx61cb6QwBcWe/y5s0uuh/SijRvXI35Tz9bYarm0Q3jxEE7OaSSbMhKCa5t9Hj7Zpd+W2NkzGtXBUKusndqh84gspm8pczOXYNldt5d7nJze5Ak2nswKCj3PMhaYsgJEOOUHNXUB3lTifxPdsjdqwrTmJx4Sn4LBF6iocoqTi5jYzWkQkoqnpdoHSRCSKQwVrAhDMpYLZjnSRqBJFASY2Ib5UXnR0v6AU8J/CQcaJrZWGDxWhRrbmyH3NjqI7SgFoQ8NKv4nZOzzFQFyzsD/umW4fpuRN0LmaoajJBc2vWYXo44MjlAx4aK79GKJP/9vV12B4bfPh7x6AHryF5ITugwGMmVjSBUWDzFJVFmOsyIUmLU8wd5Xd0HDBGhBR5KFImzcS/fBQp1O1nqMoKTVNruVpxKoZOIdUYTa6uBXWh41H3QYcj1TUMUR/QjQ8UXTNcVMzWJElYbnBL6RYuinBhK+ctyV7IVblLcb9eZKL1ffueujIBb2tnrru9C2dLTjLkutKFsr0IxauYQ3EmbV3429H7xbLDzOCY0Rzaxjkl+KeFyOr6WgbemUjnD4bzi7uv0gRR40lqRpPl+UiHHSNnBmJ4UD5hPBlLNjDYGhWCm4fHdR2fYjQR/8as2l9Y0P7wkOfn2Bt9+eIpTexsgBedutvnbN9f52dWIG7uGiuzwjaUp/uDRGaZq3lBgmN80pOeVcH5Dvke8zwVzcQ86rkwwMaY7Bju5vVBb2+UJxbEZxXP7DE8frvHYwSbH9tRoBIooTiUIMNvw+O1T05w5ZFWvqVRCJ/bPkzWbxIdEnWm0sfGO56pMNzx2exGD0EphlJSgPCZqPrMNj4ovCy20wm2REKdfwoMLNuyq0DGEfTZagleuxLxzO0SKhFnAGn66Up3eIGKz1YM4ZBALfnqxwxu3IlRiQ6kLqBksU2pl9p1BRKvTxwz6dITg3RXDcnfHhsDVBdktKaqUUtAbRLS6A8LugAh4e9nj+m6LwO8S2ZTNxW8mG6nVC9lq29COHjqXAI6AzFb6o8LHth+993c/B9juvrX0QiTmd1itQyoB7YemGCQiOWirvqCWaDa2uiHrLQ9jbOZ3pSzhJ41BIvA9RWxCNjox7X6MxFDzrFlfobUGugNNe6BJQ1ZqY/O9eNISCO2BptWPQQs8aZipKZ7YX0UKWN6N2BpYJufUnE0YuNGXvLIsubYdM6E0S3MVPE/z4UbMr26FbPdb9CPBRE2xZ8LLNRBDwuQkY7DOs9274cnTMfxcnIUPHDgEphnGA6NNjqyE2/qS2YSQmVYg0S5pY9BxjNY6IWASottYkzgZGZQwTNcVTd9AHLHV1USxJSqn6pLJqqThg8QQxXp4T7nMQao1YHjvFe4nr2RahjHMxdDvuyLIEc/NaFr3Y9O/LtNQoNxHM0v3DM7WG9tG5xtD+83kuU/SMbNNzAOCZARtIlCz1eXZ4jfaEWutkM12yHRdcXSumuRAGd3esdzkpwBCWL/GWNugQk8dnmCtrXnrRpfXbmjevR3x/be3mKopZho2suQ/XWnx/be3eXfFaqjP7FX89rEGTxyawFOCwQMQZrTMZGRaOGOKmbwfSDB5wq2Rc2+cPBgjIHUIElib9TOHGvxJK2QwiHnmSJPff3iaxamAWiBJo+E4gsAUrTFRVTQq1SK/LnL+2Y3RnIZMbFY9GhVluXASm3jfQymFdNosnH85wsPh7r88+B4oEImUxmiIY6JIsNb2WOurVCxHSTZq/2gDA/tOLASrXcnqQJXKlxmF9F1hI3bGEbFQbPdhe0uCUBTE09l7SV1aQwxEAxCSnX7ATuy+V+oYgEkSnmkb5lZkJgWfFEY2Iy6HCWGnRYXDttCCwgGZF3YjWQw9fhCh3OGyyC2VyOOgCHvGWu2VsgKOXhijMWgj2OxEicmnxYLWx8cw3/CZbyi4HXFxpc/bNyK+88gc802J8tKBtr47gSdp9Q1nb/a4uRXhC8XChMd03UZEM0JnwpuNdsTt3RCDSJLIW7yHFPhKUvclFU8RGgi7kg/XDb+8vMtURbLVjYi1Zr6heOKAz5EZnys7hjdXe0Ra06h6fP1YkysbPQbv7XJxN+BaW/CLKy2ePFTh0X1VfF8hKdqtm4QzTs02XJPgwg4V1nysqN1IpazuPWfKSkLdO+2EkRLdu5TNvnMP5e6LIR1xb/TZas1XigXKEaVMTjS65j13a4QGLTRxlAs50khnVtprrQh0rMmt0RLNrtYII5EYpqqCmYpBqTgJ6a5QnqJZTTPaA0ZbIYyDK9yz1u3PuHEsoymXJhmDRUs3PxnsM/K7ZcYg1WQXPn8P3y8t6HTvjCxz99dHMFbOvkyEVkLIoX1mfW3y9ubmVKlfghP51JisDq0N79zo8PL7W7y/3OGZIw3+7QsLTNVtEjrjfGMUJyQYwxCP7EERytWOq0bK3EF9phHw1KEG//LxKVpxi/eu9/nxpZj55i5SQLcf8/KHbX52NSTuxTx8sMK/fmaGZ442qVUUsf6Ygr2PC8Ydr7xfrun/A8VgZEyEu3tSm74yt32HOgo/HGZdCsHThxrsm/SJo5h9UxWW9tRsngsSqcmICbOHOHjOIGYqr6Tu9FsuESRlshWSdsvkoL2jb8WQCEUwEot9CZ8dJISakR74Ac264MSeCkvzVZRKHNUcVGMRpmazPeDN6z6rO1aCceZQwMGZahKruxgZw0Bu3odhbUdwdV1zacNQVYaDMz4PH6hSD1RmN58tncQ2RQnBWktybV1zaaOJEoZD0x7HFytM1wPCOLVvTpdYaqscc2MTPlgJ2elJ4jsuvnvYk6aMmFM5lfu2s/DvdHqXahn9+HO4WUY1WQwhg8IhqRJt50ZnwPvnW/zow13eWg7Z6EIzgDjOTYYsY2LX07H5Gifnevzgw02ubWp+fkXy0FvrfOPEBEfna0m4UEF3oHn3xjYvf7DDazdC1rYHzDR9zhyYZmm+bglDmeQTSrKUxgbCyLAaGt5aDvnrsxtsdkKW5mucOdRgo2voRbtcWNOstw2/vNzhyLSHJwVRFLE2gDdvGa5vR6x3Bd2BYLEuaVQk1UASKIFHjIlDYi0xxiZhUy5v4DJj6e+UmCxJrLOyKfEiyvWIoXrLczaS8S3B/YiKykfQvbzzUVZ8mfl2z7a0hEnzQt2JwbAvFQiLu9I92XsyG9ZUc5+axGS+VyU8IBLtR6Akcw2fA9MVFiar3G5r4kGMMJrpms9kRZHEYWTcCBWI4E9Jg3W/tY6dl5GV36FfY+6nWhf3uljoo1GtmYmhcDD8iMVscVGO5B0MRarFcIqXBAZpy0nM1ARKasIYdroRr1/Z5ftvb3N9JyYSiqcPtThzeIKZhs8gSs3Eiqi1PN53u3cnBv1OZcvHmTGwb6rCt05Pc307YrsdcnPL8OMLbda2u/S14dyaJu4Zjuzx+M6pOi8+NM3B6YrNs/VZMhcjIR/Uz48Gg7zZI6VAriRqjEjH3YPH5qucWqwBaXhRQxhbblqOIfxT/OrGUhbZ/wDS060446kdfhrLWRqbBEYJe9AP97K8t8fFnv4SPluw+UO1VBBUmZsQ/PaxOn/4SDOLuV5gL4QAHXN+tcdGe8BqGyoVyXdO1vid4w08T5HHsc4+QazBV5bxfeeG5OXzcKXt0Qgizuzz+ddPN1ic9OkMct8NsM7gSoCnBO/eUvzwvOFGv0ZVRDyxV/PHj9c5vlCj3dc28VTq5A3JWjX87KJgs92nNTBERlIgtEow1vE6L3CXZ+IeKBLGMBzG+f8XCEYitSLE2joAvnmjzfffXOMXlzpc3jagPRaaPvumAppVlTGcqZBlaU+Nx/Z3OTKhubBmOLsS8f/8eoOdbsTXjsdMVO0aXm9H/PCDTX5wrsUH6xFIw6k5ydNHmhyZq2Kw+VWSmAXMTQQcnKkwV49Y3Ta8vRzS6m+xshvx3Uc0x+arfOe0IAz7vGRC3l2JeG9FU/EkDy8EHJpUXNuOOHurjzAaIxSBV2e6JjBac261z5X1kJ2+IYpimlXBnqbHZM0j8GRBOJTLp0QmnCrIUkuns11aiVmj824qSCpIC7J9RgAAIABJREFUgEcQdZ+kDGiYrfwNg+MDoFONgdsmY4bbd7/UTlY+r0sncbGllIWiZel76gzseYLpuvWB3DtdZWMQEfd7KDSzNY/JqqPdTc7nz4PooUzvpDAa/RXX9v2unU9Udukw9vbvmGSGqTDMYVrzP6Y4SyIVfJV6lfzWWLoq0oZWP+Tmdo8L6z36YYXzGzFvXG1xdL7KnomAvtFFP6tSx+9lLD4KszhuTgaRpuZLHtnX4Nuneux2I/7u3IDrm32ur4X2RekxN1Xh9083+N4jU5xYqOFLkQV2+UzBEcbkY5cqBOz9B4rBsNylTQJWDncmxGhiu2ALaZxoDM6sKilQibNPpA3dUGfP0m/ei/DCRXSFRVPcD1m70sVsw4Ca7DtDiMOQs9WZYEc4SWY+D2jxnw/YIyvZUkpRqyqWFhp89dg0CBtmuPxGIDX1qs/krzsgBnie4tTeJs8sTaETEn1USEJPCsLYEGnB26sGoQZUfMHCZIVHDkxyaGZ0FAkprJmKNpJz6wblaQIl2TdteGhfk0cPNMdGn6h6grUOTFRbCKlt+8aeWtZitoD/hSugFEhdtHfPbK0hO1QKNTr72Eq1Rmd/zSRfCSGYEih2G4m80PDlAwejxQ3DYIxBSUGkDVudiB+8v81/eWOTt1cNa9sCwh6nFgXfPhHw+1+ZYWm+TqRJhYMIAfMTPk8fmeB/eHKO//fsDpeWQ352TXFpc5u/e2eLmbrNCrvejrnaktxqGejHPHusxv90ZopH9teZrPuEsR1RkzT4K/snGMSSjVbIjz/scX0z4h1dY7Xf4/3VPv/+a3v46pEGf/bsIq3BKpc3N9npC5o1nycO1jm+WOOtmz1+frHNbi9msgonFwUNT3N9M+SHF/ustg39yAOqeBWPuYZkqmqTSfaj+5DqOWY9BZMQitLHTMLr4v7EryolhF2r1sLkjRByjSLSC2SZyEjifM5Ldd1VVXIvItbyN1LiLtMa2L9a6/vTTNwrOKZqyZcdzX5OZAqRMxupCZVdy8aG6vYF0zXFdM1LrFMlSmrmmh5TdQ8jrGVqGlmvcJaW5jZjRimVGwGZk/enBGLMNTh0SFkrxx3mx9U0lR99xDYO1ZKtMYvtC9Gk0namakJMUUFbmJucDjKFR+UX7P5MIy5NVCUHpxXH5nzO7QbsDuDiaodWL0Jlpr7DGkmRnl8JjsxrL7Wh0E1no5UI7XHvl0EIYSPfCcE3Ts1Qq/js9m7x48semzs+DPos7FH84SM1/vSpWZ4+3MQYm9fqM2cuKM1GQuNazYXOaJkHisEgIbSyhrv+FWU7QweM8y9dh6nDdxwbLm702elFVHzJfMNnuu4NLf6PB+UTxrmdNKislitDyugU1IGjqvoSPmNIMVF+RwirLaj6NjlinC7GrAB4SAJPJYjBzqSvJPVAYYRNxDhKSOMpQRhrqp4sOKt5SlAPFLWKGrInB7LEjpUkQlC6ITwpqKXvJZgxQ+tJG3wl8D2ZRaYy2APd7U+5oe4hly5zdz+6aHk0Gh4Gd8uXmS+X6CrTAtk3Ruy1z/M+SrsjhaAfac6ttPnFlQ6vXo+IjODwrM9jewJeWGrw3NIkpxbrNqa6zuP8C6zp3JG5Cn/02Bwgeam6y/kNzZWNkCvrETXfatP6oQGhmGj4PHqowR8/Nsm3H55ivukXJJDp36max2MH6vzpU7McmfV57WqXt1c1t3YiXh0Yfmt5wNHZCoESRAj6EQgTo9AoCdNVyWxNMluDpZkqpxarPLqvzps3uvxoucv1zZhG1WNpsUofj6MzPk8eDJhv+uhEopSdGxQFQiPR7ggmozDerqTeXd+ZMMhk+yOLaSMgcxoQGSk1rgWl2RU5IzjU7o/BKY/4dJm5MAmF5YZJHUqcNgLupWd3PrvzReTijVQg5xrQ5Lb6uXmlEoLJqmS6KpDEoDWeFMzWEw2GSV2G0/F15voO7boTuIzoZ4JLXKb4ft4bxzR9xHEY/w0xdB5kYEwm6MhN3/LZLdI8OQ4v1JGdJyKtEgE0K4oDUz5HZ3yu9hTrnZD3bw+4vNHj+ELVnoOQCQAzDWXynUwTP2KY7J7Iv5cVcxqdy8TcaGXC5ZeynmX+vsmDmbrP4wca/I9nZphs9nlzJUbEAc8eqvAvH5vksQMNJpOIkeWQLg8KFHCGeSAZDHKm0EXu9yHBT5F9GnmgG8W8cmmXd251mapJvnFikmcPN0H+ZsyPhMFKVjKK6A4cxpCYKkeuqdbpS2XGZw/5IQgYG6mn3Y/Z7kTUKh6I1DwuZyx7sWanFydRfazZXLsfsdOLCDwv0TYU5zeObajkyBg6g5h+pMFotDaEkWYQasJQ0x3ENsdB2j5jTfCUEnTD2OZc0RqNph+SvddJ3ssimSYIrzswtPpxlkNj5JIrUEBiBMbLmYgUEZe1HIViY8DNv1F4xZTLjanvXkRJDwCUWa6Rw5LgbSkFg0hzYbXLxY2ITqTYW4t48WiVP3tmlicOTzA3Edg8KTonlNPu9yOYqHg8tzTBZEVyeNrj79/f5d1VwXrXIxUUN+swHWge2xfwR4/O8I2TUyzN1whjzSBJj+u2M9Yw1/T53mNzPHW4ydOXd/nPv1zlR11NK/S5th1z7nYPT8HVrYh+z+B7Ee1unwurPqFR3NyO8aXg4b01XlhqcnyuwtvLIdd3oKLgzF6f3zlZJ4oNi5Mezx6pMd9URHrYf+5uxLEd8CKTcS/LMg0hnUof0/dyhiYPGOJ+ovTh0potng3FsLDG+ZszGQVhvNOdvJ2FVid/RLanXGLgXhmLUdsnPamyZ6M0AaVByHqUWiiU6nKf5dUWTaesoaphoiqYrYMnIjAaKT3LYFRksU/p/LrCRaddY7NQ3wE+DRqivAbLKMxemLuWdSGNfmlxcbqGxjBbJY3ePbe6RJwYA2VBexZ61zE/dNudiglyHJ8zcyN6RRrSXQGeJ9k3VeH4fIV/uq1Z3Q65sBFyYbXHo/v6LE5VUImFQbZf072LZezT4DvGHdBUm2fcVe7sQ6dvab/tHhIgSgFH0vNUuLlPoBdqJmse33tsnv2zXd5d7lFThof31Xj6cBMQ1vKGYWHiZwXZ9LiMlYNH4EFkMJJDq7Ah7mehm2QRJyYTu72IV652+Nt3dvEkBJ7HI4s1ahUvCwn7sYn2dJBHiHOKUQnuT+zkSnS+ZCw+e8hwMcIyjYntuUJT9ayKthpY+3UbXlFkDqhaCxoVm00ZYRFvoAQNX1KrpO/kZgI2k7fN8G4wNCoK3xOJeYZ1cJysefiBRwNbX7ZetDULlL6NpFLxpM3sLcBXhmZV2feSAyBnMGwNWhuqnrC+QiZhkt1xuAOfTPYoR9z5qDnyyALxNHrzpAgZB0HnREz+R5Ru2LPSPUSL7zyIUG7aqKa6hJeSgqmqR8MD4ojuIKQW1Di5t8F03bdOgEngHE9Jm18Hm/8iSnzPlBQcnq/y3arikf1Nrm4NuL0bMYhs5Kl6IFloKA5OBxyZqzLT8LJ3BdYG3ksWT6QNcfJPAvNNjyOzFTAx3f4AI6ARCCbrikFkGIQa+hGhFJxfG3C7vUtHNNgdQDQQRHLA7mCHpSnF+duDjBZamqvwB49M0awoKr5komr/uqG9x0XM+SjE4DgCzrhEaUIsCZK9QZxJR5MGOW+bjMB313IeNSfl2ka1VhS2iUvvFIj7rLQpbrPkwuKIEmPhEOKjoEBHjCwxTPwOXY/q0QgrgvLs5ZqyYl2JRSQzNcXepkdFCTCSCBvlbKqa+I6ltK8rtEy+bQlLB1eM+r7Trk+DobgfGLmyhRhpygeM7FOBqSuNqYGi4/e4evPSxXJYojolXIzOTcXd11Ktgd0+xaAo6f+FSKkgnD1hhgiilDnQRnBwpsKzhxv88uo6q2s91rqC7V5MP4rR2uB7hkBawV3q6qMSq4JYGyKTCCoKvJfFc56y53lqiZIyHWFkz8yU4VVKoKTMwnMXT8EcB2udp0NAgC8FjYrPC0uKx/fbHGlBcuZ/1vkuRsHI/VBSaz94DMZHAOH8c8FgGESa1bbm+noIsebWTsgg0lQr5ZwDHxMK1M+4MndfJCkH/0BTQ/+MIQ17nCIhtKHV15y/3eNnF3YIPJVk3zaJBMciJqM1H6722OyEoA2DWPPerQ4/bUqqgZ+9k4YUNcYmjbemUXD2RoebWwO0jumFMde2+vzy4g57Jnx2ejGZoF/Yg9dTgpoveftGm6ubPcIQeiLi2mbMP13ZZaur2e5GgGUwDNYxHKx09u1bHbZ7mjCJVlGIWiE+4up0zp5xNXxkTf2Dh38/cXDpoEDZaFDH57pMVtp0I8n1Xbi03meiqpiu+3jSHmS7vYitToSSgsmaR8232dtjbaj5isOzigPTFb7Si9jpRjYqGZa5na551AOFlDJJ0Gfwknfbfc1WJwRI6lX4yq7ftVbIpbUey21BrAUzdc2hGY+jc1U6fcMje6u8eytgoxuzuqtZbUX49ZDAswfzla2Y9U7MB1XNckugjaAfa6QwzDV9Dk4HeErSjzU6d6n72FhzhIwyux65xErS3ox4cyXkycYUzsZJWI17ExzdqdB9HhXjNBbpvQdVkuXKsbNod8nvuYbPwZkKzYpi1RNUfcF802eq5mfzYE1Q7044j+t9kUX8dOGzOv3Hr2+Heb9TWSDzTUyWupApUS4yDWMq/M0l/mV/DDeEf7K/RoTsLzJNNujFTN3n0f11vn2yw2TF0NeCwzMV6r5CYBhEMbu9mPV2xCDWpFE+A2WTiU43fGu2nElzBBrDZidisx0Spgn8kgZUfMVc3aceyIQBsThptx2x04nohXFBU2mARsXi50byjjE2f9FWJ2Zld0AvtP5CNV9a/6K6Nz6XxwMEZf8twYPIYIgRm7gkYbjj6wnrm/HBQlLzJUFVMYiEDUnr2JN/ovh0yAbE5B25E9YYui+yV5yaRhf9En5z4AjDbcx1A7FmbTfm5fe3+WB5FxvPPYkfn5zXKnGw2OnFXFq1dsLdAfzNW+u8dnkLTyl0UmcquQHLcPhS4EvJWjvk+q5GR5KdMOLVy3222iEVT9CLTCa5TxG5koKqEqy3I67txPR7ilDHvHIlYq21zGTVo5N6/yYLLNWCaGNYbmmub8fEMSAgNtYhDRjNzQ8PVQGyNZwyGRnSzSmu8vYu44FRhJ8Zukoad7eT8HMKQghiYwg8yUN76zx1sMMvL0l+tebz+i3N//36Ko3KAs8tBcTGOoJfXO3yxpVdaoHisQNNTixUma55aGyG7dTsqlnxaARe6XsQG4ginUmCpRBs9yMurfV4/couIHjsQIOTCzajNsCb11v81dkNzm0pVFDjxFzM6YWAkws1BiH88WMzSAx//fY2Nzc1MvB4ahEWG4ZOKHlrXXBzR3NrW2MSVaHRmlYvYmV3wETVo1mxzu6jNBYFfJkS++4CG2Emci+oOqeBxNC55NoeG+d+QcORmidh827kn8/EpdmHcsWH0xpHCp/pA00uhXf7aJwLk0iAhzQWaTtdyaPDHI3SaIzefx8N7qQxKX+r3Ii0zFzTatgOTvtsdwccnpYsTvo0qh6xIRv3wpxQJITuBOXn93IGu/Xe9xilc1xal+5znOf3pTGi1P6SJsCtQzh01Oj5cEwKhfPbWbdKWeGElPlaEgKiKCaO40yzBInQLtVZOKaxeZXFfVDurzEG3xMcmqvwr5/dw++e6rPdj3looc78RIAQsN4KeX+ly4/Pt1hvhShgoAVTNcnx+QpfPzHJyYVaplnR2tCJNG/d6PCTD3fYaIdEsUYJu08OzFT51ulpTuypMel5eEpwuxXz62u7vHG5xc2tfsIc2DmNY8HJxRrPH5vk4X01ZnyPMLYJoN9f7vDXv17n3OoAbQSHphQvnprgu1+ZpVFRY0wtPztIz3P7I8eBmbBFiAeMwXAoik9SUpCmjZdJSMVPKmPrcBvdO05HMLlK8K413uu3voTfJKTjHyc2lFVfMeFrEH16fc352zGXV5OM1+V3E8xgE6BZ+2wTw4e3Qy7cTg70wnv5GkrD3MYGNAKJRGO4taO5vdPPCPPMEsihU2TyXmwso60NLPc1a7shQpjcMdYhZtIVGBlBbBTKk0xWBPWKzPLFFAiT9I5Lu40cvXwUx5IszmEzBGaY8Bvee8VfZvj2FwLSnGHVQPHw3hovnmxyrdVjeaPDT88bHt9fp+lLVtshr1xu84+XO1ze0FQUnF5o8+2HJnjuaJOjs1V8XxJZPjlT1xdxjSXgvcTUr9OPOLfW5ecXdvnJ+V3OrVutxtHpHX7voUmeOdygWVG8cqXNzy+12dlRnFgM+IOvTLI0X8dXCmMMTxxqUg0U002ft2/1iDT8wekJDk/73NoNab+6xcpGCyM0kzXJ4ZmAR/bU+b2HJjk0W6dW8ax0NGumaydNvljGnMqFXAAjxngUY+v+Lqz/wgZyqaL824UIVSYh2RI7bGHSM8nVqYvMBCoX3uYEmslKO5r4hCEQ7vcyxiIlqE2BCMj6lzITTvvvzwZ/xPgwPHaFcXUI5HHviLzw0L30r+9Jjs1X+V+enmGt3WSukZjnpX1wtUk4/Sr/dts3ika4Tw3PRz6v7/YNZ12NCvBxp/eGyo7rZ6aFSHF+LrVPN40xqT7fMhjCOFq65EBSnkqYDFGYYCWVTX5obBhkGwEwjVhmzYsxIqunwGOPwPVu030p2DflM9NQDGJDI9GsGuDiWo+XznX4u4seqy1BQEQsA3wRcaC2Q72i2DvpUQ88fCHoRTEXV7q8fK7N//VWSDcCKT2EgG6vx8mZNodmqixOBkw3fJQUbLcH/Opqi7/7oMe5DUM18BLBHQy04undkEaww+FZn4WJgEjHbHRC3r7Z4r+/s8HFLYVfqTLntaj7hmeONKl4VSq+1SI/MOBsB0MJx2Hn5cFiMBwoDONHUN0aUptzQd0XVD1o9XO7zRLjNQwlgmvkN0xKbOXHlCshcKOB2AMwyURqTJJxdvh7w0xKEsXHJeC+gETTgwzugRbF1llwoubxyGLAC0cr9AaGfhgTxnEqU8z+n82dAE9CI5D4yhL7nYG2oTUxWdQzcGfdInGDXccVT1LzrCahH1vHb62NRd46WYfpmjM2RrivrA9G1bP19CPohpG1lU/eK3QyuVRSEPgeEzWPMwdrLEz6BJ5kENu2DvthjN5I2aGUmX6NYpVzcikjdO5SdZm5GCaMR8MXY+ukBKPgyFyV3zkxxatX+6xsRXy4IfjBuV1WWyG3O5qfX2zx66sdIAA0793SbHYi1tsxLxyNWJyq0Kwqar6VkJVNfZWASGt2B5pWL+bKRp+fXdzhpfe2+cWlNpH2QRvevBqy0dFc2giZqsBPLnS4sg2e0pzZH/Cth2fYN1UhMvYb8xMBzZrHZFVyZn+XTqj5+vFp9k4G3Nrpc3FtQByFeMomo3pkb52nD9V5ZF+DxakKYIVGSimMNphcv5Ysp3Gsw8eDsTUmZ1SG+9OyQhSweVni6mo2REK0ZSs5IdqM4yhaZNUdlqTEGGRmT8lv93oc8zQuFPwnCeU9eq8zNMTklbiR+abHt09PWAJTSeoV6TCbRQbQnaPRH/vk1k1GD5TrLP8eY7I1EtL+uFqxe2qMGFl2HBPozpVMGQ2HwRCOBEcCQuYxQFMNgJIST8kkYWxerxYSlazLWGviOAYidBznplSkZrmZ4VV6Ko7tX2pYoKRgouLl/gtJezoDzVZX040DBljNilYBcQSbXU2rHxNGGu3bA05rQ6sXWpPiUGJQ+EKBEIREREluDXeslICaJ1Ceh1YQCi8RkBkiqdDSEYI4o+5JmKgoZho+larPtPSsD2ZGZz44UFCakeOc8tn9wDIYQ8TCfXJuBoMSgmagODrjs3/S49ytAZ1Q2wy32EGxjjbDUtU01rm9Hq5fa7JIIu6il6SOs6LUZks4RbH9mpS68Gz0xrcbJrV/N2n9TuSfL+HTg+yoFzaXiZKWwdDaMFP3+KPHZ3jiQJ12386lSm2MKEv/XPFLCX2LEWWGwHmnIDW421FtSpsoPWRHyQodSagxxMmrtUCyOOFzdLaCryyCtmu8uENNoabStXEIIjFcpty+cQSAGHE9VE8yaWUEmF18AfZNiisirZlr+DxxsMELRyostyLObUj+5r0uL33YIVIVut0I0MzWQwYaWj3D373f482VmB+f3+WZQ3WeOdzkycM2DGIZlBRs7oacvdbilSttXr3S5Y1bfW7vRKAlU9UQjGG7L/jF9Yg3lndRYYddHaCqDZ7Yo/nakRpf2VunloTMRWAZVWGT/h2crWIMVDy7f+abAf/z0/N84+QEBtg/VWH/dAVfpUESkuR3SfRlI0XGuLr7TjsH3r0QUW65UTtEjLlfCEgy5hvle67PhhGJk26ypzImQghbd0IcpfLinKlwKx72p7CR4/J7OPWOI2SFa+JA+t27Q0Es5hDLI/e5q9UZZaLjXKc5cwqzZHJ/MCEgFradEzUbAU2QanHItMcF0y8pk+e5KVJKqH8U5mcc5MQ5GUMwlpFwzgU3cl5yp1ijwySW53LcGrwTDDFvY8rkTHPpJmn3ROnmaOYnPQdkqrVLJksLmeU3ySpIEs0ajLOES/0farshjg2RyMPBgsUVS3NVvn0KFicGtAcxgRKEOsSXgrn6NE8eaFhhCxDG1uLlwHSV3z0OU7UeUQwIG82poqoszQS8cLTJfNMn1oa+MRyarfKnT+/h4GyH91b6dAaa2GgbeEUIHtlX4/kjdaYbPr3IWj0cmKrynYdnWZyocGVjwCA2HJmb5tRijQMzVXyVO3rf67ocd36Ow0ujztRRuGvoGwmuKdcrAO8z54oMpUhLDreWIt+7V1Hg8NzyFV/y7JEGq60QYXaYq0l0QqhJKfCVzRw6kokwZJ7+LghAJREFbFX5yxaxu3GQ83Z5SlAJJEKq0f0wEKZEoUgYCmElMm7z0sRBn/ncfcEhY0BNTqykmgSF4Nhclf2TgSWWEBmDkZol5JDPns4Oeye6yYhypZYk7cleTQ7Eu71r15Ibw7v4zWH0kcZ60kmfPSmoKEnFt/32lc4jcIhhJ9XxSG3EeOSnREpbZSWHuibuzB+4+z99JZsGUSz3BeAxgJyAmq77vHhyiq2+YPPtNqs7ht3Q4FdCHtrj8/CeGg8tVNjsxLx+vcM7t2OurQ/Y7WnOrYZ8cLtPZAxnDjaYawZWwyosnrm+2efVy7v89dlN3lwOub6jabcjJhuCx/bWeeZQjUDB+7cHvLUScWUzxAwEBHBsWvC9002eP9qgHkg7RxoQdn0JbO6YemDXZJhwtb4nWZqvcnAmQGOlevVAEWXRV9IREM5esOs2JXEAhNbOfnPGLR280nUZl9/tcB1VblRZd82VGZqsjEMEuyR1ZsrlSJ9zosk5d9I6wB72KZNxh3aPaMTQrXslWAv378XEJ2dHSOPNjTLPK5C2BSoX0oh6CJlpgFLmI2POyMcjleBn6yWxJkjH02UwPgkckeFqdzzGMaMj5jaPuVdaPSWa6E44bdx6+/TApIsx31vlBpo8slQ6FyIR4hkjyZ6kZ6lxTY+TXe4yqeTz6R5t7iilZ/J80+fJg4LDMzYinhKCOIm6WAske5o+nrJtsHhQMNvwOHOwyuEZrxDNyVeSqZrHfFMhhbHaF2FzSO2dCvjaMcFDixX6oXVol8lamGv4LEwGeA7T4CnB4mTAc8cUD+8LCWPDTMNnoupR8WSBwbqf+RyHw+7EVBZ35+hybkLCjFYvMeyIB8UHY9QOGWUTdD9aDGOtP5QSPHGwjhKGmow5vVBBKQnCJpMKtSEKda5OTT+JzSPglbQFAnvwRrG2oRlNsfFK2uzLWYiypFptDFEMg15sQ4a6eThMGiot4QIzBGr9RwZRTJTEs1dJuDQl7854fQkfH4QAKa2deXsQs9OL2O3HCGHVq1VfUfU/61Z+OpAS6AbDIMnf0Qtjtroh3UGMQA4R9oVFDYw94oZeKqO14cRL9wsleqRosvgFACFyJ+enDk/SDmF1t8+1HQ9tBLNVw1cP1/jaUpPT+xqs7g448eE2P7nY5uytiFsteO9Kj1s7A47O+uyd9NkzEaRmzxgD5293efmDHf767RbRQFJt+iwtBDxzIODFEw1+56EZKr7krWu7/Oj8DmdvKrYGioYPjy96fOf0JKf31gndcOAOIxlpZ36ctVPxJVVfJevL0B7o0YuhxDC7xJwUIreJdYntkplSkeDNqs3L3POM3FtZQU5QDleQMxRpm4XzLA/pKZKzyHH6dk2CoEiIls/QkiRduGXKRLDLjLn9cMoVxtaVqGdWAKJAhKREZcJa2Gvp5kYoOqSndRiHykqJUiFlPu/JY6msEE+bhPBLJKwZA5pIWqTJ/dxyJmX8PKZtKPiwjJLSm8QEtSyAGaFRy7OZF8ey4JGTfaNcISkVPrK9Q3eNe1eMLuOCu2zugDzTai3eMBkOueMLIjcbTyVmIvHVkEnOEy0M0siCxk+n+8DVtpWY81Hhjw3QqEia1QqHEx8dt5vGWB/LlIdIl3KtIjlUrSRht/P5s2FpbRAM67Bu15RJcs3snQo4MFPJ1lw6zqnwLmeabB1SCuaaPvNNP3tBJ/11+3Kv+GgUE3GXaRx6905MiQsZM5kVtqW9z+rAzZpS5oTSa3eBDBH/pTrGPDMJtV6vKB4/1OTIfJWar2hWFJ4UtPoRN7f7fHirzWYnREiZfcpTkhN7apxYqNGsKpSw0Xk8Jej1Y65tdLmw2uX2bogvJZExKAmHZqocm69yaLaKNXGyFXZDw/LOgA9u99jta7zE2VwnUrYD0zUOz1bZN+VR8YQNNSoka+0BH9zucH2zzyDSzNU9Tu1tcGSuaiXJY8bhS/h4YJIN73uCui/BGK5vRfzo3Da+0BxfaORqS/dUSiQzXwQwBoyw/kKpj97V9R4/PrfFuWUgrhFFmjB2XiqJOFLUKJKDJCNVXILAZHIppwpX+pq0xehtAAAgAElEQVTalHP3oTUuFrF/Sne+UJAuv0ZV8dxSkwPTPqutGK1hrqHYM+EzU/eo+pLZhmelZEuT/OzCLv/17AZvRJIYxWo7ZKcbkU5ISujd2OpxbXOAVlXmpmKePyT5ziOTPH2oyZG5KpNVm1jy+eNTnFqsc7sVstbWNAPJ/kmffdMBvm+JvUx4khlyJ9LrDNc7mCxZe/mLBbp1JKTETbq8BKCkzCVszt+yWZPB5JLuZJ1llw6hnhMJdyYwCwR71i7j9LX0fFynkvZKIfA8D9/38zqEIBwMGAwGhfd938fzvIxoxlg79yiKiOO4QBwbrVFKUatWEELmeyUh4KIoIgpDayPv1CeVsu3xPGQyxoN+nyiKMk1AZoPveXieAgNhFNEfDPB9n2rFz5z0NeQO+3eAnJmCONbEOkYpaefZMCacp5d56AwGUdbGlEkxxuB5impwZ3lrin5iA71eP2EiJEopPE+hhO1HGMZEUYTve/iezN6NYkMYhjkeTMYx8H2UTMpEdsy1dkyoBQR+gFcyfBBADMSRJgyjwryOHzmHIx+HGN2i6S0xpmjhxmiKbIg1ShlFA6KUZClzEk/v6ZwZhYRxM5CGBdDG0dY5jLBMkly4Wo2UCTIkWlCTtr+UDK/UVkgZ1eKYpGdU+i81c0z3ttGCuCT0ECKvs/CdtLs6zdMtSGO6l5m7ez3HyrNRZnTKzNe9MBWmXNDRBJqhgp+hD8bojuacmvu8/F65DoGd3AJt57yshEhUWQFRbIi0RgjD1Y0e/3Bul1euRay0YjyRLFYhkcrjqwc13wxjnjw0wXTdYxBZnvXWdp//751t3ljW3GqBT4/YCKSSLFS7vHCkxve+MsXeqYBaYLHC9a0ePz2/y4+uaNbaMYGyMZhjIzBCcnou4utLId99ZIZmRdKJNe1+zK+utfirNze41vYJY8G01+J7D8dUfcHeqQqeJx/IJCyfa0iIm3qgWJwMWJr1ubAesd6T/MP5Drd3Q47MdfAkDoNBgYD4IkCKTNKcgrGB262IX16JuL5pQBnmawEzdeVgb1HYwBk+TSSvWczzUd9jBPJMCb1MSifKjzNisogz/nntCSls7P/5hkd3oNHGxltX0lqkx9oKQJoVj72TAWA4t9zi0pYhNAolpNWOJppXT8rMvCg2IJTi0Izi+SMVvnlykhMLdQJPEcZW4jfXkMw3bJ6LVj+2AQkCiU7CGw8TP85sjdg3BufxfYxDlmfFWSrpgV8+c6wE3PbbJraMM0JFGxvdJl/DOYFT7IoYvW6zlt8bPhh73kmJ0Zrd3V1W19a4desWUWSlpTqOOXLkMCdOnLARebAEyqWLF1lZWaE/GKDjGN/3mZ6eYc/CHubm5rK+SCGoVKvs7u7y2quv0W638DwrPTVJEIj5PXtYWFhgbnYWISVxHKOUotVusba2zu2VFVqtFp7n8ZVHH+XgwQP0e33ASnW3trZYXl7m9u3beJ7P3r2LHD16lBs3bnD9+nUG/R57F/eyZ888V69dY3e3ZS0MSH0Pdbb/U82GEALf91lcXOD4sWN4SmVnf7vT4fr1G6yurtLt9QBBHNtz3fd9HnroFIcO7KM3sMwWBvzAZ3l5hffff48oirPvj5rNKAzZu3cvTzzxBEpJdndbrK+vs7Kyws7ODs1mk3379rN37yIXLlzg1q1b9AcDatUa8/PzHDx0kGq1ShRFKM9jZ3uba9evs7GxYaXei3vZs2cPk5MTaG0IggAhBO+99x43b94sMofG0Gw2WVjYw/79B6jVqvT7g7ussrvfup+iY9dtppFi5JmYMqoJfZ/Nbb5nXD8bkaxJnVgUSMtACBu6OtbaMhraZJoqygRvAqbwvbycyIQdw8xFUsyyE8bVCg7XLVIBhnHNklOGIcElqdbNGT+X5UjfT8cmr3zo8r7gbu/d9XkqcDHuPe0IDofr8j7Lg/hOC3bks5JaF8gXkqNuhZS3TCUUEEaGMIpTzSjCGK5t9PnR+TY/X6my1fHB9Mk4fKFoDQbMBSGn99bZowIbJUgbbm4NeOncLq+v19mJqhAOsPFvFXS2Wd3pcXzOZ6KqaNY8jBHc2Orxi8stfnilwnZHgAJrkOyBF7De6TJfN3zr9AxKSmIds9kNefNGi++/tcWWWgDhI/vbLDYlj++vsGciQAorxfgSPjlIkVCjojg8U+HZQ3Vu7ApevQUfrHY5d7tLRe0gjBuSbByq/XxC3pPEARUb1jYWikg1wMTM+30eWaizNBfYotqR4NhX8zpKyLqs8R/rWCrIiQynbQVBg3B5vOIc5CYXfOFMpFzIHACFIEicFGOTRD1LDitLTxkaFcn8RMDB2RqNqmarp6n5NsFdqBMfL6wgpupL6oECDPMTPscW6uyZrOIpRWeQO/Zl+SiEoFn1MEBoOYukXU5jncnNZuuO0td7BPd4SGgV40gnM8Fg8p+UEuVJfGX7F8VWjKwToiXOTGuc9etwL7lpi2u05O6c5GnG1ZQ0IaZYdpQEUUpJrDXr6+u89tprvPzSy3Q6HZRS9Pt9/uRP/oSTJ0+iEjOhyBje+NWv+MlPfsLW5ha9Xo+JiQm+8uijfO1rX2N+ft6Gr45j4kRjc/PmTf7iL/6CmzdvUq/bDMJRFOF5Hk899RTPPf8c9SeeoF6vo5TC9322bmzzxuuv89Of/ozLly/TaDT4D//bf+DIoQNWc6EUYRiyvLzMD3/4I376058yMTHBi7/7OywtLfHeu+/yN3/zfVZWVvj613+Lrz77DH/1V/+VD8+fp1qtliY2H1djbOSwyalJvv5bv8XRI0cKe/rDD8/zD//wI9741a/Y3NzE933SaF3NZpN/9a/+FXv37s2YSSkkFV9x+fIl/tN/+j/odrtUKtXSLOTQbrd57vnnWDp2jPmZKfqDAe+//z4//vFPOHfuHEePHuXb3/42i3sXef2NN3j55ZfZ2txibm6Op556ij/+4z+m2WgQRxGB77G2ts7LL73M2bNnUUry4osv8vzzzzMzM40QlqButXZ56aWX+PnPf27XY8IEx3HM4cOHefrpp/nmN3+XgwcP3kG+9dGYC5chHyfwFeTCqIxFEGT4IKsrWe9p8Jz8maGA4IWzNbKta7UVMhGE+IFHmqcitQLR2o6JTtb26C6mRH/+gdJRVGybQzwXNBGF9jvgMoDOmk2/lJ1HSazx4pmWMGXZmOA8JR9Yhh+5Ms4hRDJiPofbnfwpTLTJDtc0xLXbBkg1RzqVAhYaYwDvQTpyU+vS9F8ZxkXrILsrigMM2RgN1SdsWvmvL9URKmalFVGRBoT1q4jiPk8ueBydrRIoR0sgBLMNn6cP1QkqmvVuh4owaGIMGmUqnDlUZa4Z2HCkSQ6OgzM1vn4sIhQDlnejzK8jNjFS9vnqoSrPLdUJPEkUW+ejubrHmUNN/uixkPNbMaGO2V+3NtWHZ6pJRt2POtpfwt0gNjBR8/jeo7NUKm3qwS4frsBOBwTppkrFEmXJ5hcA0pMjIcq0MVSUoVIJWZoNeO5wg+88PMWphRpCWPtV6YQHLQ9HJjwYQnjD8o+slnTblepx3y+Yfpa+aJybDw6m++ShfNaZ0rNccGOfaG39H8AQRppbW10urgZM1RWxtkRAGGmub3TZ7oRoo+hHNnu3Tvwpit8cM7ouXT7+8R3hnrdVeZEYh3xI/wxFFMnNebzEbt8YhWcMURQTxVFCiGMZhOz14sIUIzpqylTSiKaa0t/Cc9fcwoCOLdMTRdYcRmtNu2Ul6BMTE9RqNWKt6XZ7tHZbhIlpU/rPGI0AlJJ0ul2Wl1d48+xZzp49y8bGBmEYsrW1lbVBKcU777xDu9Pm9soKz371q5w4cYw4tsSEJXKjjLB75+13mJub4+TJkzQrVuiQaoLi2I6lTs5R65MYZ+ZAOtHSbGxsUq/X7Hx4HpVKBSklURTR7/cJwxDP80AIur1uNsatToeXX/oBZ8+e5eKly6ytrdHt9rIEb0opoiji+9//Gy5fvszvffP3OHDwANLL5yo1IQvDAd1uF611QXOVtunK5Sv85//8f/KH/+IPOHDwgO2PjgsmaAKsyV3St5WVFT788ENWVlaYmppCKpkQ5MaZU5UQyxohJTVf8dY77/GXf/lXnD9/nk6nQ7/fL7Tr+vXrGGMYDPo8/cwzPP7449Z0LgyH1txHgTvQqsX7JRorozcdzXPZDKlYX7FmU7htrCw2Ef4KKbNHUgqEkFZeC8SxJAoFJopzbXnGJIxwlDbkRL0r5HKuR0G5zD3hMWOSBLwpk5PTswKBkQJpHO1ZGbeUx8b5vnEQSS6/SWp2x8CM5ovcT5ZFJCnzV9DwiHSOcwHWKL+yB8PJOwFT6t49Q3qC3qkIDuNi7GDsn67w4slJ9k312OpE+MpytlpDFMOhGZt5tuJLohQxAguTPt98aIqHFvu0ejG+qiZqdQi8BodmKuyfqRIk5kvawL7pCl8/Idgz0WW7Z7PTCkESxQIe2tvg+J4agSczh8hGxePR/U2ElFxZ7xFpw75Jn0f31ZmfqIAQQ87pX8InB1obAmUzJgshqXmG95cVa61BQSoBDEVC+9zDiGWlsYxvo6I4uVDl6UMNHt1fZ6rmkfvg3nkgxgsHhj9YRtxDxOFQNePYkH8+kJoaZEe6MwyJVQLaWHOpiYoikNDpRby9AsJrc249ItZ2Vcda8+6tHle2IszAIEySMApXKpd8l/xC4x5yn3KH7wSjltXQPZMRj7lDsi2YjpVOiKQ0XDVgtWr29cye/6PE9RvXxPxHToyk2oNarYbv+3S7XTqdDsu3lqlUKlQqFTqdDp1OhziKqddyjYOX+EoAeJ5Pq9XizTff5Mc/+QlXLl9mfn6ew4cPMz09DVjzpl6vx9WrV3nn7Xdo7e4yMTHB3OwczWYTpVRSd0CtViUIAj744AOazSbHjh3DE6kwQaA8RRAEBEGASpg4JSVB4GcmQEEQ8ORTT3Lg4AE8zyOOYrZ3dlheXiaKIiYnJzlw4ACVinXOrTfqHFtaQkqbU+jixYv89Gc/49y5DzEGjh8/zvT0FErZfrfbbVZWVrh06TLr6xtMNCd4Xj7H0tISYDVFQRAQhiHT09M88cTj+H6A1nHyXBHHEVevXmNtbZ2f/+M/8vDp0ywsLCClxPdtX3zfz8ZZKdvvSqXCzs4ua2trXLhwgenpafYf2G8Jy4RpScdGKYXv+cRxzM21TV555VX+8R//Ed/32bdvL/v27cf3PaIoZjAYsLy8zLVr1+h0uijP4+DBg0xNTlJwiP+E4NPYysUWjv5Ceg5IIZEid+jPmZtcd2gSBkTK3Bw386sqaBTynVfOQTW6bePbNeqaEb/tty3uKLdbCIHQooQ7x+ct+Ugze7eXxk3wHRDU3ar8zMLUZv57Izo1amLc+0PgqprLC2XESwar0p+oejyyX3F6X314oEySz0JaaV7KYBgDM3WfF455GDMxRFSJZFErKRDS2i+DNbc5tqfG8YUGUklkajeaHtRSIAyJis/ei4E9kz7faE7y9eOT2ZeUdDr6JXxqkAkFDBzfU+XwbIWtTki7H1u79Iyv/eLNRVnaYYwhxobtawaSZkVRCyRSQC8yxUytCdxpVIaRsCjdvbMEyf1GauJa0HwM1fTPA1LieNzYpyr6iari5EKFPXXBh/2YN9cC3lnvIk2LRLQKaGLhoWMBUchcrcq+SZ9ADec3cBmKB3I3uAuj1MB0jcc6ZTRSoZ1lLDJtQkK8WF8i4RAutqwN8Zx6j1J4NmTaMAbuZewqlSrVapUwDNnZ3eHW8i32H9jPYDDg9vIKWxsbhFHE5NRUPpUOeJ5iY2ODV375Cutra8zOznL48CFefPFFXnjhBYQQtNsdrl+7zl/+1V/y61//mhs3bnL27FmazSbPPPOM1SIkIBPzrGvXrjE1PUUURYX+3K1P/X6farXKv/lf/4zJyUnbr50dXnvtdf7iL/4LnU6HEyeO8+/+3b/lyJEjdLpdMDohyj3ee+89Xnv1dW7fXqXb7bKwsMAf/os/4MmnnqRebxAEFc6fP8/f/u3fIoRge3ubl3/wMtVqlePHjxfa0u12WVxc5M///M9ZWFig0+kAUK1WabVa/Mf/+L9z/foNgsBnc3OT27dXkwhC413UjTEEgWUa3nzzLebmZjl48IBNTjeivO/79Lpd/ua//TdeffU1JiYmaDTqPPnkk/zpn/4pk5OTtFrWB+all17i7//+77l9e4XzH57ng/ff5/Tp08zOzhbm4ePCWHyS9rF8LVK8PLwCyph+FAmd03FJSWEDjUglrQbD2U9pfbE2mdmflGk2FMDY5LCpmY8Ria1M9rLJtmwK7nVBI1DSbNyJmRjV3wLT55j3pxpBkQg7gExTkwqL0qJ5nSOoj4KDhP2fKXWm3Gb3hyk9KERLSxuQmUyBMWOiXCX3PjMTKVNI9vWRdRdJFc6o36lYMlXpd5QEX9h8FqM4xdSuT5viQlYSAiFzO0OXAzZ2QuNsAuyXJQapIPBkIsUZPu1iYzLmwlZmHdQDz5GcJaFxv/Tr/s2Cp0QSOtM6zBY36QNJUn0syAQ+Il33ae4CCFQeVSpKzUdgaBjGLdECjnW3QXZ/+M1Ehjz8kS/hviE21tn7sQMNvnO6hzaw3JF0wxg3IbYwEqM8JiqSo9OCb51qcnpvnYonP3+mmaOWTYq/XQGR8zgXUuVaBFtGJPvC/jUZUWAwWmaMCaPqukdID2nXNyk1SajWKkxMNImikH5/wO2V24RhSBTH7Ozs0Ov3kVJQq9cIw0FGaEphw30ur9zmypWrrK+vI4TgyJHDfOtb3+LRRx9lcnICIaDZaFKpBJw58wTtdjtxyr7BxUuXePzxxzMpvW1mHsVna3OL119/nSfPnKHZbI48V4f6mozfxMQESkpUpYKYmqJer5Gahynl0ZyYoBp4BMFEYqYniKKIGzducuGCNSFaOrbEV599lkcf/Qp7F/Zk3zhy5Ajf/e53wRh++corbG5ucvXaVS5fvcLS0SOFqEOep5iamkq+ZQV7EvC8aRYXF5ibmyEMI3Z2dtja2kRrnZ3Po0AIy4QNBgMuXrzA0aNHePzxx5mdnRkaHyEEvV6P1dU1LibO+tPT0/zu736T3/qtrzE7O4uvBEEwQ6PR5NSpU5w7d45z585x48YNLly4yMEDB5mfn/+NClc+Paxsie+U1pLS9X1yiFpDYmqX7BnhmD2V1LjpeZYR4E4o67ReF8ZpJ8YxJOnzkb1xmJS0PYX3jdN+xxTOajtSc87hL+RdLNeXCj/ss6zdpaPUve+auxWO9pJdbBa5y2GKMiYs+f2AmEil3fuI28E1rLvrSndCkhlj80tkL5dblXBmIpcIpgxvmCxKU2YJnc2Q3kqbGMeGPhplRKbBKBxoOonJnfPtaJM4cKaMh8mlbF/Cbw5ibbOwW63WcNjKLxKMPpgEKvEA0ybJ9J0Ll4ovj6mTkfV+lLZ8CR8HYm2oeJLDs1W+/dAUs3WP8+sx3TC2yaAyRCqINMzUJY8s+jxzuMmBmUqOkz4vcAdcWZZU5vg6l2pa3mGYEBy1OIUk89dwCZZywr9RRMuoNhWZjEQq6HkJ82D9Fza3NonimDAM2dzaot/v4/s+k5MT9Ps9wl1rj5/6I9y8cYPr164RRQOaE00OHT7MmTNnmJ2bpd3pIrBS9HqjzhNPPEG322VtbY219TVu3rxJGEUOg2Ey861qtUq73eYXP///2XvT7ziOK0/0F5lZ+wJUYSexEgRXkZBIcdFiS7JsWW7Lvdjd9uvtvDnn9d/Q/8S8733efBv3e+4+M9222+4eb20t1mpS3EWKAAGC2IEqoAqF2nOL9yEyIiOzsgCQkkV6jHsOiazMyNjyxo27x4fo7OjEM2ee8Qgi7YA4891sNqHFmTdBvd6A7sQREMKYx2ajCRtAvdEEtWzhXrWxuYGl5RUYhoGjR47glVdexsBAPwCgaVgwTQuRSARPnz6J2ZkZfHr3LorFonBZ6uvrE65bPHBY13UACeg6E87CYQ26riMcDjvWowosyxTxMDsBE5BY/cViEYuLi3jwYF4EzYt5cBSd29tl6PomtrZKIISgp6cH58+fw9GJcdQaOppN23G/0jA6OoILFy4gGo1CURREImGvNvpJBYln2ls/KYh8oGLLU0cF5WQ1EuluOTgKAb5kOcNMKXXWLPVwXv5vKmvlpSr31Hc/jfEPwCOoyDSC83qAe9Am5fwo5ZWxUQmS7QhkTr2eoG3uC7aHTu9pbD6aFvRhtMeiEHS0+t5bn4eQsddAW7cQERvq3srL7wH8XYmIunRXGqIrQSriH2/bBVshQoPIcUEWVoOQcx++OGAxM3jCKffnD+5e4COwzpIlckEKOe49gMh765Q3Gq82byf9kE+zIjfwGTXHfyjAzdrHD8Qx2hP1BG97vjhl1rtkREU0pAhr7u8VBCOLpFhyFDuKF1nd/Vpy2aCSHc0h4B71E6FutkPqLgDCGR9H7uAMCy8hWypa+8/76PaBEIJ4IgbTMFGrs2DnRqOBtfV1VKpVRCIR9Pb2oV5voLxddt5hm9NmoYjNQgGUAp2dGWSzWRbcrOssgBiArusghGBiYgLb5TJ+/es3kcvlkM/lYZmWpPFnAk8ikUCtVkOlUsHt27dx9uxZhMOaODhtN9jrrsbRk8JR5CkKtrZKyOVyAAj6entx+BCLq+AWVwLAtizoVEFXdzfGxsZQq9Wwvb2N3HoOerMp5oafbREOsyD1sHM2hgIgHA5jY2MTa2vriEajSCSSSKc7sLW11VbI4LfD4TCLLbEsrK2t4+rVqxgaGkQoFPLQPUIUlEpbKBaL0HUdXV1dOHz4MCKRiIh94udn6bqBgYEBvPba1/DSSy+BEEgC0OcT5L0beHSrn+F995dvscpadkURQkJgXVS+FovMV5f3fUJY5jj5wD52VAFpucfKyxnlWj1viFuxixOyJi5QOmqjreN9ce57gsI9VlXi7LlepbZLyt2NV2a9A5Ucfn15a29Zd223b6780lr68VgwAntOPfj1aJuYX/+P1ll8TPy5p+kd+0Bay+/DEwN+C+cfAniWqyBkfoZI6JAgTLnY4zr2ETzS8qKzJoh3XfgFGzg+rG4F+ytoN0hEVKSiGmiyvc8TPwzPtOmTbbnwf3Lq4mM7VKDStuMvIvgTGRzUotQRuIMYBsKFE5eWs9OI+WOXidmJmPh4A9EVarOsSKlkCrl8DhsbG+75FOUyQCkikSgiUlA17zulFLVqFdVqFQCQiMeRTKYAsIPrqG2LfimEIKwpSKVSIn2truug1AYhinBLiUQi6OnpQaVaQWGzgHK5jLm5Ody5c5dlcvKfENdmrLIjwm5AFAW6YaBWraJcLsOyLCQSCSQSCbdOMeEMD2xqI5lMIJPJQNNYVik2HvdsnnA4jGKxiJ/+9N+RTCYFox4KaWg2m5idnQUhBF1dXejv70dXVxbLy0siO1bLuBwmsa+vD5lMJz799C5yuXXcvXsXFy9eRDgcBg865tr5er2Ora0STNNENBpFLBZj6YodLwYeDK6qBPFoGB2phKdN3bSFgPi7BpkGe1xrOM9M260u3/s7tUGI558fWDPOGRi2WJzimfekGp844OxnPDaNgIISfso2T0Dt7mW8D66CrFVEkvenXXHZbwFoRxMk1ynAFTSFeyZ1+uYceukVNXZofpfn/r1f7kuglccHWsvTRxVFd+qhv3VZS0YkTHD0DQ/dPP8wjrqCnxq8c4c+KzxsL7kkKst8bZYeCbq5zzI9KfCHYkRqh2/cZcTNxiG/If0KRGxfUZmBEhsD8RRztl+P8sHfapvt3aEFrc3vAwPDaj97LuylzBMCQZJtEIoG7HNevHIEaHnDd/CeEIl5pe0a8v+UNae8cT+T0HoaLhfu5Pdtylxkent7USwWsbKygkajAQKgVq06mYtYZkPhX+60SwEYug7TYaxD4ZDjVkPcr+yMyaYUusXS9cZiMZEylhWh4m84HEZXVxc6M52IRqJYWFjA7OwsotEoJiYmENJC2AkoHhLDCKDAiVXYyKPRaCAcDiORSHiCz/0bKYuv0Nh4HabS78IViUSwubmJf/7nf3a/C6+NsAP+RkdHceTIEYyOjiK9S8YmzvgODAxgZGQYy8vLWFhYxPLyMubn50XWLh7DwVLMspS88nkXcl90Xfedyu4qVBSFCGvJ551Fai+wE/voMuvedUICrtyXqPhOiuQeJSv82RxR2M6Biu1a5ymp+XtixQvLgFBxga1NSeglJJCkBCkJKFxtvpgPX8db9la/S738jjxgrpjw1QWnTSHcyG79QXUj4FvJD6R92FXacYWJLHoBOwmymqdi/7Xcg0cVPILeadfeblVJZirfg/YvkTbXnwl87ZGA9sWRst52eRD4buKC/8k+b7QPjwPaWG6dm/BwB56zAPzrjsiF5QYg/EslBYnnuayRkpt1NUXUQzxlckqB/cXzhwJ+nOM42YJy1NH4eR94XneYGRlribPPetFbxjyX5rNMU976xPLg2kZer6jU3bSpE+DpPRGZPbNtG5qmoaenB+vr61heXsZWcQtFCqytryMajaGnp5ulcLW9likCQNY+ylph/y5Gwc7esC0LMuPlpvV1+0MpxdjoKLq7u7G8vIwHDx6AUorR0RGHofc1sMOa3HW5UnfORFCvb47ZDdpSGWdW2zFF3P2o0WjAsmyoqoJYLAbbthEKhXDx4kWcOfMMRkZHMdA/gEajjtaZ83UWQDgcQmdnJ4aGhlGvN9BoNHDnzh10d3cDgNfSBFdDLH8fRWHB4lNT0+y8j/v3Ua/XoKqaKJtKpfDNb/4RTp8+hWZT/50LGV6GvUXFBFnIa+fcRIWWia80RSw8Jj+1Wi88WwR1DnsTfSGCCVcQhHZeRZcbBA2h8BIuc6ITDDiuiz4EuElJHXH743eBlAQFj/7DOYCPv+evi78rg1w3seUUuK7bJ6FSf6R+eGRct5kAACAASURBVNom0j3Oozob6KNsoQSAJqkIHyNQ92+bfrQTLoTJqp2fXGBbexlsoLzqq8P/N+jdoHvu9V6n/bF/on3YBw+4GhrGtMD1e/Vv6uKv6774MPoK2edVrl9c8vVOfIRwf8H8YcNuSMaF1yCcJdLewstKG7CLxQ/TGGccOI9A3JA9hf3mAgBPh0sUBYqtephifnBcZ2cnkskkbNvGxuYGDN1AsbiFAwcGkEqlWjTrvLeacy4Gz8LEs0wFLRdFZT1sNpswTUNkVgRxGS3bOVBuaHAIIAS3bt7C3Nwc8vk8lpeXUSwWWf2K2/8gvvdhdmUKxrSn02mEw2GYpolGowE7IL2ZzAtYlgVdNwS/4BfADMNAJpPBuXPPIpFIoFyu4M6dO+JU8HQ6jYGBAYyNjUIjQLVa2dVlljpzlkwmceHCBSiKgsuXL2NmZgbb29uIxWKSywvE2SVcQOSB5MQZS7FYxL1793D16jVUKmVxhoaiKMhms3jxxRehPgba5+GYSIDAJwMXIOAVeD2VEWapUhSFWZp8SiZX4Gbzy+Ny/C4G3pXZTshB4N7RYm1RFL7Zsf3G03fqnQSu+d8BQVzBRionuULtBi1KAZ92jtqu8s6T6Uk06732BJk7HSTSDSoJvzuBoDWCKReaF6l9OQTdowoMkn+C7ruEpGW+eLXE2z4r6w6UaxR48JVMZPmk7TTJoi7q+llSGRH84pwrYqIV5PSk7umQXiSUByJfetE8CIeI9E9MtyQA7gsZ+/CFg8Tbu3w+X5vwrKmdtFkKIbAIQG1JKOB1+fcWZ63KjJxLCKXFIPrHOqIoxNFoYn+h7IMAIdQKDZ6LP+22Sf9256a+3AmxCOQDnmQLCfW9txP/IAvLqqKCKt69D5TdTyaTiMfjsG0b+XwezWYTjUYdoVAI0WiUnQng9gz8PI5YPI6YE1NRr9VRqVRAbZu5oATMhGmZqFYrME0TCuFWEUkr6+zP3d3d6MxkcPToUTQaDWxtbeH27dtoNJrMcuCk2GLvtSz61nsB0yuKgiIai6EvHBZCVrVaRb1el4o7jJXDJVFKUavVUC6XndSySouLVKPRQG9vL/7u7/4OfT1dWFpZw3/9r/838vk8KKXMOjO/gMGhIaST8R3dQ2QwDB3RaBTnzp2DYRi4dOkSVlfXYBgG+vp6YVkmQqEwG1c0inQ6BU1T0Ww2US6XYRim+DbhcBipVArZbAbhcAihUEgIKPF4HJqm7ll587sCj6VoJyED8LjyeXk/BarmE65F/eyvbXMBwxYPgnh6hv/Es6Z9F559IyhgmcJVOnBmm/ef47V8j/JKvaZMt58B9zxl2zLP/p4HPJPbBzxtsbVIvH3xWVu8VkFn7m0nSxePcwnis32gESEKiq1c6noL677HIbIvxZErcHqIKAZG91pNyn4TYVAroC5j4xkg50Okj++phk9o4OnAjOmhou9OZVwSlPronQKHnBHPT3h+OkQtmJjzcThMloRfj5tg7MMfIPgYdZcAu0yUx6wqS8Me8AnXvIQgqF6ti7eOdsoMqXbifSwya/BO77DH7cP/hiCjjxf12sLO+EEDyvA9Ae7CkNryblm71y6wnbbe5TwaL2PbNrSQhv7+fvT19SESiWB1dRXNBvPbz2Qy6O7uZkyxpKGnztkRnZ0dyGQyAIC1tTUsLS2z06QjETR1HQCgOS47CwsLmJmZgWVZSKVSyGQzUFSFHQhLXV9sCgrLtpBMJvH05CTy+TxWV1exuroGgLqMCnd3+SwrksjzS5BOp5HtyqJWrWFpeRnTMzMYGx1FSNNggaXVDmkaQipBsbiFBw8eoNFoIJlMoqenG+FwWDConOfgWaSSySQmJyfRbDawtraO6elppNNpnDxxArFodM8CBlfQKIqC3t4eHDlyBAsLCyiXy0Lw6eyMgFKKdDqNUCiMUCiMtbV1zM7OwjQN0b+xsVGkUim88MLzaDSa2NzcxFtvvYWVlZVHn9NHhVadMqjvtvSpEHDpvgSH9wnClyAa7vBJLt9HRB3SFiV1xmHqWjpOfVdekkGCron7y7XMU+fKja3y726eNoTFwn3odwMjYkDtyZhniAH99/zmVkfnWhY0vLhMXCuUVAv/PiLbFvwygxc0fwc/L+ABMy2SoPRh3I0/QFr0SUfyX89zn4nHFUzc9tji9uVPlrVZMpPk/McJgkeY8PWfEOKEWnCBShqkEA7dTyD3cU90KYhX24d9eFywGy7+TqVg+sjV7y+hfdgRAhCkPc58vkguMzSk5W67d5hFI5VOoTPTiVgshrxzijUAdHZ2IpPJYHNz0+OfbVOWgra/rw8DAwPQNA2l7W0n4HgBqqYxxpoQ2JaF8vY2bt28hU9u3YJhGOjqZpmTQqEQDH5KtNRVXdcRCmkYHx/H3akpfPrpHTQaDVBKnXSsrJzYA/c6ORLIDBQ7WM1GtqsLBw4cwML8Au7fv48PPvgQ6VQK/X190DQFqqagXm9iKZfD/fv3kc+z07e7urIYGRlBNBoVAgbnH3RH0AKAM2eeQa1WRaFQRKFQwP25OXz66aeIx2MtaWbbASFM095oNNDX14fz58+jXC5jcXFRuEEBcASMDmQyWaRSKZimiXw+j5mZWRw4cADJZBIHDvRj8AA752O7Usf169cRDodhWZZTx67d+d3AZ2iXEoDaMpUnu/JKNndxc5RIXrPjXuDz2xlk/pBjtpzyVgBXePOf/B6vh1vUpHW7E3/ebgQ7vUOlPlC+Dj1rksd8MXGJOEw0VyR4BCdJIAxqU2NMtKz592oTHwZZZQabAoBtgwffEBAhTQbl02gzE+4H2aEjsqWDKArza6WS5l+RUhUSuO5YXJPC7xFJenaQVSaKruZV/CcJDlJ/5Dlp2+tgkAT3fc5oHx4v+FQ37ubuUxC0pWRyHS5Ci1s+f0/fU+99h5oFydx+I4ibjQrOmm4dzj78bwx7+tASJjmKTf9r/l2KttyDl6nxbaPuntCK3UFLRlTlsWK0CtZc/29bFsKhEGLxGDY2NlCtVBEKhZBIxJFMJlos7Dw+YXBoCKNja0gmkqjVasitr+PnP/sZXnnlFZy/cB5EUZDP5zE1fQ8f/fYS7ty+DUII+nr7MDw8DC0Ugl2peKeBApZtgygKOjo7MDw8hLGxMSwuLomUuJD23UcFlyEjIsB7oK8PYyMjWFtdw/37czAMExOHD6OzM4NoJAwCIJfL4Z/++Z8xdXcKlFJEolEcOHAAExMTCGuKYM79bYXDYZw4cQJbW1uYmpqCbVsoFgp45zfvoLevF0ePHHkIKwaFaZoYHjqISORLuHr1Ku7fv49YLOa0z2M1Eujo6MDAQD872NAw8Mtf/gKVShl/8Rd/DgVMA60AmJmZwfvvv4+trS3hKvWFAmm9lmPrOWn27BPEj/9czcwtCUTgeDsXK9k1SqhwidRaqz4YXhepnbUK8tNWW0fAA95XuV7CLBqSgcZ116dUWBFExRSB1go5Pa3cB3mOg67blYVHQHDomsN0imsQwOb3qNsPt1Oe+nm77nbPrjRPY76R7bZsyA6F+DN+kInUpitgeP44RFMSJqj0r6V+yapBwHy8FUVxT+T09U0WDIg87X6KH4jPknTWBgmDPuZewR+PIRtLHpcyYh/2wQNtrGk74nwQDW+5F7TavHV71DhB/XiIOvfhDwzaEFCGRq2bufuMgUc+9hRusyAeAVoE5oB6qe+aUoDaNuLxBLq7ulHYLMC2bUSjUXR396CrqxuqqsIWCj6nLcf/uqe7G5NPP41Lly8hn8vhnqLAsm1MTU+DEIJqtYpcPo8Hc3OwLAv9ff04fuIETj51EtFIxMks5R0DpdRxmwIODg7i5MmTWF/PYWtrS7gcwem38BHfYXw7A4VtWwClGB8/hEajjqnpeygUi8jlcvjVr36N23c+RTgSgaZqyOVymJqawuraKhLxBJ6/+ByeOvmUSGu7U3shTUF/fz+OHz+OSqWK9VwOC/MLeDA3h86ODliWJdLM7gUIgFQqhZGRYaysrKBarTpxpmxclmUhmUzgtddeAyEEv/rVf6LRaODSpUtoNpsIhyPOuScKlpdXMDMzg2KxCEVRkUqlEA6Hnky+oQ3vBEjzz+UD4mZPC5pZSm1hwXL3IIcZ/vyWpqdP7tL3KRuCtBOQGHW4zDhxilMKKM4F77PfY8rbB+oKAKxy0Y+HAr4B+xBeCO5SvTw9rUdY5AKS6Is7E3KN/F2ttYdCHgQgnVHtobS8YUlkhb8gFwA81bpPfBKAMM44xEdOB+bOjTOQgPs8YIv9QwuSeaW6YOnVz+gHFGkLn8eC5ge+QPzdFzL24QkG3xprpwwA4Gwa3t9i0bV7AQ4BazkSvLWkbD0lEm2hwat9H/ZBbKpB2krPjtaOCAcop/zKNG/Bne74HlLpB3WZd9tmWRJsymIgYvEYsl1ZaJoGRVGQSLCD5Do6OsATpHj2UkKg6zpSqRSePXcWjUYdN27cwHa5jEuXLuGjjz5yihGRzWhwcBDHjh3DU0+dxMjQMEzLEsy9ONGXUiE8mKaJnp4eHD16DFeuXMXGxoboh/jHGURKdzykTu6/n1RQ571sphMnThzHqVNPgRCCfD6Pj69cgfHRb8UHUhQFoVAIHek0xscP48svfRnjhw9D13VoURZcLfdP7kNTN5HJdOLUqVO4f38Oq6urKJfLmJ6eRiQSga7rUBRFigegUv+p+MvBoiyb1fHjJ7C1VcLly5dFpihKKQxDh6aFMHnqJCqVCu7evYutrRIWF5cwMzMrPDYoZednRCIRZLNZ9PX1YWxsDKlUGsxz6PFzDh6tdjsQErOQLhzhggTyjwDAU9P6XeVll/WA1x4dhHSw1zl1W261cDlcqFSfcKfyWQa8VToMKnHH5ofdxuoqyltdFGU9nhBeqJRMyedx4AwusB0uoGgeyVtiat0O+aSCNhKl90XHxEWCJtfbgJe4E8AiUGhrcLf8m4BZOgC45iNHM6MQt6vtmg3aUNq80goBL8jSdysT5b30m7vk5y2aNHnxPKp5ZB/24fMA0o7o8T+t6hcPTvP9o2X9uIjtfyS/L4eTyotAaDsf/166D08iPKSGhrT8clkkrn0E5IvAFx8aWroomA93nzMNlopVURXoOksZGwqFBJOrGzpC4RBUTRXuOM1mE/V6Q5xYzRnhWDyGQ4cOYWxsDGfvnMV/+3/+GwqFAqLRKAA33//wyAjOnj2LF198ET3dXWg2m1BUFTaFU38DjXoDTV2HbdvCkhGPx9HX34fR0VFsbm6iUCiw2A2DlTMNE81GE416HbquM4HFM5UUpmWh0aijXq87B8/Z3r3b+baGaaOzoxN//Zffw8dXruKdd97FjZs3Ua1WoWks9qPZbELXdXzrW2/gW9/6FqLRmOdQPstiZ1/UajXoetPDTNm2jc5Olh1rcPAg5ucfoFyu4OrVaygUijh9+hRs2xb9NE02Fp46t16vO+O2RFuqquLChfOo12t47733UC5XkMk0YJqmcP3RKcHp06fx93//9/jJT36Cy5cvO+dzWCL7VbXaQDQaxd/+7d9gcnISpmkikUh4YkiedKDCp4pAAXNz55a2oGVlc2GbC3QijmCv1q+HBIkFpoIWSAxZ4NpvQxCcuF3CtRZCaS4JGaAidpmPTx5Si4Idwewh9V2TAL5TtmgIC4XbkNv2HibV3zYFoKmq6g1Olgv6OXXnd3ta6mWeSdvJb+0UZxtsSeDxT2SwdOcYah4Rq3ZRNO3ygnSPC9/Ob09vKN+PfOm/AkFCrKA29mEfnjjgwsUeEHRXPN7hIfUqdoPf4mFp3kC6fbl8HwT4NeEP+0K7Ip8BydotC66t7ujowImTJ6AoBIQoGB4ZRjgcBiEEJ0+cQEgLod6oo6enB9lsFlpIw7HjxxCJRFCpVHDw4EEMDAyIrmpOQHciFoGiPIWvv/51FAoFRMIRAIypVlQFAwMHcGj8EA4cGICiKIxxJexAtwkn/kDXDQwcGEAmmxGaeIBlYDp79iy6u7tRKm0hEoli/PA4KIChoSG88srLqJTLGB4eRk9PL1TVZfgj0QjGxkbxxhtvoFqtob+/H4lEAoZpu/PtgGVZCEVCSKVSmJw8DU3TcOjQGCrVKhRFBaXuWRIXL15Ef283dJMJOZRSmDYwMNCPN954A5VqBSPDI+xsDcvdi/khds8++ywymQyq1Ros20JHugPj4+Po6OjAwYOD6OrqwvDwMADgyJEjsCwbtVoNo6Mj6O7ugaqqsCwLhBDEIiEcOXIEb7zxBmq1GjKZDMbHx9HZ2SksKfF4DBOHDzEBr6cHtVqNCXIO/6DrOpLJFE6fnkRfTxcsCui6Idr4fQHxORUi3N2DtOOUum70D8/zCUYsqOU9geNBxH+1asLaLOQdW5EEJFDHhZ9bBIk3ZOCzSE+cf96lUFurxKOUJ5Zku/OIDg+Jm7Kg0O73Tkp4/syybei6ybQalg2iuMIDl9r9h4kABJqmIRqJQFWVlsZky8UXYQiQtbaMKWIXXEJkLl2tqfpsCpFRwrIk30JCvpB+78M+yOAnZR4rHGRcZL81VYOmqWwNSu9TsIA8hteOptJxBXTTaLrnBshJG9hzJjJomgZVZfXL68EGoxumYbq+zAFEb3/t/H7CZ6V9LUodKtFhVYEW0qAqpOXUX4azFkzLYZqJAs/O1uLP7O4wzKuv1Tq31zFQ8R97iWt0OeNFKfXEQRDprAD53ChF3KPCNUmel533Vrdc0IngPKmKXMb/vtwHgAjXKIWwZ6pTh0jfrrjnJ/C3LJtZAyznQD/ePm8ppDl0p00chGm7c2JZlnDn8oxHJU5qXiKsP0GgOn2VOU3O8HPrEBcOuMt2oKsab9dxReMuKK47WMA8KorH/ZODZ1xfMATy1ZRCUdi4NFVtiU/x82G6YcJwBEBG3zV3rJL1ANTNHGWZLq2Xz2oQLkey94unr37OtH2/gsYo33MV8V4rQMuLbVc/9b7vecRdAr0pYeUMUEHQro/yt/F40Mjzxuvdq4Ah9UP2MJLxUFP2WtkeYWe9/M7vBZUhPkRpKSPNohwU5M3PH9yO+BusOgL7uN7GWiwTgMdH1yP6cBO3tFtQMGJBoIiTTf3gJgvbh314jNBOwmhHMAN+BpNxF8e9qgLJFOiYAfnS4cJHIImm3or2z8HYh4cCTqbb4AlPC+LZO6hrrfZwQXwf8NTlblIexiSgG7waYQmXcVtmpKR3FOKm9OQxEcKnnTMTjpAin/vEFFc24DC5ANwAbFlr6gzYs5YlrSuRPQh8DAwXQgg4c+QKGyyzJFMiUMty9lICVVGhauyf4E/4+GQVsuybvAMIV22HGRVZ5mSa4cy6ZyztK3PnL8Cd2y3qPcAsuDrSUi6o/Z3OA3usloqArUBGWX7dljmXbvIxcld3EKZ0dRl5ALZPkBVjp26Ztn2UFiX196hdx/xj5GdBtBmQ/IC0XPgEMVfh4crgRKwhdsneYOjrHEjoKJz5PMiCwq4ipoQrTAfi2TjbiUDe+1If2wH/PlrbEp8T+JmM3ZaCmwJTQgavXartm8wHVGmRRAOlbP4WJ5w+LRSXHl0LBKT7/Bck5CABkiUPN3Ixkj9XiNLyjYhDrNmHlp089mEfHj+0Z46clbUnDRpfEe1qc1cp9d33yBE+yrdTTfvCxT4Ewl4Q4wtCnrYrRywtpqW2WmIVAItSlrdTVMRqsyxLSr/aZuUq7HRtV7PvBG7D9W8P7C+l3nbbgAia9gks1KYwbVNizNxDu2yFWVpY34lwiRG59sWadw8z89TNp40Cls1OIrctu61exNvPHaeL9YkLQzuO3D//weAPKv8sdT1u4HPuvxcEHpHbwTtCHMtVsHcURJYyW2LyvyjizmWBz4ElC+RD0WYPc6V4FsCu+LwDpBPMxX2pk7vh6SPvjw5P7hWYWumFJkvLLSaOAImGdwoInihIz4Kug+rgv/nk8EFz16AWbYpcj9NH26YwDBO2qkhPg8RK/61gq4T8Dm2RKrxvybMULNh4RVy+OPyCFwGgKACx2vR5H/bhi4QAdQYFpxPupi8/C9S+gWlZIRgFVzPD3D18zclCtyNwc+1R4LpwFo/CNTvUBiGMDjiKy8Dh7MMfKBD/Xkdb9joqynFa71Uuye4bsvbIsxNQubBoes8gmmvzUosSFw7zvUuO/5bbkpUDlEiK1WC3p8BqhWXAVQZSeU5ltwzJ/CORD8ARbGzbBjWox/0KcDJFqoqwRsgMpqTKc1wk2T9FIYDp0qV2mSgZCpC2ng/70AZ8i4Z/ZWERkkm3NLeUsnMgXNxl+wK3xrnVU8Ff2TaFbdksMxfYyzyblixYt0gn8jrdia1q99FJ64+AW23raKv88j3g/K+/vMe6wYUNUYckWAAegZvvt1SqpJ1w47YlUTCpLx5BxO/m56nMu860dqa9diAiNqRvJTQGHmRrJcq8NwpR4PcOMi0bIZUREE0NwwyFoBuGyH7BJ0ZRFGihEDRNAyEElmXC0A2AsHRtmiNfNA0W5BTWFOwVbABN3QRsG9FoRKTobRoWLMv0CTrMJ1zTNMhNNA0LlhToxoGd0aFB01rH7pkeQhAOawiHNUf7wgh8KKxBldowTROhUIjVx+fQZtky/O1qmoaQyhr1B4FxX91wOAwevuIH04aT6cPeETeeBODjiUbD2O3LUwCmRWEYhjPvITjTBMOiTkaP3bVLMvi/CQXDqXYbNSEMj0KaIubesCiazaZnroO+Y7PJ0iNGwpqkzQQMw4Rpmp7vGwqFoKmMVFsUME0Ltm17xqybNgzDQDgcFmUpmA90U9dBJf9tVWG+siEH+U3LluIppPGJcQLRSFjct+HMvWmIdJPuO14cEy4OkESMlj2E+AigT5vyyKqaRwfuUyzP8W4gz6Afh/zfVMZxG4DpfL9QKOTBp93Av74JIayONp3WTaZd9q8NGfd5f+SgX0oBVWV4zPHLlBRwe50j3gfbtoXvPcdrwzBg2xSRSFjUZ1HAMm03lsIBTdMQDqnt54myvSoeiwbTRWeMlmmC2txVQSogM0+uvrYtwyE123IvEGTmXL71CHjO1joRQhVjAgEQ4jCCbawFfnclv4834H3u668sRREJ4SngoyeOYs4GiBPr4L7vSnt+BkryaBKKQxL8kWSdY6CMJsOTvQt+QeDVm4rJFwKFpDgKwmlHBBFKp1g00tKEKtFwizoxGA6C8D1RpjmGYcE0TNHATrw/73LI2e+C+AWLsr3PtmxwtyXxPt9bw2FoAbyT2ON03YOTqqqyuCHF3V91QwcoPDTddPZpfzwQp+8K5P3eYoo1p11VURCNRkEIERlXeZ9Nk+0lllyvWCTBEliQYNIOPHNut0tCHQAsNVj7luTbVAgYXmcIlufZRKlUQq1ahaIo6OjsRDqdQqVSRblcRq1Wg2lZiMVi6O7qhqIqsC0LqqpC13VUazVUKlXYtoVoNIKOjk6oqopCoQC9qUPTNGSzWViWhUKxwKTCQMZYkpQVtqlms1moqoqNfB7NZhOqqiKTySAWi4lAOP4x6rUaqtUaGo06TNOEpmlO2bgU2MRWnGmYqNUa2C6VQClj7ORTKmUh2zAMWLaNaDSGeDwOLRTGVmkL9Xodmqoim80iFouJudJ1HYQQJJNJZLNZ8KAyQgiazSZqtRoqzsmrsVgM6XQa4XBYMECm6XyPWh2maXhmSFVVJBIJUe+TbqZVFAWmaSKXy7GUjkqwmEEpEA6HkEgkkEqlYFk2traKaDQaAFgGlHg8jkgksrNPrgN8zqvVKmq1GhqNhjj4KpPJiIwv/ncMw0C9Xke1WnVSMQLZbAaZTMYjlOi6jlqthnK5DACIx+PIZDLQdR3FYhGGYUBRVMRiUaRSKUSjUYEDlmVhe3ubrSvTQiIRRyzG0jRub2+j6qzDzs5OpFIplErbqNWqMAwDqqqKtvgYVVVBo95AuVxGvVEHARCLxdHZkUY8HhdB3gCwUSigVqvBMi3ohgHLtEEIoIVCiMfj6MhkoCgqLIsRO5dVcD8UFzAUQphvtqrCD7bN3Dy4UOgG/kkWki+YK1AUBc1mE8ViUTDwOwEhCkIh5rVq27ZwW9E0DV1dXYjH484BWyoMw8DGxobAV03TkEwmkU6nsb29jUqlsqfAT44zmUwGmqaBB5pWKhUUi0WPlYr3paOjA7FYzHNyMKUUlUoFlUoFuq4jEokgkUg4+KCKegzDQKVSYThhsSw5fM02m822cyT4F2dTz2QyCIVCqNVqqNfrsCwLsVgc6XQKoVAIGxsbqNfrAAii0SgSiTgSiYRHQKtUKtgubYNSC7FYFJ0dHYhGox78MkwLC4uLqNXqTpYjjkwK4vE4EskE4rEYY5ScMyqCN0ivpnEnVNyzgOEr/zDvBLXlGlxcZsN23FfYT1+wqfSXl3cqcPsSwLi06+8uPA4AHjTO3UQoFBBoIaboU7hSxCfF6boB03RjPDgeBWgp9jz5+wIGPIIYcYRRdp+tdXaOimtx8tNfThNs20ZT17GxuYFmU3foBX/O9pZEIoFIJArbYZAJIbAtG029ie3SNhrNhjjnJJVKed5vB4qqApSiVCqhWq22pPZVFAWxWAzZbBahUKiF0d+NdwqHw4gnEkin0x6erNFooFqtol6rgYAgFmc8GQBsbGww5aKiIB6LI+7s1TLvsL29jXK5DMs0EY2y/T4SiYiMaZqmoV6vY3V1DaZpOG6Q3LJPkEgkkIjHEY1GxZr2KwXaLYO9CAvyOxrP2ezVKgQTA+q5IIKYUurvlkyMXCxUVQXNpo58Lo//9b9+hssfX0YikcA3v/lNvPqVr+Dateu4dOkSZmdnYds2Tp06hb/5279BRzyNeqMBVdNQWF/HtWvX8NFHH6FWreLIkSN4/RvfQCqZwj/94J8wPT2Nzs5O/NVf/RW2trbwL//6L7BMy5Pz2g+2Y7Ho7+/Hd7/7XaTTaXz/+/+ImZkZZDIZfPvb38bJx9I0QgAAIABJREFUp04imUwCgMgWMTM7i8uXLuPOnTsoFAro6urCt7/9bZyePI14PC4C1AghKBaLuHXrE/z6129iY2MDkUirtM7BdBDn+PHjOHXqFPr7+/CTn/wUt27dQjabxfe+911MTk7i0qXLuHLlChYXF6EoCl588QX85V/+JTRNE4f/rK6u4urVq/jww49AKcXJkyfx2mtfw9jYGJrNJqJhDRuVCn796zfxySefIJfLCWRWFJaa78yZM/jOd76DeCyCWv3JFjAikRDK5TL+8R//X9y9exfxeDygFMsOMzg4iKeffhqvvvoVVCoV/OQnP8WdO3egaRqee+4izpw5g7GxsT0xapqmoVar4dq167h69SpmZmZQrVYxMTGBP//z72BkZEQw/fI7hUIB165dw6VLlzE7OwsA+M53voPv/Nkfo2lYgtFcX1/HlStX8c4774AQgsnJ0/je976Hubn7+PGP/w2rq2uIxWI4evQoXn31VRw9OoFmU0coFEK1WsXbb7+Da9euoVgs4uzZMzh9+jS6urrxy1/+EpcuXUIqlcKf/Mkf40tf+hI+/PBDXL58GblcDslUEmfOnMGf/dmfIhFPoOkI8CurK3j//Q9w48ZNKIqCZ555Gl9+8UUcPnxIjM+yLPzHf/wvXLt2HeVy2XPYVF9fHyYnJ/H6N76BjnQY1ZoFEK4h5WG1/OwLV+fIBZBWxkgyBctqS17oMUA4HMLy8jJ++MMf4sGDedTr9bYWQC6M9vX1QVUV1Ot1bG4WoOs6enp68Dd/89eYPHUS1bqFaJjhzQ9+8E+4d+8eVFVFX18fXnjhBbz88ku4fPky3nnnNyiVSm3TVfLNPZFI4MSJ4/j2t7+Nvp4u1JsGarU6PvzwI/z0pz+FaRrQtBAAJuR2dXXhtde+htOnT6Ovr0+cYmxZNm7cuIEPPvgQCwsLGB0dxXPPXcTk5CQ6OzuFZSWfz+O9997H1atXUa1W8cwzTyMSiaJQKGBu7j62t8uBAiQHXdcRj8fxF3/xF+jt7cWNGzdw48YNVCoVnD59Gi+//DIOHBjAj370Y9y4cQOqqmJiYgLPPvsszp17FtFYFLZlIxwKYXpqCj/7+c+xtLSMkeEhfOP1r+P48WPo6OgQ7TWbTfz3//6PmJqaQiKREN8KACYnJ3H+wnmcOnUKsViMMQZ71vP5vofvd5BFox08TNm9tC8sisRxMaKugCkLGQDTlrYG3Ep17sW9ipffpfMiy5KU8MEmBJZtg9g2oKjsHCzit2IQweSKfjryhRxUTYA9u0g9BoPokweyNp/Ac96ynwQDLfKnR9inlOL73///cOvWJ551RinFqVNP4eLFi4yvisVgmSZUVUW1UsG9e/fw5ptvYnb2PvoH+vG1r30NL335yzCdmBW/kUWGcFhDs2ngo49+iysff4yV1VVxxgilFIlEAkePHsF3v/c99HVnmTVWej8S1rBdLrfwTlxxOzAwgLNnz+K1176GSCQs9s65lVV88MEHuHHjhrN3PoOvfvVVAMD3v/+PmJubQywWw4mTJ3H+3LOYnJx0s8RRio8//hjvvPMO8rk8Tpw4jpdeegmHDx9milKbIBrWsLi4iX/4h3/AxsYGYrEYAMZXhiNhPHv2LM6ePYujR4+CKAoMwxWM/HPkFzT2gvNyHZppWwFShDcugTr3eHYWx1nTCfHnx7O3M60wQUR+bBgmCsUClpaWkUqnUKlUQAHUajVsbG5idXXVye+cxMy9exg/dAjxRAIKITAdDVgul0Nlu4Lu7h6YhgnLtrCxsYGVlRU0Gg00m01sb29jdmZWuH1wVxG+gRmOC5Zt24jFYjBNE/V6HclkEvl8HsvLy85BRXWxqRA4foKKgmKhiAcP5rC8vIxSqYRms4mZmRn09vbi0PghKApxLMYsV/jW1hYePHiAlZUVoSnjqTeZ6cqCYRgwDAPJJDuRdXR0FNlsFpubm1heXoau66jXmdayUqlgY2MDy8vLTOCZ6cP09DSGhoYEY20YBra3t7G2tgZKKQ4cOADDMJhbVySCqXuzuHr1Kq5du4bZ2fsoFgvCr5ELGLZNoWkhXLhwHofGRtBoGg/tOvRFAQEjTHxeksmkc/iR617CUwpWKhWYpom+vj4hBK6v56CqCra3t8XCa5fZQwautV9fX8P8/DxWV1dRrVYRjUZx794M0uk0Dh486GoMnHoty0K1WkU+n8fKygoIIZiamsInd6YwOHgQiUQClmWJ77i6ugpFIRgeHgKlFI1GE/l8Huvra7Bt5lp17NgxDA8PgadDtm0b29vbWF9fx+bmJorFLdTrDRiGgWKxiOXlZXR0dKBarQIAyuUy8vkNrK6ugqwxy9ji4hIGB4cQCYdBCDvoq1QqYW1tDYqiYKtUYmZeB5aWlvHe+x/g48tXMHv/PsrlijNm9rxYLMI0Taiaiqeffgajo6MwLSmN7S5G2VbT95O33SuEEfVCoYC1tTVhVQgSWJkGPop6vYazZ89iYmICP/nJT7G4uIhqtYqpqWn09PSgo6MDm8USpqencf/+fczPzyObzeL8+fMYH2fCXalUQi63jkKhiEaDHVDmtzzaNtPupdNpdHd3wbZtNHQT8/PzuHr1Ki5f/hgLCwuSVo+5B2xvb+M3v/kNKpUKJicn0dfX59AIHdVqDfk8o8HJZLIlZ79sTcvlciiXy9jaKiEUqmN1dRX378+hWCwyFwCPG6wlUhw3Gg3HylZCR0eHqGt7extDQ0MwDOZSWygUsLq6BkUhqFarSCaTeO65iwhrKhqWDaIA9UYDOYfOR6NR1Op1IQQ3dR3T0/fw4Ue/xd27d7GysiLoNMC0l7ZtQzd06E0dE0cm0N3dDdu2Al0Fd4OHUJ63vPd5QTAj5rWyMxcMnoKEstS+En1sjW0IUF0D0FQVmqZCUdwUrYZh7KjM0TQNqqZBc9K6mqYJQ9eFqwellNWr+pygFAWEUEQiIRbjCO9cy0wodx+1zOA0tfvwMEBbFEIeoYRSNBoNzMzex6XLl/HJJ7exuLjE0pA7+7SmhWBZFnRdR6PRwMTEBLq6usX6q9frgu9TNRW1Wm1XU7WiKIhGQpibm8ely5dx4/oNzMzMIJ/Pe+hVIh5HvV4HBfDC8y/gzDOnYZg2TMuCQgjuP1jAzZs3cf36dczMzKBYLIp3VVXF1lYJhADJZAInTpxAb2+vwwvqKG3xvVMViiAAyOfzWFtbc6wQDfT29OD8+XOgFDAtCyCMnq2vr2NtdQ19fb1oNJtC6K9UKvj44yn89qOPMDc3h1Kp5ElBHQlHQMAUNc2mjrGxMaQ70+JMGBl23oH3BprQKlLxnwDvLWapIMIETD3Fd0+t5qZzUzXFMaHHkYjHEQqz0zZDIQ2xaBTxeByEEFQqFVy/fh3RaBTHjh1jdTpCQiwag2VaiEQi4lj5qPMufz+ZTOLQoUOwLGbBsG1bnOhJCIvZiEYjsCwbkUgEAwP9QtqT61JVDW7YEhsr2yhLKJVKiEQiSKfTiEQiWFpawvLyMsbHD4EQBbbNCFUoFEJnZydGRkYcc18YhmEKgYILP5FIBLZlIRKNor+/D8lkkvnZSy4HmqY6dWqIxZgbFXOZ2MTHH3+MaDSK8fFDME1LxFfE43GGYNyUBqBareK3v/0tfv3rN1EqlRCNRjAxMeH5ptVqVTDMoVAIBw4cEIt/L65DjwP8uNDd3S3cObipkrsczc7O4sqVK+jqyiIcDiOVSoJSKgTSvYJtU+GuVKvVhAsSpRT379/H6OgIhoaGWmIxeAxGNBpFMpmEqqpYXFzEe++9hz/6oz9CZzqJJuB8xxDi8RgIYfjAzdCxWAzJZMoRDPKYn5/H6Ogo+vv7HI0eQTgcFrgSiYSdzd2PV0xTHQqxduLxOGrVGjbyG7hz5w6i0SiGh4ZACO9PBLEYc4mKhMJuqktK8f4HH+B//su/wjRNpFIp9Pf3e+arXC5jdnYWm5ubsCwb/f39rE9C0ygTF9do2vab7/lLfXFAATHHMl0JhUItuMXjYbq6unDx4kUcP34cn3zyCQqFAmzbxqef3kFXVxYXL17E/Pw8rly5glqtho6ODoyOjuKVV17GkcOHUGvowrQfjzcQd0zhmsYZOadvzkUymURfXx/C4TDy+TyuXbuGX/zil8jlcuju7kYkEhHflStbbt36BJVKFaZp4ktf+hIyHSnolDGAsVgUiUTCaVNroRMyLvI4Mrbm+lGv19DV1QVVVQWd5m5Z4TDDWV03mGtdR4e4H41GYZqmoG0AEIlEHIszxcbGBhYW5lEqlRAO94i+qM66Y24IrL9aiO0T8w/m8e///h948623kUwmMTo6ilAoJOgHd4248vEV1KvMMtWVzTqs96Ntze1w+HELHN6bPD0t0xpyQWMvQobsMtVsNlGpGMKlUXF8xjnO+IEzo4ZhiLiekONmqQAwDQO2ZcOAAUptGI6AoGoqNC0EatsoFCuwLcvj9iWbOwhx/ONDYeHC3G6PexLpzeOE4PkIcEGTwDRNLC+v4Fe/+k/8/Be/RDwex9jYCMLhiFAsNBoNts6uXHXc4ilefLFXBIOrmoaIs4Y5/uwUR8CtAM2mgevXr+OH//pDNBoNRCIRHDp0CDyBCUDQaDawubmJH//ox6jX6hgbG2X8oOPSefPGDbz11ttYXl5GJOLyTpw/LJfLmJqadjwJwujt7QXAlJHhCKOBLEbPdZ/mLk+2bWN1dQWLi4solyvCTYrTw1gsJtzGVFWFoqqo1+qYnZnFj3/0I9y8eROZTEa4kgJsjzEMA2tr66jXGqjV6ohEIujs7PC4wX5W8LhIwZl04ZrgutE5BIHTBNkVij9ACx31B2j6Oyyvbfdma+80TUO1VsPNW59g7NA4Tk9OegIGdwJOjE6cOIHxw+NQnRNINzc38eabb+HatWuIxWJ4/vnn8dprrwFgplfOQC8tLbWtm5uUCoUiVlZWkc9viD7Zto1isYjSdkkcGmSaTGOdzWbw7LPPYmLisHNYEjB1dxpXr17FrVufoLOjA5OTp/GVr7yMeDyBRqPBrDaKio2NzV1jHzRNw9bWFm7cuIlTp05BJYDVRpIPhTRsFrbw/vvv4/bt2ygUNlGt1vD666/jO9/5tjAT6rqOf/3XH+LSpUswDAO3bt1COp3GmTPPoKOjw2NaexKBC5J/+qd/grNnz6JeryMUCqFUKuGjj36LmzdvIZ/PYXFxAY1GHTxN3sMuMkIIarU61tdzWFlZRaFQEIcnmaaBzU3mD66qBDspxrjAsLKyAkVR8LWvffUhekHFoU4zMzPo7u5Gb2/PZ94ItZCGSrWCmzdvYmhwEIfHRtCin3WmKxwKo1yu4M233sKVK9eERvLs2TP43nf/nB1cZrG3/8f/+J948803YVkWpqamMDAwgOPHj6GzozPgkCvOuBAP7fC4KRDf/vUo6uDfIRiGgVgshi996UWhzQLgYcq4sNnX1wfTNDE+fhgbGwXkcuuYmprGgQMH8ZVXXsKDB/P48MOP0Gw2MTQ0hKeeOikEGA6MCbZw4sRxXLhwAcPDI4jHY4KOcMWyoihIJpPo7OzAjRs38N5772NrawuZTAYnT57Ec889h0OHxmAYBt566y28++67oJRidXUVly9/jNOnTwODBx5pTnjA4fj4IUxMTKDRaIjN+c0338Tly5dRKm1jYmIC58+fx8jIsPAb7uvrQz6f98xhQAsAmLCxtVXC22+/g3PnnsXo6GjbPsWiUZRKJfzo336Cmzc/QSwWQ29vLy5evIDnn39euDXOzs7i/fc/wL179/DJ7U/QP9CP8UOH0JnphKapeIjQxicKZEFeuDj51hJRXBcjdvIwA5v6Domj1HNuBYUbtHv//hxu3ryJe/fuYau0hUxnBq+//nUcO3ZMBKfyerj76dTUFG7evIXp6WnUajWcPXsGf/3Xf41QKCQ0zcViEbMzs3jv/fewvV3GyMgw3njjWwiHQ/jxv/0blpeW0Wg0WoQYLuSMjY1h8ulJnHv2WUQiYTQa3qQp+xAMgl8U4HiuSHYxP29YrdXwzrvv4tO7U8w9tLcXFy6cx0svv4RUKom5+3P42c9+gZnZGZRK27h+/TpGRkbw8ssvQ91J98eFxgDjGY87vHbtOm7d+gS6rmN7exsXLlzAf/kv/ycikQhM04KqKnjnnXfw9ttviz3qBz/4Ab75zW9icHAQa2trmJ29jwcPHkDXdXz961/HH//xt4RSdmVlFT//+c9x9+5dzM3N4cGDBzhy5Ai6urJ7VlyGw2GsrKzg7bffwdmzZ3Dw4AB03RKKbhmi0Sju37+Pn/70p1hYWEAymcSBAwfw4osv4plnngGlFBsbeUxNT+M37/wGy8vLuHXrFsZGR3Hw4AEhOHHPFIrPR9jQAE5DHL1LQPoEupv60IHgpLZyPdzysXvHCSEwdB35fB6LCwtYXl5GNptlgTl76I5lWUh3pNGT7QTAspWsrKzi44+vCDNYT08PjhweE+/YYJlbdkrNp6oKSqU65ubmsL6+LtyO6vU6SqUSNjY3kM/lUS6XkUolBaFkWrs4+np7RBapRr0h/O5D4RB6erpx4vhxT3vblRo2NjZ3/NicWDYaDayvr2N+fh5jY2NIJBItp2gCTENdqVRw8+YtzM8vQNPCeOaZYzh//hzGx0Y8Ze+dPoX19XXMzc1hdnYW2WwWJ0+egKoqeMLlC7FYhoaGMDo8KO43dBONBgu+zeXWhQtFPJ5o6yPfDri71dZWEXNzcygUiohGo+jv70ehUECtVkcul8PGxgaq1brHJaAdNJtNFAoFzMzMoLOzE9FodE9EiQsYi4uLyGQyOHPmGaRTiYcaT1CdzUYT8/MLWFhYxJGjR5BOpXz9YUxIKBxCrV7H5Y+vYPrePYTDYZw79yy++tVXMTI87Kn3xInjmJ6exvraOuYfzGN6ehqjoyPoymZdIaxlilpNuGi584RIFD5gwfEqent7MT4+joMDfYHlKJjnaaVSxZkzZ1Cr1fDOO5uONmwKv/jlf+LmzRvY3t5GOBzG0NAQzpw5w1zpfBZlSilSqRSGh4dx7NhRRMPBcWimDRSLW5ibeyBcgcbHx/HCCy/g6acn0ZlmsWeGocM0Tbz55lsAgO7uboTD4cA69wLcpz6ZTGLo4IDn2a1bt4QFMJlKYXhkGMeOHUMk5MZnyC4JO4GmaSiVSrh8+TKGhgYxMT7WsoFyJVupVMLi0jKmpqaxXSnj4MEDeO65i7h48SKOTowDAAYHB5HJdjkKhRUUCgXMz89jcWkRsXgM4XDqiXUh3QkCKRKVpAtJoqeEunEMzqVCFOe+KzR7Mk9RKg7d29jIY2pqCtPT0ygWi8hmszg8fhjdXd0YHBr0xkY4VqNSqYTFxQV8+umnqNVqiMfjuHfvHgYHB0VMY7PZxMbmBu7enUKhUGBuz7UabBrB/Pw8Zu7NMJdsKp+aDfDg2I2NTeainEhgZGQUyWQClnSOxz7sBO0tB0FPNvLsO63ncujo6MCFC+fx5S9/CeNjTAGQzWTQaDShGzpu376Dvv4+xONxFItFdHSkH3qvBgBNY+69t2/fxtzcHBRFwVNPPYULFy7gxLEjnrLcLfPdd9/F6uoqrl8nOHPmLLLZLKpVlnCl2WwinU5jfHzcwzv19vbhxo0bmJqaEi6ym5ubjrVg572cu9VrmoZcLodLly7h8OHDGDo40LK78XVSLBYZfs/MQDd0jI6O4oUXXmCKmSGmADo4eBDJVAoL8wvI5/PI5XJ4MD+PidUJjB0agyYFsss88GfZUTXG81NQ0v7oK3kwOz5rsYwGoJVLbYIrEuZKZgKzTBNzc3O4fu06nnv+OWHq3w0IITANE5VaE6EQ82er12vCFx9gGm7dtIUmDQDisYjTdnC9iqKgWmXBRZubm0gmkzh58iTy+Txu3rwpfOtWV9egaYOIx6OwLJaNwzYN6E3LyUxko1Gvi3apTaHrBirVKpKJBGq1BoiqiOe7jVke06ef3kU2m8W5c+eczCetUKvVROzI8PAw/uzP/hTHjh1DraGL+mzbxtGjR1EqlVAoFECpjWazgd2yMzwpIAteAFBrMIuGYRg4cOAAurq6wILMgjMT7bUNRVGwsbGJe/fuoVaroqenB6dPn8bt27cdN6ACVlZWsb6eQ29vD8LhECyrDTF2XPcopfjoo98iHI7gwoXzDyVgFAoFLCwsYHFxCZ2dGef+Iw0PiqIwd8BSCffn7uPevRGceuqkJ1OU0FZRinq9huVlxnQdOTKBv/w/vovhoSFQsGwunO0aOzSG555/Du+9+x5AKeq1GtOuO/W0BMvuRpw4swOvooO2FnksQJxxcde8epNJ5+0Y0VAohKdPn8T2dgnXrl2DbduYnZ0VCgnukjk6OooTJ044yQBa6zJNS2QtISTZYh3SNA2VSgX37k1jZWUFlFJ0dWUdy8d5ZkmuMy3uiWNHkUgkcf36DaTTabz88kvIZDJog8p7mBP2tUzTEgkNeIYs7h4FAJZpouFkWkMiIdyhPNryHYBnVZmZmUEul/Mp5J3/nU1/YXEJMzMzaDQaSCaTGBsbw1deeQVDQwdRrbMsb5qm4eDBgzh67JijyZyFaZrY2NjA2NhYoFLn9wlcnXPwA49gxv+jkku0JGBwZR6lLF4Dzr5SrlSwXd52XDSYEmVpeQlLy4MYHBqEImlTOciupJFIBJVKBe+++x5eeunLOHr0KEzTdFyNw0gkEtB1nVn2nP7FolGRSYxbmFmXXGGmVNrC9evXYds2XnrpJUw+PQlC2f4tf1U/LdnJYBrgoLEjPGHG14cHAoDw+AtOmL2j2d4uY3l5BRsbGzANA93d3XjllZcxNjrC5poQaKqKl778IpaWl1EoFPHVr30Vw8PDyOVyCEfC4pwUP1BuTiGt34kA0PUmVldXsbGxgXQ6jddffx3nzp1Dtd704MKxI4eRSqVx+/YdLC0tY3u7jLW1NQwMDLCU8Y5Le09PNwhhikuWOltDOp3C4OBBDA0NolAosueNurMedptA13JXKpVw7949FItFdwBwcURVFdi2hQcPHmBhfoEp1tNpHDlyBK+++io6OtKo1Bj9DofDGB5iippCoYDl5WU0GnUUtgoYoaMirkXM4R5gN1zV+K5MiK+Yf1VQSBINEUVIUHnxmteNisjWEXmWAyga84FX0WjUsbi4hHT6Ds6dP49I2EkbupfxS0jWposPDSphkm0+z4IUw+Ewuru7EI/HsL29jfn5eZTLZayurqC7O4tEIg44+YmpXwbbMwWhbXvPvwnfcHVdx+zsDLq6unD+/HmRjhZwGe6trS1sbhawvb2NeDyGgwcPYGhoEB0d6ZZUbb29vXjxxRdx+PBhUEqRTqeRTCah609+EBwfdzQaBQDEo662dWFhQWR9sCzTYVoerR1NU1Cv15DPs9S4vb296O3tFelqc7kcisUC1tfXkMl0Oto2PzNIhR+yYRhoNBr45JNPMDIyjC9/+UVHm+u6tnjHyf5xf3/TNFEul3Hjxg309HQ7Qex7jyeRgfudN5tNLCws4Pbt2zh+7CjCIT6XlLlMAFheXmFpSptN9PX1YeLwYZERhJWEk8qT4ODBg3j1K1/B6dOTAICOdBodHZ3QdUOUZWNjVCaIKPtdpNg9N/MUvy27Wz8u4FopHg8Vi4QCy5k2c6fimt+uri6cOHHccefLO6kRLcfl8iwOHx536g9Oxe1hykKqxwLAoQJgbS2HQqEATdMwMjKKAwcOiGwqHAyLIpvN4u/+7v8S7qSxWCxQsHms4COVPOal0Whgamoaly5fwamnTnkyC/K529zcxOrqGgzDwMDAACbGxxGLxSR9GIVtWyCKgqeeOon+/j5UKhXEolGRPrzVxe/3A/zbMNuzgngCt4TY0mXjIXHXnotDBIrChMXS9jbW19aRz+WFy55NbWwWCsy9WFV2VajwINrr169jcnIS8WgYlZoN/6bKDu5zToCmrqvi2bNnMT4+ju7uLoeR28aD+Qe4fOkylpeXcePGDQwMDGB4eBiJZAKKqnjO62nRJPt+txMq9sq2yGWfWEGDut5IAoiMCtRTVh7I5uYGlpaX0WyyLHnyXqEQwg7Tc/Doueefw8SRI+jr6xN7eSgUQqNeb7VZ+1klId+wUtvlGtbXc9ja2oJlWUilUjhwYADd3V1OmnjvF4pEwhgdHUUul4euN7G8vIyxsTEMD7NEOo1GA8XiFn71q//EnTt3MDo6hsnJ0zh25DC+8Y1v4Omnn0alUkUqlURXVxdCodCe6CXfK7jL6M2bN9CZ6cT4+DgUTZXKMbzcyOexsbEBABg8eBCjIyMIh0Oedcljkc+dP4fxw+Oo1WpIpVIiDa/shk98f+XpDHreDq81EFkIkJl+2oIU7Y1duwAXUNotGec2JS5T2NHBtBq53Dq2t7exuLiE1dVVxGIMwR7FPPZZgDdnWFRkLmk06ujs7MTBgwdhGAY2Nwssu1WlgoWFBYwdGmO+1oEUYw9WmD30izMWXV1dAIBcLofNzSIWFhawtraGer0uiDWXzre2mEXCMAwnQD3FgpJVAh2uVp4zrNnONA6Nui4uDd3cNSbkSQBulZiZmUEikUC93kAoxHwwr169isXFRQBANptFZ2dmzzE+MrB4HwOFQgH5/AYsy0JHRweGh4cAsGw2hUIBm5ubWFpaYgQiYPO0bQpVZeeoGIaOra0SisUilpaWsLS07MRwKG3wnmkK4/E4BgYGRAarO3fu4OjRI+jszLRlQNsB12T09vZC0zQsLCxgfX0ds7OzyOfzqDtWITeRA8HGxgaKW1uwKUVHR1pYiDhwCws/x6Anm8HEuOuiWGsyQU8hO5Gt309XBX7Ww9LSEuLxBNbW1gC49M62qZMIogPpdBqxWAy6YSGbzeLZZ59FoVAQZ9moqoWuri6cOXMGw8PDIhZKxiv+XYrFovBZZ8KAJbVL0N3dhUaDBTPW6w3n3J9OJJOSW8RwAAAgAElEQVTM2iFb9prNJjRNw/lnzzCLlNGaEeth1o9wmf0dAcd5pmFUsLS0hHv37iGdTuPokaMIhcKifbYNEpTLFWyVSo57WRKZTAYAswQBcNagAqIoODDQh0HJ1c0G0GzyQ0x/Z8P6QuGhdvwW7oOrIgkIYak7a7UalhaXsJ5bh+FornmGoEJhk+Fhrd4mvbjUL0Kg601sbDSxtLSE9XwBsRhzJaVBPXb4j/+fvTd9juPK7kR/NzNrA2oFqgpVWAo7QIILSIoUW6JEtbV0T7vbnmlPR3R4Ihx+8xe8+WfGM/Hem5kP/jB+DsfYz2PJvartFrVQoriCILEQBLFWAShstVcu9324eW9mVmUBoCRKUAtHQQGoyryZefPcc8/yO+foho6AJ4CB/n5cunQRfb3dIGDR7e6ebiGrubzO5XLI+PoQUALQcPz3vG+Umni+9SLY3y+YBT50dMRi6OzscOxPFBAN4Xp7+zDYn4GqGdANAxQUMpGaZM1RllyxyK5brVZF76C2tjYoEtCYbaMZTIYkEgl0dnaYlQALqNVYpdFEIoFwOIxSqYR8Po/5+SfCyVYsluDzMWfSwMCASOTmyJCDiBX88CKVSqFSYRDr+/cfIBqNYXh4GB7Fck4Rwhrp7e3tix5Z4XAEkUgEhqFD1w2x5xIw2NVApheDNsi4RlnTXl3XQRpWfKuo/1HRACzJG26eCgJ7YWM+oIhKwPz6gDhhU6SB2Ja+gzesUDfvOphKdSEai6Faq6Jer6NQ2Mfdu3eQ7EqKCTuUzP2rlTX2PERMht7e3sHq6hpyuQ3Tk9iBkZERVCoVLC4uwufzYn9/H0+fPsVLL10SSqHwoor7OjgK49ygmux0QTw5rbe3F7Iso1KpoF5Xkc/n8dlnnyEajQjFji9g1gyOlSSlFNB1szOvy/0YhoG66LZLjgxLOA7EK0f94z/+b/zTP70rPueh+3K5Ar/fh4mJM4jFopiefmQuyKONL9kS/nm4V5ZlpFIpjI2NgVKKJ08WIEmSqO7Emtc1X4BSAx6PgkSCVbnhkYi1tXX89rfvo78/I6o8uZGua4jFYpicnISua5iefoSlpSUsLj5DKpU2oYHPUxWLvfRh04O7traGvb095LJZPH48A5/Pa/EVGL/Wa3VUKwxCRw3a1NGeoycoBQxNhwZLEabmHEimw8Pygdrsc9MLKcZruGcun5ogUraw8jel97GmcBXcuPEhPv74kyZjj/eYePXVV3DlymUMD4/AMAx0dnbi4sWLWFhYQDabxe7uHoLBIHp7e4QH1i0RlXe5nZ+fx7NnzxzrH4Doj/Hyy1eQyfSjUCiAd2rnpXQbiW+OHDJ1bMl8TA5XGBkZgdfrRTabxfLyMkKhEOr1egMskjFdrVYTyeYGpU3dv+2kCmwYFTL92wIfbUUuzl8XI4OIH1YEkVj7vU0PEHBjypO1KwxevJVHKBTCuXPnsLm5ienpaexs7yC7nkUum0MqnTq0yamiKJAkCdPT0wiFQrh27VVRYZFd3vyPcAOSfUYpRa1eQ6lUQqFUYQ08ZRn9/f0YHxtHbj2LpeVl7O3tYX19Del0ikGrbGui1V256Rqtohmt6NhHLjjZoxe2UDE1HagOVEzDw9TrdVRs60zXNMvRDAg9g1J2rGpjQgpAkq0YyYFynV/eXJSVSgXFYgGUUvj9rJIpIaS5cAksB4XP5xOVmFhEjhk//f0ZnD17FtPT0yLPdn19HblcDr/97W9Rq9WQyfThRz/6Ec6cOYNEInEg/J4TjzRMTJzG7u4ey4FdeCqqUMpmHhN/PkqpqLoHwDQsNPD0B6fyCagah0Gxv1lxBsMKAjToePb5PZCvHTYE+1ax/d5wNL97+2e0xXHufzd7TG2TSxo/d3otCSEIBYMYHR0BAasP/HDqIWq1Ojo6YpZXXjxPY+8Ol3t1SWA/KrGeFhQrK8uicgCPXkSjUXSnkqjXX8XU1EOsrq5hbW2NNbsTFxdaOgDmsXQVUgLO8XzKPCEEsVgMY2NjePToEXZ2dnDv3n2Mj4+JkquWt9RSIOyKh0SsHhILCwuYnZ01DRirb0g4HMbly5fR3d0Nv59hio6rwWGHPdRqNQc/EkKQTqdx/vw5XLgwCV038OjRY1BqHFkRl2UZpVIJCwsLWFtbBwAkEgmkUl0ItQdw6dIFUWqZ1bfOAQD46E7PrwWjSadTSCYT2NnZxdraGm7fvo1YLCbm240Mgwm4jo4YUqk0NjY2sbe3h2fPlhAKhYT3+XlJliVEIiyJ7enTRRQKRTycmkIimWTl8SQJfBUa1IBhmJswIQI6xe9veXkF8/NP8PTpIivNLDNBWVdVtLcH8dZbb6K3txf1GofpUUdul5vHmx60u3CLhlgdfilpffiLJK6c7+/vo16vNynwtVoNqsp6i3CYGIf15HI5s28Ei2CUy2Vsb2+jUCiis7M1HIfhfquip4ud37iBkc8PIx5PmBvSweuYUuaF9vs8MKiZU2PzxvnM0otH8Xuz3CdJlE1+ETKE3xvr1RFGNBZFoVjA3t4ebt+5g0JhH7LZGZrzhEENGLrV84hIjI9lRUatXsfU1CM8ffqUQSwMXTiefF4PEokErly5gng8DlWtu9/UMafGtXHUoHtTQihp/lyWCVRNRTaXRaFQgKIoSCaTaGtrw/7+PlZXV1EoFJDLZRGJRkxoml3rtHQVVsqUrZsnT54IA8Pr89oAAxwuCRcfHRGKrE4NU0YQxGJRxBNxrK6tYW93F7lsVpSRP2i+aMNPx1zYPnTIHyImyX1OG2/5GJO14qkJhTf/udsXDLbWYLDx6TAoczTzSmxejweKIkHTDNP5Yb6vhoiHuJcW12TXNUTUVZIkRy5OK+KONPsYlFKMjY2bTU6TuHv3HhYWFoTzkhsJhBD8+te/gWEYePnlqwgGDy8kw3PRenp6EQqFEA6HRCTj81ufYz2bFc4RPtOGYVi92ojF7Ioio1gqYerBAywvr2B/f99xLZ/fh97eHlx+6bIJfVfZqmmFx7bxrEPKm+/DSotgYxxZ4+AegC8T0SYHvXk4x6/X6/D7/TiXOWf2eNjCysoq2tra4ff7HA1RWt7TVxaCp0LArK2tYXV1FYQQATmYn3+Cnp5uAStiTdEK2NnZRbWuCktYwFRaWMy2WbAlGx3t/pnBw6A5hcI+Hj6cxrNnzxAOh9HVlXTMF09QAixjg3uiDcNAPp/HnTt38Ktf/Vo0KSSEtbhPp9NIp9NIJOIHKrzHgfiCy2QyaGtrcyQwaZqGkZFhs0HZsICsGAbFUdtfsFK+KhYXF5HPbwm8e7FYwpOnzxCLxYRxxut57+zsoKuLlSh1GjzMg88b/8ViMczNzZl8v4LNzQ3h0TsoidTr9WJsbBSGoePWrc+xsrIMgCIQCHyh5NNarYb29nZcvnwZADAzM4P5J09Qq9cRiUQZj0rsWWRZhmwaMYahC1gJwDaMbDaHW7du4caND1GpVJjhSySUK2XE43FcvHQRg5leWKoZE2HcA2p3xhxK9rm1f/zcM/DVEKtSIyMa7bLqtdtIVVXEYjGkUlYvHlmWsb29jXv37mFpaQnFYhE+n880OjYwP/8EwWA7EolEk4JOKePlcDiM9vZ2VycDQNDf349YLNpUkcltE+QJ2NlsFh6PB5FIxKF4eTxesz/L4e+Jb/B+v+Ud/KqJP2sg0CZyguq1OiqVCj755BPRdJXBasxnlGThBTcMA4bp7ZNN58vc3Bw++OADPHv2zIKQUaA9yLr+njp1CulU8thX2HsRdJARQgHoBmsEtrm5iXKljGQ8iXQ6BU3TsL+/h93dHZRKRayuraEvk4GiKAK2YfE320ODwSAURcbe/h52d3axvLyMjY0NUeLWwb9c8YHzMy4juEda13XRY0WSJJQrFezvF1rm1DTKlUaWb2UgHGQ4HHWMY0MHhFsOUqR5fxJ7or0wSg1mXBCwPXZ7e1s0QGZ9eRQRpba/VXu0utWVWZ8Tdl3ewJNS2vp9UOaMsTtSOC+mkp2IRiPo6OgQ8pwbLbyy097eHh48eIBUKoW+vgwGBwcORd9w2RgMBhEKBTEyMgJN07Czs4MbN25AN3QoHt6nxXoubnToumEaQUxu1et1TE1N4dNPP8Pa2pqYb0mSEAqHcOnSJZw/PwlFYfLdaAWuOcQwYu+LG5bM0FKaTHD776TxD77T27//iqhhTE3T0N7ejsnJSdEQbW+XdaglEvPi2TeGxttpUi+o/SLPT7xHwt7eHvb39wCwMomffvoppqamhDDc22MQBkIIZmdnkUjEMTY2LppBcWhU66mz3SOxL5+DSdd1xGIduHjxAtbX17G8vCIqRZXLJauiBoD29qDoBl4uV1AqlZuUC/s/3qwPgOhAfszFHgCmtBFC8NOf/jtcvXqVdfkEV34Y5j0QCMDv9wuv8fPAG2SJKWrb23mUy2VQyvoD/OY3v8GNGzcgy7LAFweDQahqHXfv3oPH48HAwECTws+UQgMdHZ0YGxvF2NgYdnf3sLu7i9nZWdEs0uttkSBsNq26evUqenp6cO/efayvr4uqWZZX9egPqaoqotEoTp+eQKFQwNzcHLa3dyDLCmq1OlS1DkUxmzj6fWhvC5ie9xpK5VIzTraBr3w+HygoK8XLN3w0VJFqEEGOkG3To1DwktuNp3+TLFuvs+TS69dfx7lz50TjQT4/lsLtZ802DQM+DzMw7t+/j729fSiKIirl1Ot13L9/Dx0dUaTT6aaICO/ePTFxGteuXcPg4CDa2toacjCAUCiE/f19853K4j7clIOAz4N8Po+/+qv/gu7ubvzsZz9zNGmCDerK9LfWE05Mq5F+Sbl8MLHr82jzG9ffQLlcwc2bNzE9PY14PI5QKGiuQ3YPfr8fgUAbK89cY93J7coF04Ms/vUoCiRZht/vF46Y4xnPPTo17vj2zxqJ2H667cUEVvRud2cX62vryGVzUOsqYh0s4s4KuSzB6/Vif7+AxcVnuHDhQnMfCmLBVjpiMbQH2+EznY3lchkffvgR+vv7RSnwQ5+SWp5a/j79bQG0tVteZmJe01IyufyyP6yl7AqYELVQFUQiTfNIAViY5MY9/9tJYhZc1JZGQ4kVnmgXcymbOQIAjxAYkGQZsiTjwxsf4tbnn+P6G9dxhnfElkgTv7VSZZlDnX3a1taGUCgs9qhisdTSwGAKvGHCzjn8yABAhUHh8yoYGBhAZ2cn3nnnHfaZz4darYb/9t/+Oz788EMEg0HkcjnMzs6iuzt9pIqVvGDPwMAA3njj+9je3sHjx48xNTWFZDIBD29iChZl8Af88PtYfnK1WkW5UoEdI8P1V87niqIIh6jXa1XksqBpVuS/6f1xHm9x70Rihg+RJFsEg0uIJlPcNvWttPmvghoZ0mbF9fVlMDw8jAf3H2B7e1t0ePT7/YfcBnH++gXvmZc2LZfLyOVyyOfZPdRqNezu7kHTVEc3Um4hr6ysYOHpU4yMjLj0DfiqoivmiCZ8IRQKYWhoCE+fPsXDh9PY2tpEpVKGqtZFh3OeuMhL/e3u7iKbzYpO0vF4HJcuvYRIJAqv14Pd3V3cvn1HVF06Co7wOBBXDBKJBBKdMaAz5vwegKYZkCQI/PnzUKXK8i9yuRwKhX3ouo5yuYx8Pi88I7zrJuMhDU+ezKOnpxuDg4PuyjFl3ohwOIyJiTPY3NzCrVu3sLa2xjrSUnoAhMtSGlOpNPr7+1Gr1USHbw4Te553x/kqGo2gv78fmf4Mlp4tmTXmVdRqdbS1tYOCItXVhXAoBEIIdnZ3kcttYG9vD8lEAhIh6OnuxtWrV9HV1QXZLI/6ycefoFQsuSi1bj5B20b+LSMuz6LRGLq7u9HbnWo+BoCmU+FZy++Usby8jKWlJezt7SESiWBoaAjr6+vY2NjA7OwcurvTGBgYEInh9utRStHWxrz3mUymZR8MwzAQCPjh8TAnCYfX2T19hBAUy1Wsr69jZWUFy8sraG9vxzvvvI3B/j5omgl7MHgehyFgWQKCyeqUigaMANvAXzTCUtd1+P1+DA4NYmBgALOzsygUCoKHVVWDqb0iHA4h1hGFJEnIb+WxuroqxiGEmM6iAHb3doU3fm52DtSMEH/dxUdeFH2Rp3BbsQBEydnV1VU8e/YMlUoF4XAY6XQaHR0dCLb5USlXMDU1jWx2BisrKyw6RFhTWGpQBqe0eWwlWUJHRwzxRBxqnUXV7ty5A0VRkE6nrf2W4aBMZcud0TiqgABQJMWhAFKYcGZqldx1KhO8Q3mLCbGNQ1r8dRAde25qFaI5hDickhCC3Z1drK2vs34jMI0Bypx3tVod2VwO09PTTOeqVnH16lVWfr3FWjtozkKhMBKJhECf8II9PT3dLDJCrGiZIrHcuWyW5VUAQGdnHJKk4N69e9jayqNer6O3txeDgwOOXlsUwPnz57C1tYmNjU1UzDLbhnH0Yius5GwIbW3DyGQyWF1dNRPKZeaE0lnTPYkQRCNRhCNhUEqxkdtALpezGUFenD9/HvF4HLu7u2YjwDUB6eLoFQ4ZbAlXbcjLOIiIJIE0QaRIw8+mqAZ1fv8CiXs9arUaUl1dODNxBotPF7G+vi5KjLU1dK9tpsZQyxe7cUmSUC6XsbW1hVyOVYkKBoOi1bvjipRCVVVomoZcbgPZ9axpfLgYage9pVbS+gDSdR2qqqK/P4OJiQksLDzFzs5OE1Y6HA6bcI2ogO1MTU3B7/djYGAAqVQK6XQar7/+GhQJmH48i7k5s4b880JVvkHiC7lWY16wcrXuunhk2ddwnnW+I4RrG5dSir29PaytrWFzcwvVak2ENBsNAM7HLGl7Dfl8Xizq5nu2Ii9jY2NYWVnBvXv3UCyWBF60tYBin/OO5RcvXkStVsP8/Dy2t7eZV9zne04liEA3DFRrNXT3dGNychLb+W1sbW1BVTXougUf6OpKwtBZNas1M9ltfn4BsVgHOjs70J/pRW9vL66//joUmWBu4Rnu37uPuhlZsVZrK2/HUZiuEQ5BHeLsm4IccE+oqrKIFu+D4caPPFIxNzeH2dk504mhIZ1O4+2338LNm58im81ic3MDc3NzyGRYsmGwvVke8j4YLOLb3AeDw5NisRjC4TAMYxnLy8tYWVlBpVKxRSyBZ8+e4fHjx/D5fFhaWsb777+PS5cuYrC/DwAzjDnuuFQqYXt7B7quQ5J49RSgVmNQQW7sHs3b/OXI7nwZGOjHyMgIZmdnUSqVWHKkqoo1H4/H0Z3uhsfjQX47j6eLi9jZ3kFnRydkWcb582dx6dIFgABPF5dw8+ZNLD5dRK1WfaHP8HXSIbryc5/LoXnMMF0GIQShUAh+vx+53AbaBjJIpVLw+31m2c8d1vMEZiVAGSZfWWNqmiqcadv5baysrGBpaQmZ/gw6487qdaaN4dizRAK47T4pZVWmOCwOsKLdwrMLgNiMZvZTgulIdkyEGJ3af9g3f7HRNNyH+PjbS0JfdHcKBduD6IjFzEqhG3iy8BT5fB7JRJw5Y8z8RtZ/guWQ3bt3D5FIBKdOnRZRiEbiETOYP5uu28b6VnR0dGBtjVV8mp5+hEgkgtHRUciyLKK8qk6xtbWFpSXmUOvq6kJfHytPe/PmTdy8eRM7Ozu4ePEi/uiP/ghXrlwW19U0DX19fRgZGcHWFtvvmcPmaLoT5zdFUdDe3i5g3AsLCygUCigWi8IgkyQJXV1J5HJJSJKE3EYOy0vL2N/bh9/ngz8QwOUrl+HxyNBUA3PzDOa5uLgIQzesyBsHJzXmUzX87ub24/Pu0E8IgXKcNUXuNUgkEhgfH8Pntz/H3v4eNPX5y4l+GWLN9UpYX19DqVRCIBDAwMAAXnnlezh16hRUVQMhMCFSrKX973//e7ODcx6yJIMVPXCknR1IX+TpePJRT08PxsfH8dlnt1CtVk0Pnf04HYFAAJlMBvv7+9jZ2cEvfvFLhEIh0a2W09LKGu7du4+9vT1TOWF14I9rYveXJW7RM/iUH15FYq6MBjIALC+zpoqqyja7U6dO4fr160inU6jV6gLKks/n8cEHH+DOnTuoVCqsf4pHdoRunffAomGdnR3IZDIYGBgQCt9RwquqqqKjowPf//4byOVyePjwoagf/oXmxEwgGxwcRL1ex53bd7C9vd0kLHWNNZFkeUAFlEplvPfPvwAIwY9+yMLHsunFfvJ0CR999KF4piOXPT7ISvgSUcoXTSzizGqbBwKBln0wOJUoxWef3cLU1BQkSUIymcTQ0BDGx8eRz29jbm4Om5ubWFtbx/379zE8POz66IrC4DttbW3wKhK8SnPn7c7OGC5fvoy1tTVMTz8SpW15jwHeyfvRo0f41a9+jVKphEQijv7+fkfUJBqNIB6Pi7LGbW1teOedtyET1oOmXK1jfT0rmpSyBN/Al+oGflTiiZcDAwM4f/48FhYWoKoqU1xhRTv7M31QZBmBQAD5fB5bW1v45S9/hXKlgksXzjvGXF5extSDKVbMw/TS/6HKxS9DPDdxb28Xe3u7AFjH9Fu3bmF+fh6BQACqqmJ1dU30QpiZmUE63YXhoSEoZp4Mh3lwyFIoGMT42Biy2SxWV1ewubmF1ZVV6BqLJCuKYtPhSQNuC3BA+syvKpWKBe2kTPbZYYycqM0KkAiHBZqRkAanFLXDygVZ90PMccyBv/A8f+3kwKqagpna/25N6XQKExOn8cmnn2J3d9fML/gQlBJMnGYdtTdKZbz77ruYnn4En88Hn8+HVDqFdCoFn8+LUokVvWBTZkFuFQlQWkRrAWa09vb2YmNjA5ubm/iXf/kXeDwKJs+fZY9j9gq68dEneO+997C1lWeRzVgUXV1JdHenkUqlEAwGsbq6iqmpKfT29uLUqVPo7IxCAuDzyFhYeGpWptTN+/eaRtHR3zEvM3vq1LhZCncemqYJmanrBmRZwtDQEPb3C2a1wjJWVlbw3nvv4Y033sD46JD17B4Jc3NzmJmZEboOi9BxUI1NP3WxhlxBTI2GhQ1C9VxlZb5u7x9/VK9PQUdHB4aGhlhvgOWVr02Q8+TVYrGAZ8+eCQMjlUrh1KnTmDg16ji+UlNRKpXw0UcfiaowKysrkOV+yIoCSnUcGAkSQucLhDDAQ3uENa8ZHUaxWBAVjjipqoZ4vBOXL18WVY7W1tbw+ee30dnZKRKEDEPHwsICHj9+jP39fVHdIBQKiX4kf2jE8yaWlpbw2Wd+LC+vmjAONre830Q0GsXTp0+xvr4GTdMQDofR19eLc+fOMjiWSRTAzm6BdaO/exf1eh1bW3msrK4jmUw2dMQ2zzFfuyITpFIpnD17Fvv7Bezv7x/JwDAMAx6PjGS8A729vYjH46hWq01NFI9KvKqE17yfTCaDnZ0dsyKFxaN107B5/bVr0DQNt2/fwZMnT/DJJzcRi0UAsK7NhmHg8eMZPHz4EMViUeTCHKn0NA6QQ8d4b+YJ0gsLCwAIOjs7ADQrLZRSdHd3Q9dZd9ZsNou2tjacO3cOly+/hEgkgomJCeTzebz//vtmxbenyGaz6O7uBmB5klh55C3cu3cfm5ub8Pn8VpUvkzRNQzQaxeTkJMbGxjA8PIyZmRk8fbqIjz/+2CxK0AVdN3D37j2sra2BEILJyUlcv34dsVgHNBNCkkql0N+fgcfjQaVSwdraGj7++GNkMhkz16uEmZkZ5PN5UEoRCoXQ29uLWCx2aG34L0vcWRWPxzE8PIxkMim85NzDDQCBAGs8evmlS1BVFRsbG7h79y4oWIIy30QNSvHZp59hcXERpVIJkUjEzN04fH1+l4h7cwuFAjY2NrGzswPDYLj23d1dPHnyRMCLOSKAEILFxUXMzqYx0N8PhVfMsRkJDEqqIByJYHRkBCsrK9jbY3CXSqXC+hx4FOs8NEQUqOWrAKUM0gFePrVi5ZQF20VuEr8wFYYDQKgBwywNRShhWHZqD2fYrAhLc2ueKBfZ9U1FW784mQ95xJtOpVO4eGESe3t7ePp0EXfu3IWq6tjY2ECgrQ0LCwuYnp5GLpdDKBTCmbNnMDY6hkBbQFT1BCy0S7lcxuPHj+H1eh1VlfjrUBQFg4ODCAaDuHjxIiu7nsshl8vh/v0H+Jd//QBer1co7R98cAP37z9AvV7HyMgwXn/9NaRSKYTDIYyODuPRI1ZRbm9vD9PT0wiHw4jFoggEAqjV6nj48CGy2Sx0XUciEcfQ0NCRG+1x4k6LdLobQ0OD6OzsxNbWVkPHbYK2tjb092dw4cIF3LlzB9lsFp9//jkIIdjc3ISm61BkVpXwzp07WF1ZFbmhrDACHHqOG7kaF+DRCwlm4p2Yc+AIBoYbWurrJhYhIBgfP4Ut00vxdXqKWHL3PhYXF1EsFhCNxpBMJqAoMuqaYVUiIAR+vxfRaBThcBjlchmlUgmf374NWVEwNDTkxPof8AhsqTYGcY9GOmX5FWfPnkMut4HV1TUHDEHTVETDQbz66ivI57ewscHySu7fv4+HDx86xuLzLEkSwmHWPC2VSiEcakf5uNfD/wKkKLwR3x3cuXMHjdJSVVWkUilMTk6axtsaVFVFJBJGPB6HpmlQdSqUeUVREAoFEY1GEAqFUCqVkM1mcevWLVy7dg2y3GoJUqgaRUdHDBcuXMDMzAyWl5eO5OBiuHkKjVKk02lMTk7iwYMHqFQqX3BWTKUKDO955swE9vZ2ce/efYdiqNZVBIPt+P4b17G/X8D8/BNUq1U8ePCgJV9RShGPx9HT2wuf1wdufh/G9Y3gx6Yvjhl5PApKpTI+/vgTfPLJTddjuJf9ypXLpkdqX/RyuHr1ZVx56SJKlRrGR4egKDJu3bqFbDaLra0tPH78GPF4J9Jpq5qdLMtYWFjA4uJiSxhSsVjEqVOn0NPD+mpcu/aqcIp89tkt3Lr1uTiWUlaVqlqtYnR0BO+88zYA1qQJALqScQwNDaOzs5N1dK/X8Td/8/86rs1x7EUNBGcAACAASURBVF1dXRgY6MfY2FjLXh5fJVkVpXxIJpMYHR1FqVRCLpcDNSwYXaVSRTgcxo//+Eeo1Wr45a9/g53dPXzwwQe4ceNG05gcxtDZ2Yl0Om0qN8eUCb8BIoSgXC5jfT2LbDaLvb19UVjDjbg8yeZyWF1ds+HyLWy+OTJ0g+29mf5+nDlzBg8eTGFra0skZHtaFMNoJAFaohSVcgXlIkvsD0fCSHZ1QfF4WCdwcQIvn80zO6iASEmGweQXV7a4d5fdMtzSiTkMyzlx1r0dWyPDgZvh3u6mMFFL8nl9eO3VV7G9vYOlpWUGq93YwPu/e98a1lxf4XAYr3zvFYyNjUHVNNhVVx493NnZxW9/+z7ef/93jutwA7a9vR1//ud/jn/zg7dw9eWXkM/n8fDhQ3g8HqysrOA//+e/cpxHKSsEo2kaTp8+jZ/+9M8E3G9oaBjDwyzXdXt7G0+ePMHi4mLT+bxK3dDQEM6fnYBO4YAVH0Zcr2xv9yGdTmNsbAy6rmNzc9P8jh1XqVSQSqXwox/9CIVCAbdv38bm5iZ+8Ytf4Je//GXTmMwJ6UEymURXF4NW6YbecvtsFbngPxmPc+PC6lelHB1b+dWxOk/S5h4h3olWVTVUyhUUi0VUyhUBhTJ0NhnDw0NYW1vFvfv3sJHbQKFYRLVaFVZeucLO9Xo8LMFQXJHFfwzzuqyplKUEOvD1gGjCViqV4Pf7kd/KY3t72ywbmkc63Y2XXnpJVG9pNHZYI6xe5PN5ZLNZ3Lt3D5lMBqOjo9A1ld8Rw0dXqigUi2gLBFCvOTdZZmRQ6Dq7n0KhgEAgIHDU9TpLPC8Wi6hUKgIKZRisLOn4+Djm5+fx8OFDbG/voFAooFqtCgtakiS88soriMViuHmTVcPiJXj5nGiajnQ6he9973sYHh5CJpNBLBZFXT2eXU057KhcLqNQKMDvDzThzpvOIeydV6tVlEols2MyEdUs7MRhFayvRRbPni2iVCrje9+7ipdeegmhkBPnznmjo6MTqVQaMzMzePbsGe7fj+D8+fNmdSlVGKOVSsUUQASGwcom9vR0I5PJYHHxGba38wAM0QyMJ5YXi0WUy2XT2DXEd+PjY6DUMHlgGwCrMsHLMvL1wMsrs2esizGr1QprggRWZtLn9+PixYvI5XK4e/eeOK5WrUGzecdfu/YqIpEw/vVff4+ph9NmDxCr3LOmaUgmk3jnnXcwPDKCRCKBeLwTdVV/LinTtKXZ4A/fNHFZwhP8CoUSKDXQCkrDlajbt+9gfv4JcrkcgsEgxsfH0dHR4Ti2vb0do6Oj2NnZxdbWFt59910YhoGf//znrBleqSyUfLahCH+tgwqFArq6usz3kcDk5CR8Pj8+/PAjfPTRhwL+A7B8jUwmgx/96N/g8uXLIgGck6oZ6OpK4i/+4i/wm9/8Gr///QdmYqMhoC0+nw9dXUl8//tv4Nq1awiFQo5yxlzu1Ot1sRar1So0FzlrGEbTcRy+yfaXAjSNVYjjm55hAG1tAUxOTmJjg+WwVKtVlMpl1FUVmrn5p1Jd+LM/+ymGR0bwD//w/+HJkwVzbAhlUZZlDA4O4ic/+Qky/RkE29sRCgWbIKnfVSLECS8uFovwer3o7e1luTuDQ7YeExSlUgkPHz5kOUbrWWxsbopE1Vb5CIQQdHbGMDAwgIGBflN2OR0pAu5kGoREIvCaXZZDwSCIxDqwb21tYW5uDo9nHqNcLiMSjiDVlYLHrN7XdG04VxSlrGkcryRGeCCDB2YPTKqwjcSTbnnQpOG0xlGOIunsjuKvymBxu25jBb+DSFFkxBMJ/MlPfoz+/n78z//5N5idn4fP62VRc4Mp6G+99RZ+8IMfiPwHAcGhrNy8gB2bkYvminrsnfAmmvzeL126iECAyToWbcjBMHRhRCiKgt7eXvz85z/Hyy9fEblxfLxXXnkFkUgEv/vdv2BmZhZbW1uOqIrH48HY2Bh+/OM/xvnzk+B9Ofm+WyqxvMparSbOq5g6rN/vh2pLBTAMIBqN4tKlS1hfX8fc3BwIIahUqqJ6JFtbPfgP/+HPcerUON599z3kcjlRpIMXGlEUBWfPnsUf//iPkYgnzJLPCtS6yoxna+Javmc7cXnIUX+UhfPYOz4iL/Ar4suwJ38xgUAAA/392L94EYFAQHQv5l2xfT5mrXV0dpiWFdugIpEIBgcHmYKTZVny/f398Af8UDwejIwMQ1FkhENhdHR2itAqNUOgvoAf/QP9uGheN5XqEkKHk05ZCbWxsVH4A36EgiEEg0Fomorh4RGk0904e/YM+vsHEAh4UbF58SmlUDXm+ZicnISiKNjd3UVnZ4fZw8Ae1gIikTAGBwdQKpUQjUbQ3dMtIDDcM8Is7zaMjA4DoIhGo4hGoyCEIJlMYHx8HLFYDENDg+joYNAcXdchyzJisSjGxkaxsXEZm5tbCAQCJm7aD1Vnyei93SlEIgy+0t7ehuXlFQGvAFiCdHd3GteuvYpTp04hGg6iUlNFIvJxI52yjX9sbBS6riMajSISicAAmhQUcY5OxdwAFPv7hZalOnVdQyQSRV9fH7xeL7xeDwyD4vTpCfR2p1DXDKGow7ymrjMj7aWXLqG9vQ31et3skSHB4/GYOUbjiMcT6O/vZ/drKqGyLCMYbMfp06dRq9Wwvr4mFD1JkljezPg4wuEI0uk0otEoFMUjQsSxCPv+3LlzZo33MDKZDCKRqBlWZeuhvb0d8XgnACCZ7MKpU6dML/MgwpGIUCZlmUGvxsfHcfHiRezv7yMajaCnpwdt/oDwOHZ0xPDG9dehaxpCoRCyuZyjgka1WkVXVxeuX7+OoeFh+H0KaqoGXdOaonZHljrHjB11g8mSoaEh+Hw+VCrVQ5L0GXHjLxqNIpVKYWJignWfNpNP6xqLakxOTsLj8eDZs0Xs7xeEQpJMJjExcRr7+wUzybo19KxSqSBj9hyQCZBKpRCJRCHLEqrVCjRNc/TsGBgYwNtvv4NYJNjU0bteZ5XqLl04h1KpiEKhgFqtbsP66vB6fUgmE3j55ZcxPjrcJEvszfEmJiawv7+PgYEBhEKhhj4erGBBd3c3JiYmUKlU0J/JoM0sMTswwOSq1+tBVzIJj8ISLDVNg0fxYHBgEOfOnsPOzo7oidPR0SH2DEVR0NvTjVQ6jWw2i1g02pzcSAiGR4bx5ltvItweEDK1EYb23SUOLy5ieXkZpVLJdJj04MqVK5g4NeY4WjWhKbdu3WYQqp1dbGxsoLe722XdWPu2BCARj+PMmTMoFIqYn593eFR5kQFi4vR1TUd2PYu52VnsbG+DSBKqFdbQ8vHjx9je3kYsFkM6nUZXMmGWB3d/p25AZhGd5RgEw7y+Tfl0GBsEphXx/E6Rb96NYhF1/MIdGq1lHVPCFXR3p5FOpbGw8BTBUEjk4XDF+fXXXsfLly+irlOhBPPIbjQawcjIsC2J2i1CxDz9gUAbEok4NIPJqlRXAvF4XMCec7mcs78agL6+PrzzztvojEWa5F1vdwrBIEMlhMNhs3gLAFi8evbsWbz99tvwKhJKlZpI2u7r60OxWIQkSejp6RE5FaOjo/B6vYhEIujoiEFRFGFIBQIBjI6O4ty5c8IwHxoaRDhsJbwHAgFMnBpDLBbDxsYG1tez5mTDjLKxe7t06RLeevP7kABU6zpq9ZprHmRL/hKwQ9tHjt9ZCV1SLFeeg0e/mh2ce540VWPeBI+XhaJ0HaqmQlM1GGaiq6gtbm5SmqZBrdeZ0QGGw/R4GWNpZtSCK26yLEMiRNT41XUdal2FpqmCIRsTDLkiVavVxObs8TAlUtNUYdnyhj5uSqtuGNA1TXiTCWHPoSgKqGkhS7IsPOeaqkGSCDyKAo9phWuaBt1sOGMYFPV6DZquQ5assXi1Kp4bwWsb259FVVVz0zNEPgmfGz6n9spXjZ4aruQ6mlId40Q0jsdkkRpmuft8rJlXq/vm75yXzzzs+Xj1G6bEs0Xp9XpFIzw34qVHeXSDJ6Rxnj7oPQJoej+KogiPTb1eF2Fg/p7siYaN86EoiniX9XodmqaJBGSPGf3jJUZ58zzFLOHHXWuaqgrvOAirY+7zeOH1eiF7ZMjcQK3XoWk6q85ilmDVDYM1NJQlq0oRX0vmvkREkqANFkEBxSPD47E1WhKYbApNN0SOh4UFtYwaHsH/uuwQzldunbsPI85GzOPEeMJuKPBNh/OEYVB4PIrp+bLe3+HXMbtz+/1ibfOx2ft16kKyzEokHiQHCCGo11UzQtx8jGSTYa3G4HzJ70/hfG07hstJURJaZg1EeQd0xtdsbSpmtSzWk4DAMN9LXdWgyDJ8Pg8Cfp9wLHCe0Q0DxSKLbjRWJoIpT/0+H6SmvaDJHHF8esxs4RdChBAE/F58+tnn+Pu//3vMzz9BJBLGtWvX8Oq1axgeHmYRMlMmeWSCTz+7hf/yX/9v5HJZ9Pb24Ic//AGuXr2KcDiCTz/9FP/6r7/Hw4cP0dvbi9deu4Yf/vCHDK5briKbzeJ//9O7+NWvfg1ZZs6X/v4M/vIv/xJerxf//X/8Dyw8WUC1WhX8x9cUh40Ui0UE2tpw5swZXL/+Oi5MTrL1heZ35gYfd3uvHDIlcSgJ/2c3/A/wFrfilePAS+IeeMjFfA6mMzhlVqv7NAxmTBSLRaiaBpHMD/ZevF6viGoAVk4Fd97xffswx419jzuK7gNAtB5wk3d8b+Xnu8kyRVHEPm93jrBzdBAzEsr1UL5PcxnZ2Gmcn8udmLxpst0h6tjzW0TeFI8Hfr9f8L2u66D8WGtTdcAC+XdWTpM1D41yUzx/09Vb0lfHxoqiIOD3Q5YZE6mqDk3V4Pf70C63AQBUTWtS+DiztbUxLxW3ZFXz5UYiEXi8ipmspYuqR5wj+XUV87pag7cZgLCM29oCkAjE/RFC4DGrCekG8+w3WrtgVzOv44MsSyZMgj2PpmlCkaKUwuf1sln1NXfEZhhPZkR5POb9mGu1XmcezkAgAEXhhorl+RT3QqloaMOfRdepYzHxhdbW1gZZluDW7NmgDCp1FOX7myauaMdiUdZ9F2y+uBLtRnajUZYPz3rh8yhJRMyX6sJLduLVg2SZe2ohlMDD3iMAxzEwr1+v1+H1etHe3gaJsPekqpoDgmOfDzsP8Hfpt60HVWVrhvMCIYCum/dj6CbW2IS6+P0IhoJsTBNXqms6DGpAppbx6vN64WsoEsR9W9RcF7phgB6EW+fOvVY7vPmHI2OJ70LfYJSNyxKWwP7FJKhBWaWQxm6ykiQ1rVnN5IlAIGCWSz7aNQ3K8ii4PONjR8zqUXbSTe+fm+zjxHjaj3C43RXOQU0+Pcjoam9vh6Iw+amZa8JoOJ4bOwqXyzbZFolEwOsh1FXWVV4YsASQJBntwRCiHgmN8R37fkOIJObBvlVzbjUoUK8dPB/fReJKzvbOPp49e4a5uTlsbGyiq6sLk5OTSCaT5r4NoUgCxEz878bO9jay2Rxu376NTCaDjlhMQEvK5TKqHBJMCHSDR5x6MNifQTIRR25jQ0CCmWNNQq1WExAUHuG174OyLKN/oN8sqHAFgwMDItpAzL2Yg8WBVhAh2xzYPzfhU1xBI4RA4s4PQhzKWss9tkEGusY87Mcwcf3CDBBquxblehYgDCn7fbYiw7D2okgkClHhXYwLqKoBzVZKGuY+xuE+7e3tcKmV0ny/YHscj5jyeT5M96m1WN8cchQMBh26gP16fJ+2v1O7rgHzGK472PdpVW3Wudh+4ocscQeIFemx7/myLCNqjuVGuk5RNx3PXB9tMiZs3iXhpLM5+wFYhk2LvVZ5cezXmgzDQK3eUPveDF9z3JlhGDBsWe3EPIj3FOBkX2TVahWqpjRYm5Y1ZlD2sg+qpWNZf81Jh436Y6sNhXmVDTSKG/vx1LQaOSTKPpJECAybIWIYBFXzme3H2T3iregox3Ar/gD9+FtDXHA0vr/DNn8eCXhRpOt6S4Xqy7zHg8YFWs8HJ7f1wHlBRLoBG9CSjamZERlrY2Q/reoeVgSBH8A847oDoy4Qn42QgaYHsX6lFGIjcqwwvnnzz22CsOW4L5CIi7z6quigNXsUfnIjK9JzuDw4Cszri9wDJ/v1W3lq3e6TH1ur26GrzedRChiaCk1nioEsy/AospnHY+NJCtRN54pV/aVxM20I85yQkDulUhGapiMcjkCWWRWfsbFxtLX7TXgxsRkYrEfT+bNnodZV5Le3IUkyKE/SbWtDMplAX18fUuk0wuGwGQHWQSjg83kwODSIS5cuYnZuHrquI5VKsXLjXi+6kklUyhVUKpUm2CD3Gp8/fx4vXX4JExNn4PF4UK/XTHi5pWlYhsZzONtsCpzwnsOSWa6QXK7nuVgSpPmwFtd1GhlufpqvhITtTgBilRQ+6FqUMj3IoKz/iFo19zECs1KXzUghzklgARN66P7nRo3zfBTd5yBnyvPqDQfpGocVu2D7ycHXc+iw1vZru2d+oDWPB44H5/OL9WrjXbvRbZ8pUihXv1mXtG0CuEIjDAzeb6Ex9GKfEAGtYNakrDQaGE560duAczN02xqt+/J6m8P+7BCW2F2r12GAMiFrun1P9rETetF0+MqxeThArdAopQLuIJuddw1KhYAyDDAYJJfmBKDU3L5t+wfbEG0iy7aMZFkS0IbGpWDoFJoZSbEcF1b3X54sebKEvp105I2qcZejLrss+EcEEjiko1kWswiSDs1uYJj8bm0xdsWz1d223hH+kEnTdJTLJRTMqEFbWxs6OjrMyj9M6ZYIIEsMj29oGsqmEcAdcO3BIDweD4qlEkrlCup1DYqH9SoJBoNM7oAZGPVaHeVyiTnkKASe3TAotrbzqNZqMPh75NETMOcjjybbq1xRW9SQyTHzVLvWb8o+OzVGMpq8wzbPMHee2uFT/DyhBTaS8P7YTQegWU4fLPS+DB82R0/YJ7IkQVZkKLIkum27GjaU7QeaCZu1ptCS/vbojs0d9Z1bR1+U7Psg+4A6WJU5W5hso41y0hbBsHdNN2yRKllRrHfs8lKeM8n7BZFtDVjP/px2j5vm/cLM9S9Jz3Vfx/EBTui7Tc0bqpMOWbuk8RdbxKNV9IIeLhEYJIg0CpLmv0/ohGzksBOOIm6P675yDMnjURCPx5HqSoCAFeGoVGtmDqWlfDJvNisLGol4EImEHeNU6ypCwTCisZiAvmomtIRSCkqYdzcQ8Lv2aNJ0ip7utEPi0IbfDYM1C9U0lVUta9GbxVWUEJbE3UrMOERQA8bdHm1tMjJskWMxjuMirZjxmxF47Dmp6/7QeKfcqBPQxaZxms87WXrPR67GrYPowVs5Gn01ljOlKarjss8euUztiyK3Emx80VH7A9isKYfu0BDNaL6AbT3jm2JQl6tSsDJ25p+NfgdXUfVNv6wT+k4RoQ3rk//u2Hftoccvvq1R+/iuN2N+TXHAQubCz4Iv2JxiJ/QtpefxVnI+co8Z2xQV235y0Fh2RdTx3YnBeiTiEJIaYDV3JnaPqu1gDhuyfUEpEYmqmq5B1TUb3ME6judf2ZN32ZDELJSio17XbEorARxqK0QpZ4cn1/GiqRm5YPtzk2hs1Fd4Lk8jdNM5QeI6lFLA3qjPNh/Cj+/Kso2jNkfs3NbDlxWJdmOnETHoHmBhUtl6J2YOTKPj3BzdYUzZp/ZL3vd3hSzegdOIs4SgM/+iId/CMZZtHdiNi8aIUqPsPR4RDBcSEyM+cF8sbuFJ9wO/QWpUhtysigYSVXJcrPsTOqGvg2iDULcrCPxLHszm/29kaQcK176nW6M6jjoaq1O07svjHOEkePHtpy8jxi1/W+M4xFSEeJ4ObboQgQvL8u8OC+KdUBM5nBVcqYR9fu1ruultOcc60lGNR9sVVmsEQlgfDkky/e+mccAKTxgiwtB4ZXG3lDY7QwGHzuLIJW34zv43V/b4uJIwNIgtmuEyRzb7g7rwu6uRjdYzdhRycwodvCQs7dPKs7VHMIhpfNqm0DayXZYfF9XuWJPdQegwyC1ecyR0c7LloLmlGnBjmki27t0thOGxMzCo219/aIkHh65sLiDIiXJ0QseGHGxLjm74NhsdrU89qkHgvoRaqYMn9F2ko8pO6h4vBtBi67H23xMj46ukQ/2E1HTuu3hY3c5zKP0QeYytLEa700ICAZUMgErOCju2KIbTV0KPzhDEhYHsuHdYBokB08lIiNm4TwJxGEfHR941PbmL4Lec59SqYCTmvcXLISeL7AuTY0qp83PzR5MRcVh0l/CKjYfz3rEzMFzpCOHsY02NroTD1gvHTp24X0/oGyQH+4lwv9WYFvb90S6wGsY53C95dF8ahfMadpPiZKl8t4m6/U6tv1r2GHbx7rmNedD1TuhwcqxTl0UrXhWxf+GMb/DIU6vYpYiJOvSFZk9/05m04VwCECqBJ8UyJcxMhOWCkctEMYz1MNzLyz4+QIFrMCwaZS7l0RFRLMOqjEfMSkuESJbCSFo/ovj1qwxhEOtXTm79EJzGBSxojkg6tkUSbQn09sIcbuv7W6wVfi3UCDsTjI4GaFSLBG+3vZW9X4gROW9SFx48NgaGWNxoIbhdcjCamIuHfI69W4k9rV0guq/14/4cJ/SdIRvm0r6tOmxnCuFdc+VnvsCFQLNW/dH2Onfr3PHJc4XsT+gPiQRvcmey+SHXCV0NUSGA6QHaWQPRE7760tRiAhvlAOHygti0A0cOxlGIN7ZjzOBQlsyLWlEsYhaLAOxGADEVXwuz3tw3gIpjW5ObMQLbZ/aqUpQfZ0sGlwCRP0QoBZEkSLwNIDGfiDN8C8NKrBPbNB7G9m7T7VBebfqpRKymgk1GAYVoDCq+c1zcVj+QOsuMN+YEnhgXh5DrMuFGr9PQc8D5+FF2vrYZINwIbyxdKyK7tqsdGwPDnQ524TuE0bcuyuGuKFnOm5Mt7ISOM7mtTXMHoGZE48jL8TldaXY7o9lRdkInBMDJoXYOa+bcA2Tt1yyGmS7t0hPBJHtDrYPHIU29HjjZvceN5zQqDm7Xs/dssCdTH0T2+adgCdXUVJBlwhrhKY4mp9ZvskRAIUM3DBhWhVnHUYSw8qiSy32wvGkJxDCbhAGgHOTBDQ/zWdh92VQJYTDYogZ2z70tl8C1cpJtfuxzy8+DqYzbn4XazuPOGKawS8K2Et5nw4BhGmASYXMpOoQ35IDY3/nBmtXzkX0sghY9PcSzsZ4XBjUOjg624HFuZJzI+S9ODiO5xTzbHd9NxA3+I7yEY2NgOG0hF0xsqyRv+/f2f8c6imEJFOL4xEaUwNFh56iuhhM6oRdBpleMEkDibiRqZ8sWABRHiIP/4ydaHknLsMYBPE5cv3RuzM3fuVUiOaE/PLJ7RGnTh/w7zrsNJUjdWct1CLzQLYZAlmXRndyuZxouXXtdRzCNC49HaUI/UGp1hnczHGRZNpOdLSPAUUHGHFuWZfOe2PdMqWz9VEInN4+pm12KZVmGLBMoh+grikSgyzIo1R0eVf47U2xbjyDJBOB9H+1RBkKgmPNk6ICmmd2NYTtGGAmmGJSI6MVjUMrK2mq6WRHJgp40GhfsWWVQUBi2vgP2vj6GYUDTddFhnF9YVhTIpuJumE16dYMp6bySpmS7hj1KAQDUYE1OdUM/sB9QK65yPdbp4RWebdbVms2fQa13z+aPQjeo6KXguJ5wrNq1Qa4rHWd97niSfe9zQqXgXNemoc9/N2wnCYO4cWweoRJjOK/B3+CxMTAEmTg8x80flb4V8CjYvB9WGLDJhytWpPOcEzqhb4L4huVMhXQqDSIyD3cvEzvWRTsTO9Bhd2GFLgRqwvaN7VZcLnxC3xVq9rw1K4uWtmgPGLtH0ojrX88ZdTuEZFkGwDr53r9/H7Ozs6bSzjZ+TdPQ0dGB06dPIZlMIhAIiB4QnLjir2kaVlZWcPv2HVQqFSgK2+Z1XYfH48H4+BgymQzC4TB4N2RJkrC6uoonTxawvZ0HpUBHRwxnz55FV1cXarUaZFlGpVLF4uIiVlZWUCjsI51Ow+v1Yn9/H8ViEbVa/cBohmHoAAguX7mM7p4e3L//ALlsFuVSCbLZmK3xdFXT4fX5kMlk0Nvbi47OThimkQQA7e0BlEplfPjRx9jc3ELd7OJOKZuTaCSKvkwfRsdGQSlFtVYDIRJUVcXO9i6mph4gv51HMBjC5OR5ZDL9UDVVKO/2iIbH48HGxgampqaQz+fh9fkwOjqKrq4uhIJB0ZmaNxjlJ+bzeayurmFleRmEECS7kjh9+jTUeh33HzzA7u4uZCKhM96JgYEBpLu7oes6CCHQdR2zM7NYXl7G/v4+Eok4evv6kEql4PV6QSlFKBjE6uoqbt36HJVKBezSBLqhw+f1Ip1Oo79/AD093VA1jRmY5vw+Fxfb1w9xrjSHcWEbVIh2ygwOgxtGcB7DDuEGBbHdn2mMnMjx5yfHJBNhADv2X9t+7Hgv/HjbUK75NQ0+cA5kIDhGBoaT4Zq3CDsez/6NfeMQocNvg5EBfq/WOqWABTVt+P2ETugbpYYog+BV6wBrI4ApwBoN5Cajw7Isnkdda4xvikuYYVv7vvftkAQn9FWRGw+1DohZlrEjJQh2njI3VSGUxSlfKRmGjlKpjNXVNbz//u/wu9/9zowmMAOjVqthYGAAlcoPcOHCBXR3dzdt9IZhoFqtYnt7B59/fht/+7d/i93dXfh8PgCAqqrw+wN4660/wiuvvILh4WEEAgHh9V5ZWcH777+PmZkZaJqGwcEBhMNhJJNJAMzTXq/XMD09jRs3bmB5eRlXrryMUCiIpaVnWFtbw95eAbLcDJHhe7KqqgCAzngnurq6cPvWLXz++efIZrPmfDf4qimLKoQjEXzve1fx6quvIhgKQZYVc24oKpUanjx5ivf++ReYmZlFsVgUnn5ZltHX24eXr15BMBRCR0dMlH7VVA25Rq6zdQAAIABJREFUbBbvvfseHs88Rk9PDzo7OzEyNABNI6A2GA9PRPYoEra3t/Gb3/4Wj6YfIRKJ4N/+u3+LYHs7opEIgyuZkQyukBmUIp/P4+6dO/j9738PSZJw8cIFDA4MoFgs4v3338fCkwUQQjA0OIR33nkb6XQahLBIiaZpmJmZwQcffIDl5WWcOXMGr19/HZ3xTrS1tUFVVewXCngw9RD/6+//Hjvb20Jf0jQN7e3tOHPmDK69dg2hcAg+n8/hwG1yGLmQPWrESchZW6TGFR5FOH82QO7s6wpoKPXLTzuR4F+UHDPnmFt3iGTj8SwC4oxmSCYMkZjjNIVI+OkmUx0bA8PO5cT2zylsWjObQ+H5ap1LL4y40Gr2ip1YFid0zMjOjgZt+ox764jdqAAAYXQ0KGj8PK5QHHXNmkKNrxCjUW4QYiqLtEnofVvkwgl9MbLvFwSNvzBy89pS8c8e6bAOYo4eKvD7gsdcN6nnvGebh3t6ehq/+c1vsbi4KBRLVVVBCIHX68X29jZ+8YtfYnNzE1euXMHo6Cja2tqgaRoURUE+n8fjx49x8+anePToEer1OiRJQr1eF9fTNBU3b97ExsYGLly4iCtXLmOgvw+6AQHj8Xq9qFar2NjYxJMnT9DV1YVEIgFm6zAlQ1EUKIoHisIiL6qqol5XxTW9Xg+8Xq9Qcnm0hUU4ILzzDA6mQFEUBvvRdWia7ng7sqxArdfx+a3PARD4AwFk+jKId0QAAH/7d/8Lv/7Vr1EsFlGpVFBXVQEP0XQduY0cbtz4EAsLT/Gnf/oTXL1yGTV+DUIgKzI85j0IeWR7r5Yibf2tyAo8Ho8FbzINQWLmSkjEzPKQABiGGV1i8yYRSUSswOfc50W1UsWzpWdYWlrCmZ0JtAeD8Ho8DliaoiiQuAFHgbaAD3uqir/+67/Grc9uoVwqmRA4TRgR1WoVs7OzqNVryG/l8cYbb6CnJ4VKpWab5Rb82eIArmCK1HhCIMlSU96PzYZnBhvHTDUc0Hj9g+B2J/QlyG5cuDntXfZN4dy3/eN7tmsUzPbH8TEwvjJqcpMeQ+K7U4tlbfe+HvtnOaHvHLVgXQYpaHVCqyGoIxx+VHINsdu1ypMd6oRcqLXUPeTTF+RI5Yrm06dPcfPmp3j8+DFkWcbIyAh6enoQDAZRr9fw5MkTrK2tIZvN4u7du/B4PMhkMgiFQtB1HT6PjJ2dHXz88ce4e/ceisUiuru7hVceACqVMvL5bczPz2Nq6iFqNRWRSBjRaBTt7e0iksGV5lqthvn5eSSTSWZgwIroMCNDhmEY6OzsRFdXEvv7BVQqFciyjOXlZSwtLaFeryOVSqG/vx9tbQHhI+zv74emaQJy4fV6kUwmkerqQkdHTCg+hBCsr2exvLKMzc0tLC8tYXl5Cel0GqVKDQsLC7h75y5mZ+cQDAUxPjaK0ZERGKZSr2ka7j+YwsrqKra3t9HT042Ojk6ku1OQFdnKjVAUM6+kwWtCnb+zPZkp03y+pMakakJBTIwIAYFEZMiS83jJvBYhDMblUTyokRoq1SpWVlcxP/8EpydOIxQKsSElK79ClmQzx8aD3MYW7t+/j7t37mBlZQVdXV2YmJhAIpmArulQNRW7O7uYmZnB7Mws1LqKvr4+BEPt8CgeSJJ0IOLDKdNN3crm/eb6KCEsydwtyZ5SwGjIvTiBZ3wDZEZqbbZya59bi/3zqH1X+LjHx8BwRscck2Ad0zo+bTqZjifPut6Xi0uAWgJK+HyP6zOd0HeLHHzIjXjq+BqUuuBkifi/w0ti8xd/Ud2tCaYlNq8Wg56soz9oatAFm4gc8L3Fie4KUuM1HEHnL0Hcw//48Qzu338AWZbR39+Pl19+GW+++UdIdyVQqtTwd3/3d7hx4wZ2dnaxtZXHs2fPoKoqZJvDeGNjA7dv30GxWEQ6nca5c+fwxhvXcf78OVAKkTtQr9cxMzODJ0/mMTWVQjwex+nTpyFJshiLK8KLi8+QSCTw0ksvAe0B856ta9brdaTTKbz22mvweDyglEJRJPzDP/wj1tbWUCwW0deXwc9+9jP0dHfDF/BD13V4fR5k13MiB0SWZZw+fQpvXH8dk+fPOebow48+xj//4pcolyuoVqvY2twCpRS5XA7vvfse1tbW0NERQygUwltvvomf/PhHjvP/6//1/2Bvbx+6ruHu3XuQJAk//bOfor0t+HwiocU7t5TtBtiJqX1LkuQKHbJD7yhYorxXkrC+nsX9B/fRl+lDPJEQl3bYPqZhdP/+ffzjP/4jCoUikl1JZPoz+JM//RNcvHgRtVoNpVIJszOz2NnZwcLCAlZXV/H48WPEYlEMDAywpHNqFeiwUBXWA9ujzSAcFWWDx0Aycy/QvHxM44KVpuV9RKxxmpxE4orWZNOGb5v/OiE34lE8RrRZbSbNUo/adWwzWsGjtjwiRvj+T2zGpy3wQW3s417H7hsmYvv3B0FCGaM2V6vL09kUOB6SOnHEntCxoEP48ChsarG3k/+JBbg9lJr0OccHrR0QJ/SHT3auIi7/3I51RL5owwH8V1O74z0K7HZ2A/LvuUiWZZRKJRGdqNWqiETCuHjxAq5fv45YLAYA8Hq9+MEPfoA333wT5XIZqVQKly5dgt/vBwWDGz2amcXMzAx0XUc8HsfZs2fx5ptvYnh4WDxDZ2cnJiYmcP78efT39wMAVlfX8OzZEjRNa4K3UEqxs7ODpaUlLCwsoFCqmMc0K8qyLEORCTyKBAlwjCVJFhTKo5gwIduscQXXAR2yUWdnJ3q6uwV0q1AoQJZlVKtVzM3NYW1tHYlEAv/xP/4fuP76a03nv37tGr7/xnVIkmQ+y1PougGPx/Ocb+zwt+zgDZNB3PZwQlhUgkgS7F2RCSHI57cwNzePXG4D5XLZGtDkT0kiMHQdu9s7WF9bR3Y9i3pdxfjYOH727/89hoeGQM38k3A4jN7eXpw6dQqd8Tj29/exuLiI1dU1GIYhlEZn7jZxGAH2sqb2ZxTRHEmCLMnms8ARj6aEnW83MIhN/jd60y2yvjlaz+gTaiSBgCGW4SigUbbjHHNrgx9bB9j36haSlNjemG2A4xPB+JrouDFqa0/byaI6oeNMblHE5k2j+Ri3kZ6P0w/zVLODmrGkJ3RCrnSAPdrEYw2JqMKmxfPvLZIkoVQq4enTp9je3obH40FPTw9GRkbQ15NCTdVRLFdBCEG6K4HLly/j0aPHGB0dwfnz580KQszAWFh4iuXlZciyjK6uLgwNDWJ4eAhtAR/KJtbe6/Wis7MTp0+fRj6fRz6fx9bWFtbW1poMDI75r9fr2NzcwsOHDxGPxxGLWfAlToZBRfI2i2AoIo+CJ1uzHI06iEyg6wYkv69hltksusF1iHk//F3ouo79vX1s5fPY3d2FYehIJhO4evVltAf8TeefGh/H/n4Bt+/cxvb2Nra3t5HP5+H3Nx/7ZYiAeYAJbSxD4XYw72thVeXhSd2VSgX5fB5PFxbQ1dWFzninA3rEoV+5XA5bm5tQVRWRSARDQ0M4f/48ADDDhBB4vR6EwiGcn5yEoihYX19DT08vAm0BE7aks4pX7OYtlBcsCGvLZzXvWZJZ9SgnV5grgloGBrXl7rWS3SeAjRdHbGmx8sduuRMH7dk82sajWIcRP+TIBsbX8eL/cP2OTm8tbbV0+SQzt4Ht8xNl6YS+fqJH+8P6hHu/jrCSqf2XRg+yeyKH82R+Hmn8QtzIofdwQifEyQ7LbeScRm4UKJIGVn/ePVKSJFSrNWxsbKJUKqGtrQ2Dg4OIRCKoqbrwMANAucpyGf7Tf/o/bf0qJNGHYm9vD3t7+wCAaDSCSCQCVVWh2rz0mlmetLe3F5lMBrdu3cLu7i7y+byZs2BFFDweD4LBILt2uYSpqSmcOnUK8Xj8Sy4te2jI3ZhopN3dPaytraOuqoiFgmhvb8fy8jJWVlYgSRISiQQ6OjtRq1ZdDQxZkZBMxpFOp7GzswtN0zA/PyeSs3kp4MPpELlEiNirCYeLErgHVCn3zJsaAaWQZBlt7e0sL8IwMP1oGl2pLnQmOkEkyQZVYgZGNpfFzu6uyMdJJpOoVKuQFRkc2qLWVSiKgvPnz+HMmQlQw2DNDWWW0K6qmmUwitu3onXsXt0NJpZfwvIu7LzD7pH/bU0bNXE04noOOFbrteMOZzyhQ8kOWzKlG6VwGvE2XBM3kK1t2NbbpOm98YOsH24FpY5sYBxNbfgC1HCzh3ol3T7jGMimCjZsMDsu3M1y+yLUIpp+wNFs9TZh1N0GMkPyXIM6qDHOCZ3QiyJiXzsOV0fzKj1MPrRSvuznWWvj6NLGOW6T++2ETuhAEiF9wNxLmj10jRACJxgegteeNweQEFbVqVAoiOpLHo/HFSZkGAYURUF7ewC6TkXDPQ5xKRZLKJVKAID29naEQiHxnXXrDJ6STCaQTCZE/kdj0z1d1xGLxTA+Pobp6UdYX1/H6uoqFhcXEYvFoKrNcKqjk90iY5OlKDI0/f9v78qeqzju9dcz55yRdCQhSwIJtIKQEAbCZsfWvZX4weU83FSeXHXzllTFf9n1fXKqnErykKScpOy6MdiKwZhNLpAQAu0LioSks8zSfR96mZ6ZnnOOABPZzEcddJaenu6eXn77LxAhZvfw5eQ/YVmc0LEIwaPH85idncWTJ09w+vRpTEz8B7a2t7EpwrG2tLSgrbW1pgNqwXHQ3t4Ox3FAKYXrugh8PymjaAQpF8TlJPUq0QPzBEGA5qYmnD49juXlZcw+mMXs7EMMDx/HqVPj8IOQEeD5LShKpRLK5TLXfOTznLHgHtWwCFFzyRLJDPVZVfX59ZRSWIRwzYtkKqR5tvAbYZbGC2rzRDqph+OusehMTxughaaVwlMpCZdnSY21E9/OMy0HR3wcEvMuRg5L5iJtftajaeVcDfnCsAX6Pqq360CZSMUH65lphIM4A9OYoxq9jJ9jGTIcHJiZDAKoxdvQ+q0nVDCCiX91TvoMGV4QQt5XY2IbsS+oA0nsypwNQTyLs7otEWFePQAMlEZv6HkuPI+Hoy0UColcB0AouWwq5FAsFlW9lhVNnkUpRVtbK4aHh/HkCTcn2t0tYXZ2Fi0tLXBdVyXv2xdS1qVlWQiCAHOPHmHmwQOeQE86QBOguakJLS3N6Ovrw9lzZ3HmzOu4fv1rlVCukM/DyRdqMhiEAI7jqHZHoj/tFynPOvU0NzSLxLQ3QRCgqakJJ0dGYFsWFuYXsL29jYWFBTx+/BiVUllk6OZjQimD63rwfZ6eXPk4gI+n63nY2d1FtVqF7/uKuZTXO46Dtra2aBQpQfjLshbA/USElkUy0ExQk8RKzp3IWDCmEg+KKyJEaFi4/gmQyYxqo97YCP1FQ2OoP01lwhc3jSKNHfC5Z3lo+sN+bk2AoQLd+kFP9GGMIqVUcQzKWTTWQF1ABfL8bRbVRtqb1of4BTLONlMcfvo9GET32Isb7wwZGgVLm+R6tCbDzxIEAIV0GiOJ31RVcm3Icy5uOhGb/Lq0xLgespMoQ4NohHCJE46KcI+J/PhU/m4mH2NM5KjIIQhYIov3i4bv85wUx48fB6UU09PTePToEQgh6OrqfjYGA4gOpuGAlAQND5Vrw7IIenqO4MyZM3jnnXdwYmQElWqV5wfRpKdMvYMQPYS/pZ2ZDMlnWxt1Tl8tmlTkBiYaR0mTQ7MVYvEcH71Hj2J4eBiPHj3C+vo6vrlxQ2mwNLulhDZB/pjL57GzsYEvv5zE1N27WFpa4rkzILQUloULF87j/fffh+M43DdG0ziE9QGEhQwECyc5d+y3LBArDO2rtB/gDBClDAENc1/IYAmqngaHNUMIfTpF6H1TWYbQZ0JY+ujRvxJRzWBeD8pECkKzpQcF4AUA/Tut2n3vEnrnvovtjcX+KrtGVcCsCdDXXbyBB5be0DcI/WvxRXzSZOsww8tA7bWdZC6iV8W1GslZm1Y/U+qPBi4QDolmxoZlEq8Mz4AoRUiABH1IEuVNu7R55pnoasuy4TiOChGbJllvbm7C0tIyvvrqKwwNDWF0dDRiSlUoFJDPF1AuV1TCuzBij7ivYIzKVQ+7u9ycijvgJp2rg4A7aZ87dxadnZ1YWFjAkyebwjHZQqVSUXU+L2hAYdsWBgeHMTQ0hO6uTkzPPMDc3BxKpTKqVd6X4eFhtLU0YXuvjFzORqHA/Us8z4PruXXbIqX5+Xw+VVP0PNAJdABJLVeiNBC332aMYWxsDO3t7fj97/+A1ZVV5Gwbnd1dkSzYlmXBcQrI5zkJ53uhNoNYBJ7vY2NjAw8fPlSJG3M5nhyQWBYG+vsT80O2Sgp2A2E+pXwyiOwUhN+FyOocqvciNVHGX1KYmv586rP4urY6o4OiMO1CLPZbI8KIuiVIfCeMXWH4Ktfow2KGT0niYf9Hui6sZIbJzgsZNBeqUJQVZlLcr2syYixfLalGo0hjwM2aBo1JMqk1at1ASjcyp9UMLxHxpRNRrqZOxZT1G6uLaIxENJNojf0jbIgoVstEiutO6jQ2wyuO+Jlm2tP1v3zaxoVCJrOD+ElLjOcCY9z/oFgsolDIo1qtct+AQM9kzWER4NGjR/jww//F229PoKWliGPHjqK5mZtCFYvc+fnp06fY2dnB9va2kcGglGJtbR1ra+sq4lMiwRygiO/R0VEcPnwYn3/+Oebm5kT0JQe7u7sRqXlD0M9lDX4QIGfbGBsdxXvvvYtTY2P4xz8+xyd//Rvu3b+Pzc1NzM8vYGVlFW1tJ0BA0N5+CO3t7SCEYK9UwtOdHbiuF72PdqtKpYrt7aeoVqtwHAeFQgG5XA5u1Wu8/Sn7k2kE6gs4woGQ18toW8ePH8fJkRFcvXIFS4uLWFpeViYusnzOtnHo0CG0tBRBKcXOzg5KwgcHLPy9t7dXRQiT/jaEWCg4TrxBSRmOYBCkBJsRC4RAMR2cyTATt1RcH1f0hSW0Db2GRqvmPv8KwkRrxt9HCzMwqmXvBhQ9nUYH60etmqXa/pAQi+t+HST6OHMJwlcn+CO3NcoczZ90FYzeMCYba6pHWfpp3uqx+qUdoWZbyqX9SSmAdFjiDIdYyLLzL4LDSLSfI85YJJkkkhjjhJRMjJOSGmSi2AwvEQYlYOrGlviW6ZI8Fm5m4q3M+ErBnf+IJdZruExTwNdNXMuh+9zK+nVdCnnxiz3DDxEsRX4FQDm8WjSMI6+dl9HjJ86aRD9F1pYwe2pq4r4BW1tbePjwIcbHx+HkbVQ9qWGgWFpexcrKCmzbxhdfXEW1WsEHH/wGh9qKIISgo+MQOjoOYXl5GcvLS1hcXMTbb7+NfM6CiCCLXI5HDuJ2/Y9AKUVHRwe6urpURKo4fN9HsVjEmTOvo1wui2ziq4pofS65l0Z6MPCEbJJJ+MlP/hMMDPfuT2Nvbw9PnjzBF1evIvB9nBgZwcmRk1hcWAClFFtbW1hZXsbGxgY6Dh1SUn3Vh4BifX0Dy8vL2NraQmdnJ06eHMWxo8cwPT0Nxp5Pk5G2RxLtZYIij7QCBAANAhTyBZw8OYp//WsL6+vr2NjY0PZVmfm8B48fz8N1XczNzWF0dBTNTU0g4I7+ExMTOH/+PMrlEsrlCq5fu4YrV65AzlLFMEsCkcTzvHDBqNRmEEJh2TYAW9Fh8T4zAJQKEylB8ClzNaaX1G4RGyBTlgbT2L6KMPVdndOK9hXfE6KSHDKZgwT66AO6ZkMyEmFeGqJFWiOqfn3GpwSkUo20OAnOwtmRAj3Zib5wlP+HstPS3ksuV7xs4VBmEQLb4jZ8ts1D7tm2xRPtyBB8RGM0YgNcC6xeR1440u+V9otcULU40Lh8I+MxMnwfwBMrSSYjuX4jjLP2XeM3SBKCadrEmg5OGTIYUEtGLQ/ZOoXrQpdYF4tFjIyMoLu7C57nYXFxCXNzc1hZ2wAAtDQVUCgUcOfOXdy8eQuWZaFcLmNjY0NpOmzbxokTJzA4OIggCLC2to6HDx9iZmYGO7slNDc7aG524HkeFhYWcPfuXTx48AC+7+Pw4cPo6zuGXC5nNBlyXRfFYhGXLl3E4OAAAKBcLqNarcZ68xwg4XjIfBoAwdjoKEZO8LC9T58+xbXr1zE1NYVKpQInT9DV3Y2Ojg7Yto31tXVM/vMrLCwuJqq/desWrn7xBba3t+E4Djo7O9HZ2YnmlubEM8zn87AAOE4eTsGB40Rf3HhNJ5C5v0ghn+fXOAUURNmC46BQyBs1RLU4M8/zYNsWLl++jPHxcVBKsbe3h0q5oiTR+Xwevb29OHz4MAoOT0A4P/8YN2/exNb2Njo6OjA8NIjzZ0/j0qVL6OrsVCZ1jFHFTEY0XIbHEoabZZGM3DSgCAIqzOugRkUyQYrBQF3Ssi7qC7cyJGaTRu2HiRIbhy4Yj0YJS72jEZZZtcK5BsvSX5Z46e/Dly1eOdtGzrZFZk9bMBDi+5yt/srf87kc8sI+UL1EaDUSt0XVJntaN5OTkShqnaVd9CxQqhBoK0t7yRsqZo+PKSMyAk56u0ESio4MGV4aJHPLYu9rHxQknMRmNWXkAIJWhBEkHbtNV5vEga+qKCvDywfTV4FZPq1/o5cwaap930dHRwcuXryI4eHjcBwH29vbmJr6Ftev8xwVAPcd+OqrrzA5OQnf9zEyMoJz587CcRz4lDMY42MnMTY2Btu2USqV8PDhHD799DNMT88IiTKwtLSEyclJfP3115ifnwcA9PUdw9DQUCqDEQQBWovNOHv2HIaGhlEsFpUmRAzKixhZPl4kSvA2Nzn46U9/grGxUVSrVTyYncX96ftYXl5C2Q3QWmzFqVOn0Nvbi+2nT/HJJ3/DrVu3I3UyxvDXv/4Nf/nLJ6CUYnh4CCMnT8CyLHhu0jzK9zwwANWqD9d14bouqq4L1+Xma4qm0OoPfB+e56Hq+qgK/xdPXOt6PvxYGGA5bml7qu/7yBcKuHThHF5//bTSFoS5JnjEsdc6X8OxvmPo6+tDR0cHHj+ex8cff4yZmRlQSrG7u4u9iou11TVMfvklpu/fh8y6Hjed0z/H2yQdwwHOBPq+D8/nfi+eHyCgFFQJlXjPqDCPonHzHFFfgibT7wfz6jJpil45xAUcLEFiRqwGdBJV/jWNrVrNJusjzTE8crbHHpRO+sr6crlcLtRNhLqxUM2itUCXqhNDZekgql1xLRkBUaHHZecZIDJXhgxFxDRKs4uotb3F1UHxz88FNdAsfQDiq4MgHOs6LTHRUhkyvEyYNiCgxsyVc5wZSpkms65eRb34O42tXpncipeOraJXWbee4QVB27/3MZfSikozqdOnx7G6uoLJyX9iZmYarlvFzZu30dLSDNf1MDMzwzNYP32Kd999F++99x5aWlo0iT9w5MgRvPHGZdy48Q3W1tZw+/ZtbGxs4LPPPgMA7O7uYG1tHcvLyzwk6smTOHv2HE6cOIFcLmf0/RA9hWVZ6Ovrw+joKO7fv6+cvF/ogoot77b2dky8/RbmFxbx7bf3QKmL5eUV3Lp1Cx0dnRgaGsJ//fzn+NfWFmZnH8L3fXz66WeYm5sDY0z5HUx9+y0Y4xL3Cxcu4GfvvYfWYpGPncbU7O3t4c9//jOuXbvGc4OIRhEAruuhubkJ77//vsoAns/nsbe3hytXrmBqagpNzVIjwq/0fB+dnZ04PT6OIAiShD3Sz3n5XVdXF8bGxjA/P4+9vT0VAEAyNjJz94f/8yFmHzwAwPDHP/wRV69cRRD4sCwbVbeKxYVFrK6uolQq4XD3YbS1tUZMzY2PQyM2dU0GYyzMncIYGJUCYV6GBtKUMNzXdWqNm9DEet3A3pxt3YgNghg0FlrFyCilYYmoyj8qyOYRodJuE8+LEuFmYD6R48KUXN62keQmdEI4vPJFEL06YxIyGaJBOmMkbaljA9Aok/DyJuM+2JYaiyijfTL8IKA2u6TMliTehB/rMxf7R7aeMjwLknuxPKgE9/wCVcuSqB8eHsaPf/wWdnZ2MTs7i7t3p1SkI8uy0NTUhCNHjqCn5wguXbqI40MDqLg+fJ8nYKt6PDnexMQEbNvG1NS3WF9fx/z8vNJMEMJt99vaWnH8+Am88cYbGBsbxaH2VgQUoJSHpuXOwL66jlJutjM4OIDz53+EhYV5bG5uqnImHwbGhKTb8xQxGpf+87p5OV6XCGkqYFm2MvXp7TmC1bU1rKys4MaNGxgcHEZXdxdePz2Gy5cuYfPJBp4+3cH0zAxu3b6tnppFCIrFIgb6BzAwOIjLly/j+NAgql6ASqWqiGXf91EqlfD111/zMdXaygBUKmW0tbXjnXfeQWdXl+pTaa+EqalvI1GpJFHtulX09/cjZ9vo7u7WnjcBDeSYMQR+oMZA2bgzBi9gOHz4MN566y3s7OxgY2MDjuMgCMLn1N3ZgTfffBN3795VWotvvvmGh/GVJn2E+99w35OT6O3txfDwkHL6T0Nc6xBnMmRUK8oYLDFPQYiw9w/rie/Dkgf7DpRgrwSi+1P4KTHOqU72GoSfjaxJr4fT+zEBXaxMpCrDdznbjloVGidDjc81Ed+pTT3Qf9YnnVS7xLjoNI7p+wZdkxPptw6do8s4kAwHHdrajUf+SEzd55BWsPiH+B7D4h+SApQMGXTo5irxILEqYzHEeZPglJ/9BJLnW2dnJy5duoje3l786U9/wt///nceUlQ60xKC8fFxfPDBb9Dd3Y1SJRqG1vd9tLe348KFCxgaGsK1a9fx0Ue/RblcVhJ33/eRy+Vw9uxZTExM4OLFi2hpaUHV9WHbNhgDgoAKApaGttuCmBwcHARjDFeuXMXi4jJ8P4iETtUl4pQyRQinErGi3iAIQIMAVM/4rKGvrw/nz/8I//ePz7G6ugZKKe7cvYP2Q+0YGhrCL37xC5w6NYaPPvot7t27F8lwblkW2tpaceHiefzyv3+Jzs7XUKpUAWGlwfQ2iFxgHTIoAAAJZklEQVQT5hwfDE1NjkhMR8NrhLmSKfu6ZRGV3E8S8zyKExHjBmFGFN5ffS+eV1/fMbS2tuLGjRu4c+eOMmWTDJsb8GR2v/7Vr3DmzBn87uPfYX5+HuVyOaLtqFQqOH/+PH7961+JZx1qeGpGqWRcCi4FvoQQLUJU+AqCQDj9EzUXIHxvEyY7EcYFgs4z3z6DGSY6mL8R7ygFYxTKGF8yESbfZhJ9APLEDHNoaHcMlSYNHaeE1QmQG6/bXEvahcnfajVKr991fbiuB8/nKuAIB02pkSIPQ6dZ2uJChL5IY6T2C72tZuOO+LdEO4/4zmIJnxU7Z8Mi0TYxxuAHFL7Y7OWGmCHDvxvRNaR/4u8tSw/cENVgMMbgiXCJlDJl2xuXtJgkNLIEIQROIS8Oe0S0q4GQiAa+MHEgVqSmaN0ZXmXoR6pFiNqLbYM9ehAECBRBDTGJTAxGuCr2M88kgVqtVnHv3n3MzExrBBvf+wcGBvDmm2+CEKBcriQIBbnufN/H8vIKbt78BuVyRRHMlAbI5XLo7x/AwEA/jhw5EiEOl5aW8PAhD0Xb0tKMwcFBHD16FK2traCUwnEc7O3t4dq1a1hfX4dl2eju7kJfXx/6+vph25YiXKenp3Hv3n1Uq1UcPXYU46fG0drailzOBmU8PO7eXgnT0zNYWV6G61YxMNCP4aFBHO3t0caV8IzWi0t48GAWW9vbyBcKGB4eRl9fP1577TW0tTjY2Svj1s2bePLkCTw/lN4TQtDU1IT+/n6cPfs6GIBSiY+d5/nY2t7G1NQUNjc3kdcZi5jk0vd9FAp5TExMwHEcfHPzJra3t+F7vjiXk087CAK0trZiYKAfjuOgVCrh8ePHAICenh6Mj4/D81zcvn0Hm5ubaGpqwsjICHp6elAsFsEYQ6FQAKUUk5OTmJubQ75QQM+RI+jr60NPby8K+TwYYyg2O1jd2MStm7ewvb0Nz/P4/gjOAPiej7GxMVy+dFFE66rC86TGRHS5DoGhazD0v1qBCCOiv0J7fr187PKad88AROnZCHGuAqcQIbSmGsMaC8GdME8LNRhE1GUJXx3FiOv305hIkz+0fs4SyqKxXlh8Z2TRt6mHdBqTYfg+bSKZGAzf90MOWnBaLEXkf6AZDL29DTEYPD54xmBkOGiox2DIyCppDIbvc8fHF8JgaOUjDEYQiLVvhQKSTJGRQYORwbBt2NbLZzDU1YQgn8/Dtk0EK4Prug3VYds28nnbqOEPglC7oMO2bZFBW5w/Ipu3TlBaloVCoQAZf4VSqPWmgyd14/f3KePErNBkqDVLLORyeQjLGkGYCg2SFHdrvpiAyK8AwPdlFCMegtO2CZocB1aNQXf9AL4fhE7HhMCybOTzOdhWcpzUeCLc3apVnkE9L8ag3jOWWiGpJcjl+MDJbOzyeaeNuUShUEDO5toDGgC+MGFTY8ognnlePRvVBjGunhfArVRCLZOBUYg7f4f9qK1i0GkyeVWUybCEIIikDlq2L9eHTvqGjyRK9ENoxSgN53oqg2EwjyIigaKukWL6DQXDKM9zaNfG68rJL8JJEesRib41k9JmmMKxys9MU5UlJP2q4SyclHpn4kRLyv0jN6zV0JcB2XREIyrUajsxvG9k/A9CdzO86qiVHqnWbG6s7sbLmYURGTI0AvP58qzsQ31IBjwIkvU3ko1XljMRqfrvpt9kmFgpmTRF/2EsJIxr1RVnTExluJbeBwI+mrZFkLMJohRyOA6uiFgEEB5mVdAI0sLD9TzOLBjWuySQlDWIItI48+NHzEEgpSFaC2RfOIMpx6A+gxH2Xfd50Mc3HE9zVnUAkTkRltGJegbKKM9oDo3YhKQHCVhAYRGLR7JknKlOey5635ihH/HIUwlbfo2J44JfpjQZnMlIeUaIrqxaTF+jv/+gdn+i9VnN1yjDwOXXDYSnjT0vnXFIaJ5oWI/M05Y6yNrnHBiEnVZyK2WIf5VsrKorVlguzUSNUprIkvUxhJNa2jdGL2+cWEgM6oGZZXIjq31YNEoTmYo1xHRlyPBd4judgI0u5gOz6DN8j5A8Zl7ublrL8bZRSCZjv9c0wsQ00r74/ZOEniCWGVXqS0IsMJb0ZZD3lGaVIakRSsNl7oUgoLBsK0r8Asp5XGpJZDcZZWGI7DiDwSs2alMppfveXdLGtpHx1MvI/idohARBqVs9iM4RCwQ00ldChGN2rK18iEk4BrqUXC+rbkGMInbpCE4sAsJkyN2YdNyAWjPxB8c4PC8iA9L4fiWZR6mlU89ZZy6eAznFUSck63IFIvEdC1d4hK9IXJNi6xX5KvI+VLFx9Z95oBKZvGP1JSbfQZqJYmEn9rHY5zhknzLSKsNBh8wHmyYPYHVn+z5gvIdcKWLVZCq9DPuAeT7V+pzhWcEjLolT23jc6+Ry+Dc8/SNyduji0jSoGhP0iInDOFjQpdeyxzoTlEr8K+2DFOTyvipaKuZfAXATqpA/IYl7mHww9HIgoYBZ0okqbCohCU2TSStRix5qhMk4mE/x2aHLpqX1INMHWWMy6mmEJHMRVpYsn7hIFiCxz/q9td9yvu+H9cQmTFR5IZe05DrNxL9qLwDoybNMs0ZrFBOTj4AAFkAsAotZ0SgVhj7FofedyHZKvucAmEpI1SZf2BSUEdiw1JKPgITfJu3uEBmQ/SzODBm+SyiCgZhJAItYCBDU1eLVAmWhNFIHAffDUrLTfWg9M7zaYJQCtgV951TmNBFfgEx++sLAhEBC00QwYcqkn+SEQEjARYZoIoUY4jzV6jOBX2/xZyzMSIg4X1nk8Ewjxw4WIjTdfvY3wvdfLrUmio4jIrKUHn5WRyJdQMxEipnKxfbeCPOiQvry/2WEUEJSnkCMWo7SOxqNh+SY/JBWamSKaj4vks6V2qIIYxevQ6endcJS85chYm2FzKIUHIrrtDriy0Yf71xAA/AVluR3FMGvPsU6iviDjv5eMzmvsefyohQVTey7BJOhOxoZKfJ/P5Q6SnCetVTS+pmWHWkZvi9ggEp4Jz9HhBvaZvWiGQAiFleaACJDhjjkgUnj0l9NWCbnbaOS0wz7QVwEYS4TFcFF6QAp2ZWS8qTSSYYaJqlCuu8LnrXJOiUnmQsl0BUEJaMMsAQDkGIlEofUouxnv6WMgQUBLCITKEuGpU4wG9OzZYrETi3ygwaBSs/DxH+N+mslzsmI70V9baCxDg3/D8yki5ue7O0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Monitoring Pada Project Management</a:t>
            </a:r>
            <a:endParaRPr dirty="0"/>
          </a:p>
        </p:txBody>
      </p:sp>
      <p:grpSp>
        <p:nvGrpSpPr>
          <p:cNvPr id="367" name="Google Shape;367;p21"/>
          <p:cNvGrpSpPr/>
          <p:nvPr/>
        </p:nvGrpSpPr>
        <p:grpSpPr>
          <a:xfrm>
            <a:off x="254937" y="3348071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254937" y="3781435"/>
            <a:ext cx="4668948" cy="931026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21686" y="2000416"/>
              <a:ext cx="1729688" cy="24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Monitoring pada</a:t>
              </a:r>
              <a:r>
                <a:rPr lang="en" sz="1200" i="1" dirty="0" smtClean="0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1200" i="1" dirty="0" smtClean="0">
                  <a:latin typeface="Roboto"/>
                  <a:ea typeface="Roboto"/>
                  <a:cs typeface="Roboto"/>
                  <a:sym typeface="Roboto"/>
                </a:rPr>
                <a:t>project managemen 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akan selalu berdampingan dengan </a:t>
              </a:r>
              <a:r>
                <a:rPr lang="en" sz="1200" i="1" dirty="0" smtClean="0">
                  <a:latin typeface="Roboto"/>
                  <a:ea typeface="Roboto"/>
                  <a:cs typeface="Roboto"/>
                  <a:sym typeface="Roboto"/>
                </a:rPr>
                <a:t>planning </a:t>
              </a:r>
              <a:r>
                <a:rPr lang="en" sz="1200" dirty="0" smtClean="0">
                  <a:latin typeface="Roboto"/>
                  <a:ea typeface="Roboto"/>
                  <a:cs typeface="Roboto"/>
                  <a:sym typeface="Roboto"/>
                </a:rPr>
                <a:t>yang telah dilakukan di awal.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/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85" y="1801600"/>
            <a:ext cx="5558680" cy="1179114"/>
          </a:xfrm>
          <a:prstGeom prst="rect">
            <a:avLst/>
          </a:prstGeom>
        </p:spPr>
      </p:pic>
      <p:sp>
        <p:nvSpPr>
          <p:cNvPr id="65" name="Google Shape;480;p23"/>
          <p:cNvSpPr/>
          <p:nvPr/>
        </p:nvSpPr>
        <p:spPr>
          <a:xfrm>
            <a:off x="3292127" y="1033109"/>
            <a:ext cx="2439600" cy="1518043"/>
          </a:xfrm>
          <a:prstGeom prst="arc">
            <a:avLst>
              <a:gd name="adj1" fmla="val 10799969"/>
              <a:gd name="adj2" fmla="val 21426627"/>
            </a:avLst>
          </a:prstGeom>
          <a:noFill/>
          <a:ln w="19050" cap="flat" cmpd="sng">
            <a:solidFill>
              <a:srgbClr val="FFC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80;p23"/>
          <p:cNvSpPr/>
          <p:nvPr/>
        </p:nvSpPr>
        <p:spPr>
          <a:xfrm flipH="1" flipV="1">
            <a:off x="3292127" y="2274849"/>
            <a:ext cx="2350390" cy="1416814"/>
          </a:xfrm>
          <a:prstGeom prst="arc">
            <a:avLst>
              <a:gd name="adj1" fmla="val 10799969"/>
              <a:gd name="adj2" fmla="val 21426627"/>
            </a:avLst>
          </a:prstGeom>
          <a:noFill/>
          <a:ln w="19050" cap="flat" cmpd="sng">
            <a:solidFill>
              <a:srgbClr val="FFC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97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Terhadap</a:t>
            </a:r>
            <a:r>
              <a:rPr lang="en-US" dirty="0" smtClean="0"/>
              <a:t> Project Scope</a:t>
            </a:r>
            <a:endParaRPr lang="en-US" dirty="0"/>
          </a:p>
        </p:txBody>
      </p:sp>
      <p:sp>
        <p:nvSpPr>
          <p:cNvPr id="7" name="AutoShape 8" descr="data:image/png;base64,iVBORw0KGgoAAAANSUhEUgAAAxgAAACoCAYAAABjX0iMAAAgAElEQVR4nOy917Mnx3Xn+cmsqp+7/rY36IZp+IalE0WBS3GWIqVRzEg7mtFE7MO87b5uxP47E6uHidjYnVVMrFaGEkkNRVKiAQ0IEq6BBtqgfff19/5sVeY+ZGVVZlb9rkM3ugH8Dtm49atKb84535MnM8Vmt6+5TxRmLACtNZlSaKVQWnvfEAK0rsSzJIVASokUAoQ0wWvCibtUduE824yEyH9oEFIQRxFxHCOErZ8NA8NRSpZlKKXNOyHQSqPNjyJRUZPnuLLYGmr7RRevyoKWSXufvScnweJRlC+11qYvigYu+0VrXfyrlDV4p7VGCOH1r1uu3VClTZxybjdeyvhOC9qyIPJkRNE3ppzCayKd5+HlWVM+HfyG3dUxTHU36ewmfTfdceNqQhOa0GePqjJhHwk4TMhyYCEEkZTEcYyUAhlkkGWKLMtIM1XKCZkL8fxnFJXxRSCqlNKkWUaWpqiiEuKj12cf5IndsACuwmA/OIVT2tRFq8zoQNo2gEBbaZKn4SftyyYvF68QZd5+KUz8Qm8KBIgQopCPopCHYRX8d8XbolyODhGUoE5OuhqQEOaN0KXeYMZDRCRFjR5WVl0pM7ayTJEpVQYqAuaVFvdjtOyWxrdO7RCrDR0GKHuh0MHsG42Zp1IiZZTPOVHosmFSTkuaKash3kv17jaFlS7mUvDdq4yjhFbSywc9Qmyn731sCpUp//ZqZFkVU6ICAwTgaFwqte8dMFNTIC+A3wfurCzDa/Jx5yjSQohKO7pARGvtAURX0FSAh6ugb9O/4+gj9WcBQPIyKJU3kUDovJ72rxAGvDp9VTBMHXRaUCC3nfdS3ns1Vp3undCEJjShu0tjGNfe1TerzeRGK7bhWTbc7kt5T0mM/bFzPCkEWkqE1mg0SumqgkQdXBCeXbGSt/Bf1Mklqxy6BkQjln357yUr3Hc5ULG6BjZaDhCo70NXORYCtAC0QAhTMqVUYYQu8hOO3lRtEPNNawPacp2kGJoOCPXb5kEZQSFVNeJxw6quFhZAWP1La2c25XpNEUZplFJoLdFaGZCmjfFeSKMHWaAxLi8h7jPACBGntkps3cpFEUkX6NX+tgkUON8iU42flqu73kWtrWxgd6prNKKK2Cv5uizTGehBr9UVdxwAEXUKujsD8zEqpCzTduIUj671X9v2VpRM3y2YCH4KIm2T0SZbbZR3nQ9ytx+1U+5dTW+X84VxcuC0q7SCsVWMtyDdYsXGi2rQvRDSKZPwvodpu+NvL0OwbtiOG8q7HeIfF9Ce0IQm9CmnOmZijUq6DOIGpyZKSLvm4zbQA6IbeuK7jmmPEQA6lyFCCISMjHKsFEIYjw6tS+u7LHSgIL6rN7hGRXx8UqzMl5H9lYvQUFu0r5HdKqiTLMSmBxXKvCqNUf4U5UPx7Max9VA5uJBOGBcfhDqWbQ6dgyWd/8+macHMPVMO7xbVjRstSiV6hyIX0ZUu9MvCWGrrblVvrYz+FkWFOp5mGSJT+bg0K5FmZaN+RcP+vm8Awx/I9qWr5OYKqH0RLkkEM0XklZUeqq3R0O8RQK1N1nEVEmH5KV26siwr9WUquGhHRTDMu2K92Gt9K3F2N+FE+BwyFWEtMpTCh7Kvt125qPu2zTLVvrt4O/cqbd3X8qCAViq3sFjU7gw0bcEu5STerim18xDU7SMNWx3+KDnCBGRMaEITuisUMBPXNco85O+tEh1EF87qcJmIr/SWrreB4Q6rbIoHzga96/JUlP+8lXJDoA3iOCMHGnWgRFQSD5T4sKlryl38R+vcADy+zK67dBhgrGgviuQHcPWlEiTp0lFAiNx9J/bD1hRRqYw0TUnTrIAXOm83IQRCOUbOMcUMa+brN+NI1IR1QVvgTqbD9P34jnbsdL2uHVy7G//+GHDxuZu/57auNTpfTTPbGSAqDK0l6LNtef9WMAJwYSsXLoMWwXSpxIVuNCJH81KUldSuxh6kdS80Kqd03pNFzlZndDteSDu4nY7MXXN0gErrsHXdc+3AGlff7RT6fFRXo9Ynti0AKgacQctFWNsmWhuQVVO+sSXczgeuJp1dxXG+7wh4cIWdje77p2rLwHKQEeZe0fvdB3c52qYfxBnX5977cVVwxuMEZExoQhP6SFRYxsiVIZ0bVkv+55MJ6G9fEzXy25WphmFppUBaHkupV3surPq+8rU6nuxhAer5dKgsI4y1XuQKnJYCrVQpewS+LlR58EtVeHeEX1z9qlLy8GculyzoyN+IikTaRetr70/xslxM0KBsNc2aiVsHKWWtXLR9LwRkWcYoHZGOMhNXSrJMFfHD/LcrdaVmYX9VEjD6XFEYSv0Ax/AcqLSlnhSMFzNWysmm/SIEemiN8A/D1jVcCPdc17c8ptIanWVmJUsK4igu9mi48e4fwBDen9LnD13LXMYyizql0VkmDAzStYreRyUPWdZYVnY3z+zQECXT0KViut3qnZvrXuq2g1FhT7QTYq5Vrp0xIKUMdGx/o3i496ZujLh5Fc1VuMs5Jcx/15U5nFjVAEG+nhuZWeEQga+qLZOAUlAQjBbh96Bw6mic0oIJ4xVTeECnzspSviuZxwRYTGhCE/pINEYuufzKOgsXvDzkPFYuC/tX1PA07SuwYxjXOFn8cZOb8zjRHeiTwTuN1qJ0ARICqUErCZHIXVcUWb4h3hdVbo5lGtZmVkis0MIlQOcgrpJWjQZuN/wW30uhy55oO+UhzD7XEWXcQMrID1ozrLB1VqCwB8q47WXauYwRrqW4uZeaRaHIO4bsInvtxtSFMc+zMNfooS5wEjhARPiKu13pc6GVruszSpCi80BGNSnrG6ozIj9UIVfHfdc2T6EtZ7FWmpQMqYTjRSQR8j7vwfDJKpR7iBIob3Zw1CHJvSS7P9LBX/fXbpndZ1Tdyy1PLsAwTLPc2FdO3Jw95lacOuvFuDzCwRXG3TONsfpo51u4wiGV8t2oXNwQukWJ6kb67cqxH5qAjAlNaEJ3hVyGuluT8G6+O0l+ZJ79gNJYPuwaRYXIFUCzcmAUY4EQWaEUghUH+YvchcaTVGMb0FFI69WZ4p0HLD4q7aFTNca1PIoiZBRVowUNmWmFck4kNTpDrrTXRtqnRMyjVcaoBUgag3LsK+3nCKUBEue3BRfuP/fbjsXygEy1oT21SJTv3PFUTzYtgUabVbV8TGohc6+++7mCkZMOnkPXFK8hKzuU8BvenT91c8l5dzeVKtPU9bOkMohDc0auOVfLU1+fcfkHuZTxdih3He2HZ+yU1rg0vcnlcS1rztLByXE56JDCsTzUJewylCCvQOl3YXwICLy08jA2Xcuk6lhTLV/W+ca4vEzuCVWVBDDMplJDB4S7tpQCYosxbW7j1DTZBGRMaEIT2hdVzLA1YbZjMDsYAcetzu4so+4/RwtFfVjm8H31u8PoA5cZq3OIyOw9dY+G14pypaLYw5LrJ8I/eCa0xpZKbaiLBVqGDhNwUMe4ztmuS0Tww8m2yEFbfU+a4/8jWUnDuqNLYTaEZ1lmrj2wyxt5u1hFvhxbFslpKgPWbQLthfYDOH/8775uaH+Fe1Y0gHJAiA2f67d2n4Pril2GKcPanL1xpd1wVZBhAwo7yEQQsUb3RpfDyp40pYVAS/Jx+AAAjKKxKQe0DwqE/1xjhQZPJTW/Q1TmhLvbZBRPO+l2YCfhJNP+N0/fDVLZDcsUY573QncbfNVRgeI9Hd6fqGB9Rik7WFvQIRxF2x83dlO9fxwbJThwy+aOp3AlwI0XrJbUbdqvowIg27IoVQ9SAv89QX4qBwETraAY4TVyLchxq+UEqIfEE5rQhCa0D/KsRXiaVt2dSDaOtbKWfMtuxS3jua6dOGErWnzw+n7SbrCXfV/x+HVlBtTLJmH2nZqfutibodClwqfd+DUcvxRovsKsHdkVBC01ef+tL3DE+Arvk3KcVdzNsJMINns7zQqGRge6lcA94axUquv0NBc4WWhXvPDK5/6orB44zb9d2UO5rbVGC3vokVnFMmpRDgoLAFKgDPNH53Fx3AsLC6T28rF6luk5O+fw26ein5VtIh3AZo63FSjxILlI5ZDOPWt5J6oo0wHwrAt3zygcXd7P/U82V7f+VFEtX6oxFVC+suAarI+ujWYnkeMXGGZVI+DCsHXYr3hXA25rqhIWuT6sO8ZdFzCH4QkhILMnVPkpeSeAfOoGxoQmNKFPFbmMdtfyeZzMrElE+I9CMO5wnU8GBQYj78FFI8WrPIKUoDWRMNZjrRUKSlfiHHyMa5hCNrngYqy9dLw8NN/vttZi0KoQkiiKjKtYbb54innhHuUURwfK/t7LuXvT3LhW8LGMA+Jq3L7db1ob46qnAgir4BvQJaTNIShEBTQFY8EaA8bWxi2ZAzcFmKP6S6OAUqYeDwbAcAYEBN0XKGPhd7tk5qhoFIHCtLi7Q74gbTGtLtCfvyltGwqsPW7569TtT40+6RoFwpdhAL/7iw1TomC29kQRXWywNqg/HxPuqoFNXlcvbaq1sgUraK57VTHV6satt6fEnYw1PRiu2mGFgcNE3GPg7P+CzV9FXq6fptaVseSW/1MzniY0oQndXwqZC6WdVNQzfN+WKKxOW65XeEfO6xqOFQpHa4D6pMGLStv5FmY/rKOQKo3S5b4+6yIjIg1IpJOIUtZ3SldkU3giorVk236riMa8r+qM2h7tpxtccOJ1uUZKSRT7R9PafZoyX4Wx10NYF6nitK1CK9fe6k7piuZWaJx50CqWVU3c1TD86NVG0o7RWXvfHNnt1NvtGXvXic7d3Uz9VX5HiEAqWaxIuBvFw/IIRHm9mf1klY6gf0ugWepA+RYgF2oUyN4GfyAARgiGK6BqHFIO9mGUEfLPQVo7DJmxz3VhvR95u7qFL47UG5uaLZHwftah108Yq9wVFfV0QYNTe2/SeZxWBB9x+rtsS/cCP3MyRqloe4CgRrkvkrQT04IWP7uitCJ4r+tARFAuwnKMCV80Qb453Lp+eRu+wo1fTrrbkqZYXKuRH2PLM26+7CrPmrz2Q9vN0wlNaEIPBtUa2axlZ7cTV1ONY59rGY/ecxb3k+r4aB1Zw1oZsXQl875bLdsa4PIgUkoHvORKqv2rQ5Bh/io1XpZ4iqX3GP4eQzsJvbwexnCIWb2QkiiShSwfl7zSmkxlKK3KOnluZyGYCqV4kHidIjnmu9tipjmCiur88JYK7igVf79iojQWIqjTWLQylxgjBEooc2WDdO6nCHRor4m9l5paNzEnkHNKboGzKntX87gPBMAwDbP993G8xDsqzX1fyQAPbe1WEfroDMqdsH5qBbyoG7yfRlQRUEWxtcxp3CYUwLAGl8m6cSlBp5ustPsxnL0ZBTMtvDErGwqpAQM2S288imq/3ovu88rgTmgckJ3/sxcaFpu+dphfde/qAPaOZayJN6EJTegzRneBCdbyklyxqcoN7/Oni7Zn3xTW5vKnp+vYvhBCEuXiwN2f6D8DaO8ZrQtrdn3b6l0Usr7c9ck5aTn5ShkRRRGRs5o/LslMZWRZZlZtnC+ltPcBkpGVzssweRe0bUN1qlwYqfbCwgrgCfPG6WTzInStyh/MRmuhkcX+TZGPkaDwjq6kvQe3OLVQpPKzch+YBRj3ezL6jCKo8DbhRO6rVq5iBG1So6hr57cL0uqa0AFpZbbu7yC/UtnMX1krcwEjqiOz2Mw2ZtAWVdDUgqhPOrnA0uj/OvzK2MapGyA1uAOszi0KYFKsAhRMtIxRnMRRFMrt5zJVhTNhAxe+otSBtQnw3LWKd064nbrZA0Bu+UTNMXaUwMMezec10w7GmrCJwyklar7Vxdsu7H5pL4aCCU1oQveIxglP8CytrmK3bVqBDuM/UIjSQNcqnl1J+4nhDY7R2JeBwvtjPmsnnKmtFL6MKvWcUGktL9orZCACRCnvPAls/YicfK17jsJuOqaQq6Vs2k5Tz99u1znCjS2MCxiaWOb7L0R5umKpZ7l6kkZliizNUJnK3Yvz8CIfi8qCIn+NrXaPt1OuQn/crvB5iELfcNOvQyA6DOWEM93jxSlSdXWXUIcoNlvnJ1fm+zSkKOvs6c9Q7n+ucydyClEUW/i9XOgNjj78QKxgGPK7rBbkUdPxgc/52H1HNQypTunZDnDsVK6696UKKIJ34Lt2OYOkqkN+6izDOwPbXY+AXZM7nwtfVVG8Md8cgOEd0+fs7cBNx/51mHNRQrdP7cQNGH8l3L4q5pe9KFPoTuW6FDrxdkv3fQze9wJMaEITqlCNcAzBhUtjT5SqI+3amx0GsAMvGCc9PnEUqgR18sP7tl1aVR2EXOG28qCSxJjVjUIhzRMrsKGbMIG3QZ21t8YI5xQ4/7/Z2xpFxkVKhm0S5KCVJs1U4d5Vr4hX0LD3s6Yhqkr8DuQq3EJYFFkduGFaHp7YUebpIo26vivuEcv7VgVH39t+L/o/7IPdTCRPn/bnZ3z/5HWdGu/T2LKNY1C6mlqtDiW2/bmjtXXcgBBO7sVtzdocGefbVijCmL0ajtLq6rRBhp9G/cqfzzVwTtSF3gVtY0ApeknYZ59x2L4rJmgNuPDzCiw/brYBeKjjq3XFHke+taW0RoRLpEXebnmc8svcolG1S5SPdaLBrVsdD4b6ulXibdM/2wbOv4maoBOq0qdG0ZrQg0k1wrPYW+a5FVhFNjeGuEYd+13Y/xTqao2o175C+2kgl5+5bbYbxiYCFjkmYZ+d1nL94nfZH45RSpf9ER4h7CZZkZHah5ruHo9K0KAc5UZ/K69EfnR7ENDPDqXNCoYRvTLPtxpWVDdBVLZLVBKvccGup7Ify+Nw3eNtHdgdYKzt9FE9vrPHilL7TWmNUKrQcezRsh7IoNoPdW2cR3GeReU7el8rGHd7WjvDz1Hm9p5GdTKVn8uB6oLZu0buoLNFEaLceIPF8gHDFbaTdN7BZY+580HYCQK7GdmfCKrYEepG8t3IgO272tNldclUrdLuulFpgpM2cjSoy8hlQm6+jvJfd7xenRK4G8XQBQ0lswrATB6mwvilMH5eNog3hstTucI0vXTx286+qCt3pdbjULr95iVSndifGuXiLlEsBZEVwMKOYwqFTaWaUaZJ1aTlJnQPSFPyDF94mT/h3reSJZYUKI8VSVg3dGuH8xjN9QGVnSJ83q6c4wLss27b69P+V8tOCpBYs/fQS1OXYND+tn1ajAHLpyxwsRZ37fCwXLRKB124iq2rQyhljki1sjyOI5TCkWXmT3F/yB4liX93xvZkxZhwf+C0n5dOCdqEJ+9CkO5UQjjlr1VsRdFnxdzL+88CAuncHJ6jOqyh3OvdShnsO5u/o387ER8YF6n9iD1r7VfaoF3/FKG7V7b9kzuQ9lugB6IinxmqHC7sbFgC/5jacIXDxHcEozuoHd9Yd2y6cjiUg7sBGXumvBxZBkpkFXcpa93Q7lnb2pw/vuNQ3O9Q3U0lJ9OglsyNtbDWS9kaZGwNNYM0Y5BqBqmiP1JEUnBstsGhmYSZVlR66+3HljOhCX0Eulv8TJeMtoZ2sd9jQnumcBHA9dgI9zIUYTyjrgmva1MpFezSwi+wPkJ2BcPdYzhuCFhwEckoBzDOTd4VEGsNdLthhLmx0YKg2hA+SUea68rlLC44cMdsnrpFWtsAyp10BJ+/+4DPboA3F/RJitOrbF9WXGn2TvsAGNXjOvdDbhpFs+5B2tmlIqU1UpmGcTtQSl8xdPN0Xt0dckFcoDw622nGk+cXKJzSOuX+lCkC4Ri6l+JgJ0ag3YCOr2nx0pnM7sZurclXOMqVKrR7i3jJNMONcNIbKEbjE+5vmxY+Y9+pneqAilebvGxKa7TShnEXpin3VvHSOiQQIHVNO5bnaLuMO2y+sNwuoPFWe/xpUIYPwrqPn3UFWQjBaJTx7s0t3rnZ59Jyyp3NAUtbI25tjLi5ntJpSP747ALfeHqel07NIAVkyjlF7TPehhO6C+RaU12R58xla7B2vxf8aowO5XGdUJQWedRzvMJY9ICP793w97spJ8ewWa88ELZmXf7OL2PlHZtWmaC1qvuBK5fNOTqREJjVWff2bkckOAsdOeoQyCjKN3KXebkrHTYf9/uOstOJM04H9r/mIbRft4qLmS5Hqy74Mt63IjXHba1wQXBXF4QgiO6XJcjbggwhtNkMj0RKRwt1Vp28MoQZjGmwPQOMWsVsv6S9tt+1xVZrY7mTUjgbf0Sxh0Zre8rBx2Slc5hlddbqatjtXgmN1vl6zAPOGD8KhVX7uKvqzYfSuLHj+Cu6V+dQ22GaRoCK3MIhsKdzGIYJEmtx1mTKMkTtK85FgXZf/iLeLsoPhlnHwiwTK6XJisjVvSQF6FXlaR2ltcoqqIGwENu3ZH0dS2Zgzj0vEUv9BYhlWp/iaVJLtjkiCd1hxge3e/zlr5f52aUeyz3JWnfI1mDIYJQxygRTrYRDFzc4c6jJ5x+eMWNVaGIpSCJBlLu2jDImLlQT2jd5x3zbienN4ZrZGvLdAoAIR2OsddrwE/HKUb77JIzmOsy0m7B3M9+d3tfKm6A7d7N539uDM0ZM+AepaGIhkTLKL9ILTW5+mVRuPANX7yvDCmdMCu0cgpJ/LDwUAiMfznc393FyuDoB3DCOkh+81yI4KphyPhXeEtsIvYqndqhrOgDEzsksy0Ga1kipQcuyTQoVp77di19jynT/XKRq9AvYxQQTxvqrtGaYarJRmrtviOJ7LAWNOAcd6LoxfNep3hJgW308oqiv72dRbbrP5PIDT9rVBC0sDpZh5WPPcl3HzGIfM6Xppxm9YUosBa0kcnxMdx6hd2sMayDNjD/+MFU0E0kzlpUwgGOV0o5VSRhrB74lwwdYeyzQuA/hLYCTKZGTFaCS/ijj6uqAn1zo8uoHXZCSVlMwnUhaMawNBP0MPrjd48pyn1GqaCWGN44yza31Ed1hRjORzLQippuxY7Wa0IT2RpW7hOpIb/uzmmbwa+dr9AyP2gVbndA+qRYb7IJPO+tKhdJcpula+m2CRgZ5J26OSzsHF0qrWpnqggtbTuHlWkPuTub8tygLWLFel9+EzaD8W+h8+eWBuawssbTZI1EeCayM/qopVmMKoL4PFbHafM7+Uq2we4C11OaiPgJPi71kmAfdM8DwLQkfQREWzmjcJSew4EEA6/2MO5sptzZSRhl5x0AjFix0Eh4+2GKmFaO1KK20dQj1I1C5xOa8Y3vQUAOqrbpAMQqt0qlL0FS7Cjyhu0OhkcGYeJ1nd3K7lrHcTUpW54PjSQVCsNEbcW1lwLkbGxyaafD8Q7O0EjMeKkbjYBm2jsYNB3f8easR2rhDZcDKVsqVlT4frvR54sgUjx1uEzk+tLqM5DROfoMn9thbY/GwS7ZFeQoQUi1PaTqqq5EoP7tXhWqnVE4HeVaaz/CcUApGKYxIQAg6yYBvPjHHc8fabA0UP7zQ47WrfdZ6GTfXh9zeGHJysYUUcHt9yLffXOHtG12OzzV55fE5vvzoDJkWZJOVjAntkWqBRT4/C8updt5Tz+NEoYKZyNbOICxL0EYH0fadxw0r3GYClu8Vhcq6y/TD7zsmZY9SB18QU1rTreUf3/G8tKLnLkZK4ckaUSdDSqoa1PB1Uu08OLJZhOGCNIX3EJQ1eGH1BKEd/Vpbd2bQ+T4S959fuBCcBdm4ZbAuYx7A06BACXNruhZGX8C9DTzPzV+lFEXupQ5Q5rV3FynvNsOguXYzoELrsEV44zpK6/x0FEGaKS6vDjh/u8/5230uLo24uq4Y6AgtpAEYUnGgDU8dafDE4TaPHmzz8IEW062Y7kiZzvuIHKesfo74CAa7N463R5xeXJG3r4eYw0wndM9J+8+5d2R+TF4Noi/+CDcaaOOOJATc2Ej54YUe331vyDNH4NDskNMHWnQaMakq/KWcrs+Xeut5YliCHb9pII4kg1Tx9o0u3z/f5Y1bGX/8TMzB6YTFqYQkFii1XSrlbzOqzT6OcIOfEDLf0iEqtsaqO9W4gouiDYt32s9/HI0DWbXZjIm/U5yPG9ckkSCWAik0SguUFkgJzVjSTiSSDFRGQ0pePDnNH51dYL2XcW3zDj+/3GOpH/HTy30WfnqTsyc6oOG3V7v88OKA88sZc0mfraFmtil49HCHdiNimFYGw4QmtCuyR7Br4RpnasLhz7d6buOSnXkVqZvni6cMTcTmvSNPqcz/I3TZ5+PIW8UIEwx+SyHNiU+5N4oIgrmYplS+rcK+h8q4+no4KL0wwrWFGYN1IMS8cWcKVtTHxSrV8O5/TeXMPNJoHWGvPNB5mip/9uZPjb7gGcBzd21dGK/Do4NNO0utUQKEMPnizKk8IZt6ZZHHzX9PAEOHGybc1HbbmXWdF6LMwAqhNGwNM66v9vn5hz3+6fwmb1zd4vLyiI2hBJFAlFclG5LIEacWEp4/3uF3H5nha0/O8fiRtrliHrx9H/shr/i5b1otMwtBJts0l9e0vuI6scDcY7Lz35sozgTKPyogy3QlYtinbhKRNMuMl5YH/MulHn//gWZ5kPLlUz0OziS0mzGFHudZFMiP29ubu0qF6TtlksKcLPTGtS7ffXeLt5YaHJsb8dKxIVPNCCklaaaD9MLcdZ6WKPaTYFcy7IqeNHsovLOxHRDiAfSd6uIaM8aCEb+eu6W6OfugzTXbn1sDRW+U0R9lNGJJO4lIIsFaL2W5mzJMM0ATxzEnFjs8d3KW7jDj8fe3mOusszaQ/Pr6gFvrPc4en0YDb1zd4no/YTCM+HDQJxaKhTb8SSvm9IHW/a34hD5xVFpGS4Vq3IQKQcV4+OH+dQXqdnnoiey8D1ScQrRTo+cW8m2dk7QZT1LKfPPxNnqWTVMpQO8fXIz77VDp/ZzLO2/TNRR7Nqzi7rbHNoi3cAlzjZXOs8iFoVlkydNWpfz1Cu/ap4WbfpBXESYA7Nrc/i2BTCm0EEilnOFzTWoAACAASURBVBWqMK6fnku7BhiO8fAuUVUtc9GndemIIslKd8QbV7tmI+PVjMubEZsbQKaZbmZMtyTNxDT2RnfEWj/j/dUWlzdHvHr5Fq99uMkfPTvPHz53gOl2zDDT1ex3Ll41vFWowiD5mKsFMkE6FdBuUa520q2C5AndTRI1z46LVCSNm91glLHWHdEfZQhJDYCsDhKzmRquLXe5szEE0WBzqLhwe4vHDjSQwFpvVMZyN7jlm7wc+0IgY3cLPgxDajckvZHm1saQjaGCKGJpK+PCnS7zbUE7kfSGyrfQOMvT5ooeSSRhrh0z34nJFASYpNijUsyPnBlbq6Y5eU94zDi0SdZNEG+eOU1dZ6+oe66j7eJuRx/XdIwjQZppXvtwgx+cX+e1D7s8cajJ5x5qc3Qm5rfXevzNWxtcWAWiBpHMGIwyeiNFM5Y8f6LN1x+f4meXulxbTbnQh6tDgZCSwaakIfu0pKIvJW/c6PN/v7bGsfkW7URyYLoBUGyanNCExtIO8tRYSo0Hwc6jSXtP1v6452HolGkiPu8+VUxtdWbs0MrlPLvyzD0BtDj9STtXM4rS8Kp1aXUX+cfiZETtAF18WWGvMzAgpHTJcuWKdz+HQ+UYzI2K7ubvmoHp3mfh3tXhJljbNDko0WWBcUzOxjvAFk9EiMII6RgjPR2iJmPXeFoUQlbcrpQWefoZOneTku5eGFFuGEeXfeHSHl2kXJRTSWuP5FTU1cy13VBqXg1SxetXu/zNG+t894MRV1YVcax49GCDpw+1efZok8VOTBJHKK1Z2hxxaXnI20tw7lafq7cGfHsEIyIWphNeeGiag9MNUrWLTWChprJtZ9WRaaR8SNenuwPtAvxO6CPSuG6W0szx7jDjwu0er1/Z5OLyiPWBRkaRCbTDGLJ3A71zY4sLt7uIQY/bK4LvvCu5vBEz0+rTHaYm75rhVDkkrmBwtqw7IWUbTdOIJCOl+fmHA9a2hjBSvHcz5q9I+NUNTRIJhqnyGEWZarmwHYuUhxcbPHe8w2MHW8y2IzLlHs8blNVWrpjbjraQ74uq3cAntrVxfepJCHM4wEp3xE8+WOev31jjrdsZb94a8dbNAQenEi4sj/jN9QHDFE4fTPjyqSkeOdgkicxBFy8+NAXACye6/PZqj3duDbg9gAzNiUNNnjvcZq4Fb99Keed2xpu3M7795hqdRPC1pxZoJ3JXRskJTWh3k/UjjKRxA7GSb1U5nNDHTDswjRIEaO+3E8CAAMf/3/nkr45rXaz220yFTdMCEDQyByauwc7f3UGuQBOsSrjlLGXvTtXfCxXNFSrpumqoNrqgKaeUonANU6hyT+Ke0LgDhIJ47p4PaY5uJUKCkG6gvFxVeb1rgFGW2TGne5tAd1+doDWLl8Iq41oTSckw09xYG/L99zb5b29ucmfYYraTcXYx5RtPzPDVx2d54aFpOo0kd8EQdAcZl5f7/Oj9Vb57LuOH72es9CT//eKQ6eYSjRheObNQFmFcucNlCa/ctZVxEK2Dzp2XusaUYt5ZZO5k6Vpm7xamm9CuSGAmtRRG4b58Z8A/vLXGf31tiXO3RwxGEhpNb5XDfwiBM5ANIO0h0j63+wnf25ziex+sg4hAm6Xdva/t7obCsmgYDSHtI9SI8zdanL/TgSgLEE5dXTToDNI+Zw4l/I9PzPLnLy/y3PF2AaSKDd/jgEb+u7QplNYQG8Y/Xas858Nr7ppm0sHf3VCYzH7i7g7i7Z2kEGwNUi4t9Xn14hZvXB+Sxm0+WMn4YKkPDEEL4iTmkdmUrz3W5E9fOsTzJ6aJpKA3yjgy2+Rbzzb55tMLvHVtix+dX+Pc7T6DVHF8doqvPTHHfDvmb95YZkCf31xP+c476yx2BC+emqY520AKWRE8E5qQR579THhKGeCMn93MkqpMdaNbT4fxK/s5H91hL8CEPhrVSYtKgJrf7k3SxSd3M0Wu4AuZ/ys+VS3z9kRRpZVzp4Nd5cAZh64+5uus7ihR+QvvQl1Pbdv++gC3PQp55LoMlqn4EYs8yrKFRkWbfpG2tIetlC5TCFUceKRrDupw919UClVbIWvQNB4MQggUGhlu9nD3aDjGw927SNWOpN3btkpm4GrOeXPlvMBFpkkkuLM54gfvrvPqlRF3+jFNunztdIf/9IWDvHCyQyQEv/5wgyurI7aGmrlWzKOHWpw+0OLfvXyIxw51ODq9zN+8N+DG6pDvvjPg8UNtnjo6xVwnIZbmHoD6Aldr5vIr11e/bt+73RgTnqxQwS0CIinJMlX67OVxRG2bT+huU10zC4B8Rezv3lzmb9/p8s5qg+EoI441C1Omm8rxI8YNEIQQDAbQ14KRiogjSSuBdlsQScjS8oSmvfd1HRImmGPW+iLRCrrAIBMoEdGMBc2WptkAIfKN5S7Q0HZjnWCkNN1BxqCnOX9rxEh3WZyKiYTmmWMd4ghUVkzkKsiwKxKiPM3NWpS8090c1ypzv00+jzQVwWRraKFZhcF7VgThN5fwQbvXZHVNK+pb+15MT4Fxj1rrprx9vcvldc1IwaG4z8yUQCG5vqlpxfDM4YQ/e+EAX3tihscOdeiPMs5d3+Tq6oBMG3e2hxebPHKoxbH5JsvdEcNM004kJ+YaLG8OiXWK0CPIFHdWB1xcHrDWy1ic0rQSqsxwQhMKKNx7EV5kZp5tgBpDhLD3PzmzLOdFIvc5LuZrYa2uHK2BtU9Yg+WEHjAKwCc4Y8cRA6V7rgs0Nf2hYq07QkaCA9PNAtCa7yaslNAdpKx2RxRbw4VmuhnRado7NUq2JoUgErAxSNkaKNIsv8RZQKch6TQimkmUg5nxVQvEi//SawL/LNa6geqKOltWtz3cUy2FEESR2UeptTLlFKq4uK907SoNeOWR8hpf/Dq5uLqtFmSZQgmNVAopZbFHppDbWqNFCe4+3nswjCaBpwqUMK/QrbU2rgE3N1J+cqnLudsjEILPHYv5wyc7vHJmltVuyqsfbvGP723y3u0BW0PFfDvh2aNNvvzoFK+cmefzp6cRWnO7v8w/bA25sqp4/VqfL97o8uKpGZotWXNqjlfYmucwDCU4LsCFG0b4PukV3z6jRCnhD5gJ3R9yDCgMUsXN9SE/vbjJb64PGakmTxxt8eTBiJMHWkQyP84ztIw46FTmE/n925K3b8CH6y0OdCTPH004fbDDVDNmMMogz/OubLZxx5+zjyOWgjTVvP5hxrlbmtVhxKmDMc8cbnBkvkUszR0Z5aKaKHxNpZBkSnFnc8gvL2kurcGlNclvrg946nCDp4+1kQjSov1MItqaGtl+ZNdZa4AC8FifWe9ipKCqIhAaAvLLN8fk7ICM2rbbge7lbNWYAwVurI/4zdUeN7Y0U62E33lI8sThFs1GwvvLGe0Ezh5p8m+eX+T4XMKV1QGvfdjlt9e6fLgyYJDBXDvisYMNXjgxxfMnpjh7YpooluhMcWt9xNs3+7x1e8itjRGg6ExFHJhKyruEJlrahHZD7sTzbBS6BmSUyqAbvTQy5sDCvsvTVQFvc/llaQQNzQ0T+kSQhzVLoCnyj6NUceFOnzev9bmynpHEgscWE5483OTITILWEAnBMFNcWe7z7u0B790ZopVJTwvBwY7gkcWYZ45NMdOK0NqAi0GasbQ54vVrfS4uj3IdFCKpmWnAk4dbnD0xRctxGTVy0ezR1JixqdTO+yL3Oio9UFFJyDdkG/1ZlgY8VKHjenssdFWC1nspB/NLY/ZSSVkACunK90I2G9BSDzBqzHM+I6g20U7T2WZaNRPaFO0JAWbZZ7Ofcm1tyLnljDsbQxamIv7spQP8/pOzbA0U//nHt/irNzb5YCNilOacSqT888Ue//juKv/LV0b80bMLfOXxOc7f7nF1ecAvbsJ7d1J+dXmTJ49OsdAWjBwLr8v5fJcAjcWcXifY4LWQ1rXC5FXPR2XI/nQYxb6v6/CanCb00SjsUqvobw4ybqwNuL6estUbcmhG8MdPz/Ktp2d45GCLJJI73hcQS+Mn+Q9vrfFfibmaNThxEP7kWfjdM3McnGnSG6rcnxLvmLlQ+O6qIsGg0phxp7SiFQu6Q8Vf/CRlaSBZ25ri7EnJnz+b8OzxDu1EMkzzbZgu2geElCSR4MrKgP/yU8V3LsLVfov1YcZ6TxXGRgsuvJWGwgXQMTOFRXfyKm0O/qa1qtBx4gauVv63IsHivQtoPL3IXeq1+YgyTljyGlb5kcmsjBkeeHFpwOvXetzZyji10ORbZ2f5Hx6f5ehsgxvrA2IpWejELEwlvHV1i//z1Zt873yXd26nDJQmU4JYQifK+J1TLf70hXm+efYgjxxs0xsqXr24wV++vsZ3PlCsrqTMtBS///gsX39ynuPzTRrxzmN8QhMCKgzL3mZRoVxT8Q0FokaHMF9HqSZTqjgmPJJGgrqXpFVymeCLB5c80VDKBnc/RvnPhMsUrHRH/OO5Nf6Pn6xwfiOhEWlePDDkf/3KIb75zAIgaMSCjYHiB++u8f+93eXHVxRapebEQxIOtwa8cjrmf/9XJ5hrd4wSHAluro/48Qer/MXPN/jp5RGtJDIuQWjaos+fnp3lwFTMQ4stmnFuWMwLp+y9Gy6IZjf6cPXZpe3i6+BXqK2CMK6tUiBq79Aw+1bsaVXlXV7UyudKrlqXJ1jl9Rey3ARujYH1AMOFaLhCV3uZ1yrJxcfAyyyw8Jarqc6mG12eMTFIFWu9jJWugjTjYEvy4ok2zUjwLx9s8KMPNedWBDEDnj5kNnpfWhpwfRPeXYn49tubHJlp8CcvLHL2WJtnjw15fWnEzc2MSytDhmmGQAUbg7SPgSzkqUV2QV0dBOlgvsLNww1Tb/ksLTahO1rduwndWxIY4DjKNJsD0y/HZiQvnZzipYem6TQjc7rUDkIskeY415lWBAhGJGipmWoqDk4nHJ9v0rcnN40BlLuxiIjgRWjp0FrRTiQbg4x2EpHpCKUT4liy0Ek4MttguhnlJ6y5M6CcA41YkkjB505Pc25T8eG1GK37iMLSaM/EDgF6PW17M2uNy5QBS7psE2fFQoC/WdwFIsVScNleZYMZdy3txAmazpl/QZ1s/vUTet8khSDVitXuiItLPd660SXtQq8N793s8eThFsfmGjx8oE0zkYxSzflbXb5zbp2/eqvLuZs9UJrjCwmRhM2BYmUj44cX+oz0OgemW8y3IlqNiKWtlIvLI1bTBvPzmq89BP/xCwf50qNzNKLJ6sWEdqBw7BeTkQJkhOELiautxKMyf4QwFuH+yCiLv7nS5dh8k+dPdHjhZAe5zXy7G4vAE/oYyQ4IuyIlBOYuJReJmJUCtKY/HLG6ldGKBem8sp/Rjv603stY2hiyvjmCLC0M0NEoZWVLlCeJ5nI3VbDZVyxvDOmv9+k3JCBBQJchq92U3kihlNkfrDRs9DM+uDPkxxc2mWsJnj/W4omjHaZbsTkshXG63u4ojD8ORBcrgZ6+bs31oEV5h4ZSyjS1vRncQntdpud2jA6s3J4cVNqskOQrhhILaMpyjHeRCsAFYrx1tT767pu2LtQw1fRHiuFIgdQstAQHp2LW+ik/u7jFe6sC4gbPLWZ865k2pxZbvH5J8MPLGW8twy8ud3nhWJNvPrPAsbkGpw+0iCPF5jBltWeWjYxCVN76aDupUEps+Wo5lm99Mf8XFYABFMgurK+HuZwv5ZUyE7pf5PZNpiCWkvl2xOHZhIVOwiDLj2fdYZirXNo244jZpmQ6TplOJO1GjBASZXaTA/VAYjfgIgzorYgVAj9C54NzqpUw3x7SGmZMNyNazRghI5ARhR+lg1J0bhBQWpAkEccXmixMZWhy31UJhVtCzuHr/K9d2hZcVAP7oMcKokD7LdynHFeqYi+UZzarpr9dacYp2SGou9tTVuVWIoECoVnZGvKj9zcRwtwL9IWHZznajNjIFL+4tMH339vg3C3jbvfM0YSvnplhuim5tj7iny8MuLyc8i+Xhrx4cpPHDjZ46vg0kTR9IaOE4/OSL5yWvPL4HMcPtOn20skRtRPamWqVE4ccDcnVV7wpE8yfSAr6o4yrqwO+884Gf/PGOk8cbpJpzdNHmjSSGFcv8pSxyZB94KlOPpR9Wa5euLpSO4l47GCbrz0+w/FlRSMWvHQk5vhcs1j1zbS5mPnEfJMXT6S0mxJUjBRG0Z5pNHjmWIt2Iyo2dGtlTlg8Otvk8w+16SSCdpKbzYQgEQ2eOtqmnUSFWigFrPUyXr/W4y9+sc5MrPjWEy2aieTM4U6gB+6fRPAcAg7tzjv3o8h3IOXGNSGMMVSCuS9ElPLS64BtKNxSWayCVGR5uYpRAow9WMgd418QvDyzWOeItFj2qoQMHtyLubRGKeMPnmlNI5a0kpjuULE1yFjqKQYjOD4T86+fmePfvniQRw9P8flTW/DTJS4tL7O+lbK0ldIbZsSxpNWI0MIoiwpJHEcQRcSRX2lRKVhoERGVeivsRBEeszMrGHXAI2xQUQA4bNxqn03oYyYBuMu0qRb0R4r+KEMLidBGCdxOWc4AhebEfIMvPdTkzvoqZw+0OXPkEK1GxChTZMp2794kY4XZVKKXIbSGUf7u6aMdXlkbMn1lg7MHFzmx2CaOInPuNeWqRWEOyuuptSbLoD9UjNIMnNCFPcR1ZzIPRVu6K5XuCodbh+J36KokpY1sgJJXTWcTm60sZf8Vq4dFXwVl81wjK808hpwNpPcAWEghODTT5MUT03ztzBz/9H6XW+sZr99WfLCyzJvXN/nfYsnvteZQSvPurR7n7/Qhlnz+eIc/PTvNv/vcYQ7PJFy80+foq3f467d7nF+FN68PePNalyeOTnN8rsHDiw1+elMjpaSRJFWAOqEJjaNQA7JUp0+EMtD+DlZcNWa/2NYg47VL67y9pLjabzK8nfHS7QErWyNazYRGFKGULo4WLe8bmAzaTzJJKbD7hiGXYkLQasS88uQ8Lz88y3ovRQPTDUE7KmXfMNO0Esk3nl7gy4/OsjXMrCAAzOFBnYZgrhVb0cYo0yxMxbzy+DzPnZymN8zM3jNM1EjCVDNithUTR6XXQj/NWO4prvVbrC5vsLS5RqcZI4Xg8SMGZNxr99JSjjnKY7iKb0GRlsXMUCJ3l7IrGe7+DEdnEM5JQ6WYLCW21fMRwtwsrjSafPM3EFdcGZyfFR/KbVwfQiXBPtgGEJWQlDoMmNUoZ8N1LKERCZJIMso0W8OUUaYYZZphqsm0QEpBK78QanGmycrWkGZsrJap0jmYEAwz43KltaYVC2ZaEUkcAZI49stUqyuEXJEK3yxeiJpQgjHpjqHAo2NC95GsC52dB0rlVuVKH9VrY9Y989hcg1fOzHBoSnB4tsHx+SZJZA8Z2GdvuxbBnZIQZsVFCMGTRzs0E8GLx1s8eWyK+U5sTp+wQYWzkS1nRGijgJqTpvLNlnn+JXBwVhFMQtuU3TKIkpHvVp/1LTklyPHSzYGIyJ9Lw45/UVB1JWRMmR3LiQUpLm+8mxjDLtA0Y8lTxzr82ecOcmJxk1cvbfHbG31WVoe8GWsuLvV54cQUzSRitZuysjVA6oinj8zyO4/M8MjBNo1GQhJJPvdQhzdupry33Ofqasr19SFKa6abgtmmQKoBN9dSfnN1xFOXNwBY6CTFMZATmtCeyE7SYGWiuBDM+m/XWN4EEEVmD9yvr2xyZXkEqWa1O+T2ZoOlrREH5jTNcOra+DusSE7o/lPRQ9pKVzNQ3L0XYR9KYVYx2knEwWl7tJ1mNEwZjozByxpnFqdiDk4b+7l2hIuV28NUF3xNYQBtuy1Z6JSrFIUOm/PAVFHct6GBuVbEsWnJvOyxmirOr0X83VvrTCeCo7MJM+241BPcgbrXwRmKJ88CbZVoYRuzrGhA7r0iQilztC9sDzK84po8hGsNp6yfdm77tvdmjHWRqp2ixSvtMY/KVivtWn5dZUUUYEsLhxHkFlIlRHHsZzMRzDQjOg2JzjTLWyn9kSKWBrU2pGazn/Le7Yy3b/RIkfz6wy0urWaMiJluCWY7MXEccaebcWN9hMoyFqYlR2ZjGom5KC2SzoUh+6RxRpw62nahSJQPE+Ph/adyuvm9VljGLYIPYGUlDQ0LUwkHphOePzlVTFplZeyYuPsrbZhWacVQGJemk4tNTi420WrO6MwYIGTnqGVaRa20RmhNFAlkpEre5awAuCs97re60lXIWUHwwYMTP1jxcKbKNnvS3EuVcvbouFEVCg5On4pw9vmSznUZtTxwL95eeyENnFhocXi2wbNH2zx2IGb40z6/6Eq6WcytjRHr/ZTDDcPLtFKglHHFa8V0hxmxFPSGinYS0UkEqIxhqhyDi2S6oWnoPrdXBvzofUm7IdkcaF4+NcPhmYRmsvNeowlNaEcviF2MoWIeas1qN+XN612W1kegBWqUstYdcmsz5eHUbMEVDjMIVJ4JPajk2qwd453hyzI/Qna7QZTf3K0UaZqR5S4/1qilMSsZJlE3y/HGcaXLOFX5UzXCa+DQdIOnDzf4/KEh3YHg1qDJTy+ucnpO8AdPz9NpRERxcHndfmRFrTKosXtE3ICFc324MbCwqTkGNgUIjZamLf2L9rYBGdbY5q126NyoZy/lk6AFcXjii6fshJaF3ODnWgSD0hctUexOrzFP+PnllkClEGn5vp1EzLYj5ppAFLGZJdza0pyalzx9tMH3Ptjgys0hf5vBxZUhB9qCy6tD3l2NGck2zx5WPHG4Rachee9Wn99c7TIajTg03eTUfIMksg3j6Tc7KgseD7U4q9qPO6h7fjoOwMbt1Ak9AFRMJpwBUirWkfQ3748jexGduXmzYA9o4d4mOn7wVRTumjB19nQfvJi8ivEmyjiRcACGCMepKJiGlIooFwKmDSSRjEiShDiGWGf5Mql//jZu2gUjwS57VOpTWZFw33kWyjGrCEJU0rCuVToHTMK+s/s0RHkgQ0hFe7jlzj+M6/e63qzTwbaf6+aG9TNHOqwPMn5xeZML60NSHdMdmk2wAO1GRLvVZCmNeeNGn59fWOPIbJNYwM31AT+/tM65O0OImyxOK+bbZqPiXCfm+FyDhSRjTWkurgv+8rdd3rw14pVHNvmzlw7y/Mkphtm2hZzQhEpFUTuKiaPY6PByLj+y92lpc8SlpT5XVgZs9lPQEZlSLG2lXF0d0B9ZpbSIXtHD7N4xn19M6L5RDfML5YNxj6qeDubxyxxcKKWc+LlU88aXlT+l61x5iWt9+Uq4U1LoAm2/x5Hg9IEWf/6FI+h4nb97Z4PecEg/1WBvINdOhO2ExU7kNojnSx+Wasw77RsAhZC5G5oujPrFvstgLlbmTikMnfR8ma2VQglJHEeRZ8XzUglSloXsNZ1WO2ndSuhAaXJQphtca8N8XM+FZhKx2Ik4MSuZbsdsZRGvXe2y2G7zpdNT/OrqgG93h9xZT/nh5ohEaoZDBY02Dx9u842nZnjh5BTdQcY7Nwe8d6sPmebk7BSPHWzRiPbHckTNj7qUXHw3YW6fVPJ7z65G2HFs3Ucy5wbRWtKQBXqpG740NozhPs6E9xhuTX4+O7Vxi10VGCZr3ltXL3e0arTZW1KUUfiM3yrgedPYC36SJKYRC5Q2l1cquwSrFDoXBAXXCMq9W54b8g53/tWlMe69l6cFNxYMBQYXhDAKkzvXg+/jllCqlrC9URnfHL/YinNwGCWkKma5m7LeS4mk4JGDLR5e7HNlfcQbNzOm3tlixBJzLcmV1RHf/6DPpZWMVhzx9NEWZw51iKVgYarBiyen+NMX5nn1co/zSxk31zJe7fcgHfI7D8/w9LGpnao6oQnVk/YVNH/4BIqb1sXpUNdWh7x3a8CdLU02UhABOmK1D9fXRgxSVZuScHi2wOSdRGZOZ7l762QMP1hkV5WlcA7DqbL5SpydTyrcD/fdTmoEZQBm2xFffGSW9YEmkRlr3YQXTk7TaUT5nqB7NdjycuqqPB1b3gpykkihEcK0v1IKhSL0FhiraATlcWe5sRsq4jiO3ZS2LWvIJnY8CWaXdS/1FVFAoSQWLHRinjwY88ZtzXvLmu+/u86ZxYj/8PIh/v3zKYnQfP/9Lst9AMl0S3B6TvKVRwT/4eUFHj3Q4tyNLm/fGnBnK6MZwyMHGpw50qYRW9coR4zvcTzWoeug+jvGGWN/zYHXDhlM6GOjoiscA8hmP2NzkDLMhZ3xtgts09p/p6yiLazzoBO2ghqc+FrnKw6iuKvSBPcHSWCvMUfJaWupp1yFhHI51TUDapud2WsRS0GnIZltJxDpokh2o5cBGJJGbCw2SSzy74osy8wSNmYDWKVaaGclwDc6FEFr34tgAgW3ogbMri5tp6qe36gqwGJp7bCXzbmbwS0QccVR0HPe37r8RfAuJJ3XLNOa6ytD3r3R5cLtPhuDhKgh2einbPYzkkjw8kPTvHuzz+sfbrG0EfO9D4a8deM6EYruSHBr2AKteXx2xJdPL3L2xDRCGNDy/MlpTi60+MG7K/zVb5b53geCje6I1W7Kej9jkGqSeGIFnlANOYO/GB926tTqVjp4DqwE+Ry7vNTn3K0e66MIREojgqGI2RpJbm5kxkrsZ1dDpbvM5E7vB4A8u4z5oYpb4Epj1jhZUOWeOyvwduO/l844O14xFHfH69LMuAsfmmnwjafneP54i62h4sBUwlzb7OVQNnNr7dsvE3WFjA4kjaNjCFGpbR4qWPUQtr1zLcRugFagRFbRW2rL4lB4IZ8FKXG4BWE39b8nFgA7sLTZSJMpmG5FPHd8ip9f3eDdG1u8dT3lV1f6vHJmyPMnOix0Yl5+aIqVvkAJSbspeXixwTPH2jx/cpoPl/r84L013l0GGi2eOqh4+kiLY3MtYlkqSJX64Vir8ceH79Vtla2dG8dYgEuV0nWR806xsW0B+x+ME7qr5LK1JBLEUrDWz/iHt1f5oLaRxQAAIABJREFU5/c36aUwyhRohT3arlT3c2VcgBSaWJh7MRCaVAkyZceC3X8gwP2d6+BSmoMPovwCzUwJ0twaJz3LskAIXYxLIYz7UyxNskoJUlWCnEotdcmkpDAnbjxztMm3np7n4QNNCibpDmRdunnJ4oD6qFjqFoLypCxtmK5l+1b0lwczu3PB2S+Rh9HuxpWinUvUZ+eqr35U52SpDDnCzLpVuS5bWhcnhfm+tOWlQsWRuHkaxYqwszJccA2ti3dFFuFDXh0pzCkkdzZG/N0bS3z7rVXevJXR74440Ux5/NA8B2caSARPHO3wh88u0BsqfnShx/tLQy6uZJApokgw1Rry8sk2f/TMHK88PsfidIPlrSGb/Qwp4PBsk6OzMfPtCCGh09KcPig5MtdgqmkO2pjoaBOqkGOb8FxFPdmpC/DgXawW+CRb3pEpzcWVPu/f6ZFmioXpmMW25NJaRnc44vZWxkZvBDoDEVXLI+yKRcbKVsrPL6zRGyleeGiWY/NNpltR4RYyobtNpWJT3LFQoSqAkPl9UVL6rjyuulzyUGsAs264eUoeqy+V+Tpeu9O73ZB799lCJ2a6EZFqTSzL+6BMBkGFPgqNjR8C96CslQc8OScg10+Np4L1Qij127InSp3ZHtYQpC3y/2hNvF8d9u7rvmaAmAppRkrTakiePNrhiUM9Xr2kWO9GvH59xM8ubvCvnpzlS49M88jBFgNlzvBvNSSHZxt08g3cb9/o8k/vb3B1DRY6Db54WnLmUJM4koWFtmYpwRvIxRvbjs4mGNv47lG8WpcXv7jBo9zCu92qTwE6drMZZEIfK+lca40j049rvSE/vtDl/3ptjVSB1gphtlE7k8NhMLl2LayCKQyY0Nrlgu7FNs7xtxrI70Kw1nRvVaLIqWR4Jq0ct3sqt8nTBRi+dR6k1GTa3HvRigW/90iHs0fbHJ1NCpBQ1lCXjZPPYYs/hJAoKZHm0pnCgIBWRTmK8Z4zpJrpSA67ihM8CrW9rKATcnuqt+8EVGd0sPs4yhcVcGIBjxu78MPdKVNd/RkJwdYw5fJSj++eW+e7724yHAoOz8Dvnoz44sPTnFhoIQTMt2NeOjVNIuH4/Ca/utLlylrKMNPMNAWn5iRfPTPL159c4MB0zMWlHq9e2ODq6pA4Ejx5pM37t7rcWBsyGGYcnU146WSH43Nmv9oou3eL/RP6ZNO240KM/+6a6orppDWr3RHv3xlwaWVIIjVPHG5xaj5hc7RFb2ROQFvaHDIYpjSbUZGGq99IaVaY373Z5a/f3mK1p+hlkt97TDDXapvV4MmAvsuknaddNK4FoXY1WO5wnD+mz8wphjqXB+DFsMJwTCL15qaPRll++V6jVbpNj7JPyOByDzoRICOBJkIICy5y818OMkoX51wndnRk76zYXL8Zf9HeNrSnS7K2oco4sPpCjqAakeTUYovnjzU5e6zBqzcbnF9V/P2bKzy82GRhqsHcVEIjaWBcvQRJDL1Rxvs3u/z4/Ca/+HBAr6t54mSb33t0hhNzDbI0ywWm9pQsWyLra1xneazUofAtd8O5jW3iyQy0kMac7JEolSSra3plChtpQveLtDZKn9KatV7KjS1Y70XEScZcSzLTzI/Fo+w7061mJA1SxZ3NEaNUIyPJfEcy3TA3gmtt7stAuGPJbCKPJGz2R2wOFN1UInRGJxEsTpljRFN7PJx12dEGVEghGGUZ3WHGWk8j0Uy3BNPNiDiKyOwgzwstnIfNgWK1q1kbKW5sKpa3UgapIrFLIWP4pz+fnYDW2l/MDWv9x2z+pJxjBkwox8/WtJ/KMuOrG0V+9tr7M7ZMmppwynHdEuGs3V4gFTzBrm7oHAA6KxjFGktgQtLeO+fZroTk/ujrvRHv3+5yaXnEcEtDovm9x+b4n79wgC89MstcO6Y/UmwONHEk+eKjczx7Ypob60MuLPUYjjTTzZjTi02OzTdpRILfXl3n22+u8P+8tsrl1ZRYCk7NCXrDjJvrKYOe4tTxOb5wepaFjrmVtnIp04Q+tVRn3d2Rxih1vo3Occl0WIPOlUUZSbYGGRfvdDl3a8D1dcWBjuQLp6Y4e7zDxVXFG9e6XF7uc319yMYgo9HIk1Ma4VzvHUvBnc0hP72wwT9fa3C7q0iidU7OJZw51N5bg0xoLJUt7kIKX66UzNQ1mFVTMN/du5gKk5mXpw7+eca4avBtyuyT3kWYcaTR5tJca9hjD3NnDyTGPO+XCqO57TL7n3wTuN2b6B4trR3LfK1McADLrgHGdka4UgUIS24tnNUP7iuty4u83FBSQDORnD3e5quPTvP+So+bayN+fk3y8uUeB6cTHjnUJolAaUUkBELB6uaQ7725xH9/d5OlfsRiJ+P5I5IXT05xYCpmOMpQzkAolnnHCVHLHINvnoJR2z57HGJFItba+wlBwZ8REi4IBNJcS1zoRHzl4RZfPt0hiWW+MpEzSCGQmD0IV1b7/L+/XePC7SGNWPDNJ6d54USHhrntMV9R04XVO1OaJJIIAedvbvGLK31evZrRiQQvHov5g2cWmG/H9EZZsQHbLh9LYfwfLy/3eO1Kjx9fTmlIxQvHJF9+bI7jc016I+NDWl4qVJ7x/durXf7x3AZXNxRZ5o9utx0q5Bv2nfe6ABllC4rC0pFHLVZ4bBQbEgRR4A1R8hZb+oBJblNMLwO/+AW5Jd1uJrrAqGDYUAINjNg0ClDIKURh5XXzQ5ijYduNiCNzDRY7ESQCZERvBMtbI26s9nntw5SfX9pivZdyeCbhpYemeOxQk9MHGpyYbzDKTOsudBJub4744cV1/v7tVX5wfpO3b45gkAIZv10HZAPiNrNTQ5450uT5E1PMdxKsMW6ysPrZo53Gfu33scYHUTt+jFuGeV7vpbxzvcuVdYWWDY7NRTx7rM3zJ9qcWGjy1u2U5YHk9mbGRi/lwIw1Cjr8CcN3+6nm5saIrYFmo5vx3s0uV1fNwS9JIici9i6Ty910yEgDo1Rp0DUBrDGmnr2U3LFQdlUZ3a6A7Lzpe/tyu7/3QlLA5iDjzsaIS8t9ZtsxTx/tOPt87x6F0uNuDl93v7g52MVcJmzaXOUHt1g93ZTEuDX6LeiWL/bOYhhrqrMWtxqB7A4a15ToAgy7nOJE8gAGOD51ZQU1xlr88IE2X3lE8ZMLW9zeyLi4FvGD97sc7EgWp2Jm2gJFRCOCtUHG29e6fO/cOq9dHRBFTV44FvG7p1ucWmzQTmShWIXlB+oHqVOX0rveDyfqfrkKhqhnrnXRnOlUm/qE7hM5imAcmdUFYsGBjuTLpzv8py8s0GyalTRVKJ12k3DGb65u8csrfS4up7QTye8/PsW/eW6eZpyYfQq5AmcZdKbMLfZKa372vqSXwq9uDpltCp472uQ/vrzAQwtNNgdZfrxqPmJUfsmNFPzy0gaZFvzyTkpHpjx7VPA/PT/H2RPThf+9lKVybhnI370R8ea1TZZ6FGnVnfCxJ3LM9v59G6XV3n6Xgvycbmcztdb+0YR5od0TRbSAcWKq2p+OhrHD5HQNcu7vShU9hlgaU8zlRqVlB4yLmOsSoIUoAVYOMKZbMWcOd/j8Q20+XB1xfkXz/tKIf3pvnZsbQ96+NeR7726ysjnkxFyDr5yZ5XOnOjx3osOZQx3m2xFSCPqp4peXNvgvP7tlDsbYVLTbMScOxrRjzc3NjA3Vot1u8/LBlM+fnubEQpMoEgxGisnqxWeHwjG+G7Gldwhkp1oIUksvR/NyuTvit9d63N7StFoNzhxKOHOoxYn5JkdmEtrNJisDyVJXsdYb1Rv2ct4ySDUbgwypUkhTbqwNuLY2ZLmbcnAmoRFLs4o7oX3TrsfKGAu09Zwt9KPaBCy4yI3RVgZoXXWp2qfKVGf62Ym0ppCftzdG/OzCBj84v87jh1qcWmjSiCRC7g3Ejgtaa7PbQ1l3JEf3LH4Kq7uEN3bb458tuB9fxzjLXIjhrzaE46HubPsqeDD/sQUMBXepHGg3hcLySp5HccqAhrl2zFPHWnzr6Wm2si6/uKL44cUe7QQeXmzw7MmIxemYSMAvL27y3369zK9uanpDODrT5xtPHuLrTy0Sx2YTjnXDsiPK3XhWS2OsLv6LXHlwFIRtT64Q/mMlC73X4T6he03+sM/38GiBloIklrQb5oZ4na8kgM94m0mMFBEaCULSSGJaibkMUgpqLzNLpGCYaZJYEkUSJSRaSmRk8momEWmNdI9yxhfH0tzSLePiKOgkjmglEVkQzzBZnZc1AiExO0u08z+j+I7l44E1vgwYSgIKT4lKEta1KDLKsbl/w1iDskyRZWneBTr3xVXlpk3hl8pbQXVO2ChCuDzKMXzsaubVzHkXVLhk796w4USxIpqPlRxcaG1dPSRamz0/R2ab/PHZBUYZ/OefLvPerSE31/t859w63TRifShhJDi/rLj+Zp+/fWuDJw5E/Otn5/jGMwucOdzhw+Ue//LBOt95d4ONLc3CbMJXH2nxR8/Oc/pAi3M3e5y7PaA7gj94cp4vPjxduJ5EuW90pplsjv0M0EeWOo4yaYxrZk6nqblMRQrntuRArbu5kfLWzSF3upqFTsTzx1ucWGjRTBIWW5LZpmR1FLPS16z0At3FSUdliq1+xvJWyrA/hMGIO6OMq+sptzZHLEzFhSFngp33T8Lj747hZ7vA2spH7YCLcP9Ffae47jq5ejs27G5pPxzNuu5KKUik4IM7A/72zTW+816Xrz4q+LfPpcy2IpIo2tXKir2zRStrny8NlFBeEVG9s+6jkSvvfI1clJ4NQoCWSM+7IHgO9HlLcZY5NyjpUhjnupPJvMAEttr+QPKs+U6JhXYiB7VyfezMWBM14CVPSpgl/t9/fI7bXbi0ssHtLcmrV1MeemOVVjOh3Yi5utrn++c3+e57Xa6vaRanI75+psGXHp7m5GILjTnNxmhBxRV/Xnn2TTWAwFbf3kMwPgd/kkz43SeEdDnYNQJV03M6t8/bqaUplcrynX3vjxCtjRHffrdxi3nnxLcjSDv5FnloW0YHzCOqwjU3RZZjNQfe9vf2g7ieqsi5EqTkK3lw7WxQzwFGFBmAIaUgiqzxQeeAQyEwbo82lapr5j2gPWonpRHG1Ne4uOoCmNj+kwqEsBvhoRELnjk+xWov492bPX7wwRZrS0PWlCKaa/L4oQaHpptsDTLO3xlyZyNjeSsjijZ44tgUz52YIhKwNczY2EpBRpw92uLfv7TIS6em0Qiurw1YaEJbKrrDlDeudXnzWpdUaaYaEacWGxyebTDVjM3myrvdlhP6xJL+/9l77ydLjjvB75OZ5Z5t3z09PTMYPwNHGJJLgyVELtdoeWu0p/tBGwpdhEL/lSLuflBIEbfi6qTT7mk9l+QCBEiQAAhHzGD8TM/0tO9+tlymfsiqevVMjwFhhtj5RnS/96oyszKzMr/59d+RzzLk+Sf2ezG/uNFhuxNzqOny5OEax2YHvhDaQDeMubnd58pWn7iXMDNT4dyiz3zdBWE1xVOeQScx6y3DRjuZKIczWH+3/X7KTjchimNIU7S2OTRubPc5uRCgpPjNccb9IoFF8iXLDjnQaN8DivPOjKTDGzvDHr47H2cVSGmtDLZ6ERfudnlrtUtrN6IValJdPkEfoK2cwcoz8pZPxJyG/JSPtHvNg3XCl8jsuy7ltiroIJPxDCUFgZMmpfiRI62PMxPjaqwyn2UYvzfEXwzN9jBBfS8Va5RqpIBnVuqstRIurPV45bbk1n7K//PuPiszFRCCn17d4+8vdrm4rkFqvnykyn///Cxnlyo4UhT5CvIDfYAYTfFZOGXKA7QaE1i+YQZreGGNPmN4coYvDU/PQBr6GB4tGKKzM2I4NTbymZPd1NnJl5sVGm1I0gGraYwmSTVJapDSWDySrYn81edIKtUmSxJFsU3zKBqphjQ1RUjYAgFbHtrWLZsQaVsvSU32bFEktzJmkKcj1TlTUZK8F7ujzNaMoI0J67poHMak/APmJdef5MXtN22sNian46UQKDnwWbGEeFrmpIbbHkJCYuj+WN8Y37f3PSDKzNGEdvIxTxKcjF7Lf+VhcYWANLWDb1YUzx2p8u9emKGTGH4YWQbkhZWA3z1nnWA3WhF///4Ob9xWbHYF796NuboV0Y8scaWERLmSiis5sxjw0pkmrb7hZ9c6/PRal91ujMBwfXePWEOUGMJYs9hw+PqJGi+dmuL8odpjie9jKGDiCWXs2hbY0Jf7/YQP17r8H7/Y5cLdHk8vSv7915c4NhsghBUcaGO4vdPnykaftf0ETMyhqs8TcwGNQNEONQt1yWzFoJM+t3dc7uxHaGNQE6TY/Thlv5+w20mIcxpHwNpexKX1Ht88NVVKHPwYPnEoI9IxZDqIFliOIHV/KAmg74WgP8Y7/ThMhhKCdpTYFAp3+9xuG0QgOdSQ+K4qfCIfBHS2Z3TGRZRPMusnOTh9P401Oy6kzM2gBg+TUmaRK00mONCD86/4JKNl7Dt2TOFUKg5+MQXRIIaF7UNmQMPfB0TEIKykGVQbtmTIKYHMXCHnbG2/B6EpjYCnD1f58xdn2O1v85PrfW62Hf7izR1e+Wib63sJH24BKL5xzOd7T9b56okGM1WHRN8/Ckph9nSvYqMUSPniw7x4Ufos/+VwgMrpMXz+MHhVAoTEkYKap5irKqSrmLwQBNNVB1dJwEoDGr7DbNVBOs5oMgsLBnLbqWZFUXElSImUgsCRNKsOjuswNSnYdLbWm4GtJ4RBSknF1TQrCtdzmHZG9vyAQ6HhS9xS5u6clTBi0mIdQYiTxl82RRKUNAyDA8aYUksmD9lbVocz9GnxnyjalyXEkufMMLnOudTPMcI+Fwo8AOaeuP0PuDY4TwcH6sTTYUSDM9ZHIegZTSOQfOfcFImGM/MejpS8cKzGS6eaTNdcumHCibkK0Y83+KcLLfohvHF1l6qMubuX8MubXVKjSDRstCPevtnhlctt/u5Ch7s9RS/WaJ1iyLIeaxssoOqkvH0nYrtncJTgibkKFVeSHGAuNYTGDprICeUfmKl7DI8MFASJGSztYjULG+b6zm6fv//VNr9Y01zdEux1erx0KqQTamqBlV5rA1e3Qi7taDqixspsxDOHfJaaLp6yGYdXpn0ONV0kPW5sh1zbDImSNMOpAxICY2MX7PVSNlox/SgBI0EoVnciLqx16YZpLhweWn+P197DwUiUdXutRP8NbpYrDS4OwtPmAT8YRhpl4ZcumeiX2hxjOsrPHHmplqkU5FqBSSgs9wkaRdWF8M7YNhwJnVDzk+s93tpQ9J0Znlvo8+WVgLm6Pev1PTCgFALPsb6cW+2I1Z2Q1d2Q/d4gea9SNurjE3MVjswEzNYctIEo0RP7/rHBMCbkL87jYj4GzvS5+7rN/p2BGD9bnftvqRJTYQoyw94xBxwgBbc1kFSOPUUMFb4vGGNIUs183eVrx+tc3ujSjxLevgtv3Yl5Zy0lDlOEqzi35PNHTzd5+VSThYYHQJJOIHxKm6PMfQ0W9T3e4CjLKw66MXJ7bGAHN/kYHm0QRkOa0OlLLqx1+acPrV+EHma1sz/N5Y2Q7U4IJiVJNO/e7jBbkUWOlDGEYcBRVpvwwe02t7Z7mCQhDBNubAv+5aM9DjV7dGPNKKhM6vGrOx2ub/ZIQ0MoE67vGF670mKjndKL9YQlbDUWb99ss9uLMcYUkZUfhKi+d4F7H+VWOJIJKsZ8t8oETIb8Cs3M4MAZIEGBkSXntKIdk/nImPGGH3RMnzLkEqEyxInGVZJDUy4vnarzxKyLEoJjcxWOL1SsRKnm4CvBkaltHGmIjMsbqwmr+y1a3ZjVvRiSFKEEO+2YX1zv8ONLbd672aNSrzBTc2j4Cm1EdoBodroJm52U3TuGNxdDnlvpszzlU/MOjpBiyov/MXzhYdK5lW+pXpRyaaPHq5f3Wd1x0X3NWpKwth+z24mp+NZ3sh+nXN7oc3UrJkVxbM7n7GJAw7eSYClgvu6yUHcIHMFmK+LWbkSrn1Lz3Qx3WLxigDDRtPqavVDbFELKgNDs9DQ3diK2uzFh7D9eop8a3J+ayXH1g2iS8paGErtNKjChG4X5EYZEWz++g5gI+wxIjSY/Wsp0oiwxQlIIYm242zHshVD1HL5+vMYLR6tUPZX5sE0at312ojVbuwm3di3T+9FGnxu7KbuhIU7tE5U0NDw4Odvj3GLA2aUKR2Y8piuuTbrLuFzyE4OR43ooymrJZKo4h3OlQkmg5uQtmdFGh78OqU2KsiXJ27CYcFj6NnJ3iMMVI88TlAj7EQPxNDU4EmbqLn/6/By+57Dzk02ud31i44Dq8uSC4k+eCvjjZ2c4vVghTgbOlEMw1PQg9vJ9Hb4ntCHK4yzsXMYGPfZ7Aj1ZYnIGq9Mm8JvQ78fwuYABNAJhYoh6rO9K/uqdkNcv7+Eou76LZHaAzKTw7Sjlxm6M0An9vuA//XyTf/zVLo60Kfq0GWaBjTEoaRHxfi9mvZOg+5r9EF69HHJzN8RzJHEy3j8pQAnDfi9ho5PQ7xgiNK9cFlzZiqj5LnEynMNFiEFCu812zO39mEQLHGGG9nxJf1A8cxRXDC/TkiteRvwX37MaJQVmtt5LNrojooFCAGawGooDThdbV5KbSBkozJhGMwmb8rWR6+UxPug2HN36RRsl87BRyf3Q95GTT2a27N0wZanpstT0imLtfly0lWpNw1fM1H02kyrXWoZre4mNqZykODJlserhSLiyHbLZM3i+4sUlzTdOeDy9XCPWecZ4w2tX9nnlesiFHY/dvmB9PyZOtLXFHRu0XSdlf3t5P8qhPDcPXPIxPCpQphsGRCCZf4Pm9l7EB3d6fLjWJ+yHgMCVNr/Leitkcdr6Qux1Ii7e7XFzu4vQkmPTAcfnbFJcbew6agaK2apD3Vd09zTrrZiNVsxszcVzVEEAGWMZm3asCbVEuFB3wWhNPzFsdVNu70Ycn0uYqjiFaejjSGkPD8M0qCiumaG7lEoNLg8yYY/i9wFGLOxiTOnoKT2r3Gwh+B4TGBm0hiTV7PVSWqHNp1T3FM1A4SiBkLadODH0opT9MLEmzcVRYDXkjUBS8xWeIzGAoxTzdZ9j9ZhpJ+SlE1OcX66AmBy0xYaQF6TGsNGKef3qPv/lnW3evtHh1r6mLytoFdiQ4QJIY0TaJ9DbHJuSfOV4gz96ZoZvnmwyU3Nx5CezdsvCu2KGS4K40c98noVUCGPQWRjbEqEAgDNMSIuh0254fkovL1tBk1RIBw5z7DQdP8AHJhSFCmGovhCWEBPAyrTPy6cb9BLNT28mbHQNR+o1vnu2zu89Oc3KjEVcaV7B2IXmZCE3TYm1FFl0GSNs+XQkTI4jBVl2g4xAAoxGKokRkjjRpbCkA2LFkdJKf43GkQYhB4RZaRqH52xIe1Kao8e47xEC63BtNRgxvUhwdcfh6i45FZ2VK2+mjGHUCeiEBMHlLYfLO2LyAoCM0M2uGQ06hSQiEpI7LbjTS0Ho0Y3K0OIt6oWkQrLW9ljraRAxmAk7Vpg8VSoY60MiTW7DnJP64wx7IbPIxTt5v3OJT3GtFGGuNMzBkSSKvZ6fKqakoRiaoaJcLiIZEQ4UvH658qAzQpTnKvM/0ZlWp4SDcrtTM+isbTrjiAqJTdH22FsYEF9Dc1aagDLOE2JsjsrPLUv8jDHoDMkpKah6kt86XmMvNLy3bkiNoOl5NFyXmltlpip54Ugd15G8t9bDiATXNZxZrPD1Ew2+8kST1JjCAbYTJlzaNlzckzhKUnEVjpLZATpwTC+Y6cx0IBegTFpio1zbY9T2mwWmeLfjpn1gUY7vCPqx4c1r+7x1o8tWX0ISA4YekrX9mDt7MU8dsQKN1d2Id293Wd3pMV3zOTPvcnw+QElJmoXdrgcuMxXFlJewLg37fc317ZDD0wFzdVXgAm0MG62IrY4G6TJf1SzX7Z66upOw1TNc2exzerFCI3AG5oAfI22BEA/HRH+RoPzuh5mKyQKfEiFW/JRSltBcnptsgM0FFL4J2uixs2C49WFkIoRdWxv7fa5t9vngbsT7a31u7MaECXz9eJU/errJqYUqzYpDP0l5d7XNq1favH6jSyfUuNmaSIzEc12+dtTht0/U+MrxJgZo+JLfO1fn6SWPJNU8c7jCVMW1oxk5CwQ2GWovSrm2GfKf397kny93+XDTsLWjwaQszSTMNxPqgQIBnV7K5n7M2nbMhZ5kK0253d7hw7Uef/b8LCfmA1wlhwX/DwFjlEp54jFDUz0q+BeQmXaD1AKkxKCH8EPBYDwQB1Q0LMY6UD5Hhjo9OuoD11+ZQJk8VTlHpY3BdwSnFgL+xBU0/TaXNkOWmy7nlqosNAO0gX6irUqr1HwnSmmHmlYvtX4Z0ibzDVzJVMWh5klclYfnsnRWJ0xp9VP2eoml2YxduFVfUQ8cGr61w88Zgdx0rBuldMKUvW4CUuA6CiEUriOpepJGxSFw5WC+TE6f3ZNVewyPANh3LEBIlBI0Kg6VIBg4q+WLPyNwjYE4SdhvJ4ShTYw3VXcJAr+090bee0kyEcYJvR50dIKSgkqgaNR8lFI2dOjQcslRvSRKYnp9Q6drc2VUfIda1cd1HStxmEC5Cwy9MKbdjUiStED6Q7zTcJVCGzC0vQsGwF4tM82lxZ712DI05VCyYBNoSiMPlF7kQTcKgn8wdUP9G+705EwZSgj0BPOpIbOqA/DT/XbsvY7dsbITzLbKkOqBHbLI+5mB7wi+tFLFU4KzCzFCwExV0fQldV8yXXX50kqNtVbM5a0QjcBxFNNVl+Vpn2PzFXQWmjZMNHM1j6rbKyJepcaQaJOlKBnMRc5cCGH7JzPTh/QBJie/XSZYHsOjCznvL4QYWtPFe8ti/2+3E1670ub9tT5CCBoViTGGViS4sx9zazdEG5ur4srn1pXhAAAgAElEQVRWn2u7KSY2HKrBiTmPw1M+UooiP1DFd5mrKZZqgsu+SzsWXNvs8/ThGnN1t+hAagwb7ZjtbgrKYWVacH5eIoRkO47Z6cOVjT4brYgzS1Vy1JMLHR5q/T1erKXt/SCTUWJFBEWCWBiTJw/aN3koco05gDYc7YwU0Is1a3sRP7ve5WfXOry92uGDuyF7ewkklqD/xvEKT8xpMjceNtsxv7zV4a/e20d3NZmEGLSCwENqj1OzjrU40IbAETy3HPDiijW3i7SwTQ9Z9+Q43XbwxnbIP3y4y/d/uceFuwkqCFiaDTg9I3jucMDKtEcjcBBC0O47rO5I3rwlubCdstk1/POlHmt7IVMVxXeB00vVe5HNDw5D0q/xM6j8DDFyHSlQBoyQRS4trbUNejNU8EAQJebz3iMZujvGIpGzpdn1QYGhRZURAaOHrQ1badeH50iOzlQ4v5TSCuHavmD9V10ubES8dLLGE7M+fpYlWUoQQnJ1s8sb1zu8t67pRCmu1ISpZKnu8OJhj68er3Fs1i8i7MSx5tpWnzdudPn5rbCIDpQawWJN8PSSx3fPNZmruVaVK7P+JYabO33eXu3x0xsRYWqTpqVaUHEMR5qS331yhvPLNQI3t2UbnsXyxvtXKiR5RMEghMZIF7wKi03Bt04GvHTCZuU2QhQRn4TICFdtbX//73cNF9YlgSP4k6drvHi0iqccjKDQgmWPwBjwlAAJH93t8tPrkldvuDTclC+vOHzvmSmmKw7dSA80i1ldlWnqrmx2+fkNyb/cquCj+eohw8vnGhyZDeiGeVQ1+yEzilWieftWh7/5IGF1D2KTxWkR4xlX7TAnhy0d1LElc6ftvB7GFG0NMwemhC3NGOYcCFns/6KtTJoyZCvKIHnnkICr4ANLuIVMGjmkDrb9HvPdGOvnOIob1cSObuEBI1Zm8iZs9LJaGgbvusT0iGKchtmK4reeqPOdswrytYhlGpQQKGFY2+lzc6tHpx+DUXTClG6YEieaVFvfH6vBSOlGKSDZ6kRc3RRs7FeZClSBzwwZQ4G1fd/txQSOpO47Npa6GGEuh0b/GLH9poGUIgtXaX+X130exnK3E3FhrcdrNyKu7ybMVQznFyqEWvHzNZvY8dZ2N2NEYi6u9ehql6Be5YlZxcq0z3TVJUxNlntFELiSxYbL8bmAdzZdWrHDta2QVi8t+pGTFjvdlL2eNYU5OuPzzGGf1Eg+2Eu404+4vh2y047wlcSoPMJfsa0mwuiKNdmzygmC/zVBWShQ3t1ljfRgTkvmsBm+KPwvyMOxi2L+R2ldrXWhXRblArn8qvxsYzUFG62If764x398O+HNGwnEMY6S1Kd8AmU4OR+wUHdxlbVcEQiOzXp8+ViVq3sJq/sGg8QRgsRIqr7k7KLLUtO1fc7efZRmA8g6MLoUcrMobaDTT3n10h7/8bW7XNz38SoOT88m/Junp/jueRulz3cFcWJwpc2D1Is17652+KcLu/zVu7tc3FVc2nP43366icRwZCYg8GTWp4czl5okIDBDN3OOIjtxxw6xzIxf5CZVZPmcbNB+Z6KGYfTJvw5MaucebYuRz3tBPqHXtnr85Hqfj/rThL0OZ+q7LDcky003CxeWZQY28N6tNn/59i4X2g06scE1MZHwmQ8ibm21WJ5SnFoISFJrTtVKNW/fbPG3FyJeWZWkqc1+bKSLn+7zW8uGpw8FzFSd4sUqIUgEvLfa4a8/6PKTNY9upPGI0SjQMUuVBITAdwTnl+tZNuXyNh2egftJSB/DZwc5TjNCguNRrwqeOVzjD5+aQiqJzhIJ5e9MCuuHceFujx9fC2EzwXEFLxyt8QdPNpHCqkPLtuv53nYdmzlzNhDcbcNrd2IqfszxOY9vnWpyeMqjnUVEKcdxU9Ka9r17S7Lbh9c3IBAxJ+Y03zxR5/xyjXaox8clIFDgKsHr17rcaSekiBIxfdAqtPfuL3oYyLoGBPYBkzzCcN/72eXPke9i+Oq9UFzOGIxJ5YQdvyhRVcbowkxowlMHh0253ojU/yD0KMr1R/tX/p1rWAzc3O3zzq0Ot/cTQHBkyuWJOZ9jsz6LDY9OlHJpo8u7t0Neu9rhZzdDtvZTqlVRBAXQWmeHrRVD1zxJzRWkUchH64Z/UJr9cJOvHqvx7EqVE/M2BPjabsiVzT5XN0NW90PqnuT0QsBzR+s2j0FpAHbcJUnmAWN7DI8WWJNjw1YrYq+X0I3SMa2mFJZJv7Le5UeX2lzeNQS+z5cOC75+vM5aV/CLjQ7bvZCtTkKiDau7IW/farHTTZirKZ5drrLUcG1yzSQlNYOMzVMVxcqUT8WPaEeGWzt9OpF1QsttAbSB3W7CXj9FCJitOTwx6yOUw+z1fZJej6ubKb+82eb4/F4RSKNQBN9jIeYMjDW3ltR9xWLTw1MSfXC1LyyUzyoz+U4huS9PrBUUi2Hh8YTaxuSCHChUZ6OFh8AMFZFCUPMkR2ZdTtSrHJlSHGq6VD3Ji0eqLE/5uGoQEe/wdMC3Tgumah5bHU2UWnoOYRncZw85nFzwM4ahLCy79zy5StAKU9662eb1G30+2hFAwvOHA/78haksIJHL9a0eN3YiNtsxroTlKY8Tcz7PHK6y0HBYqDl8/502r9/s8/665vUbfZ4/2ubpw3WaFUUYZzj1AZHpEJM4Vmf0PD1QRDZoryTBk1JOMJG610Tdq9P3ZIUeoM0DyuYHtC07fJRrA/3YOnvd2k/YMi5hTzBrIvpxWvKLECXJRsKd/Zg2itAo4jQlVR77UcTtvcgiTTFsIrXZTtjsGrraQ6eWeEO67HdSVndjupF9lo00OhCTbncS1lopHe3RTxMSY0Aq+mFKEhuub0dstiLMcsEgjkzK8M/HTMajBqIwfZtr+JxYqIKQgxwSDN6XKw2dyBBkYWyVtBmaT8xV0UIeqOJ0MmfJtd2QqUoEQqOUphm4LE8HrMz69KMDokhJwUYrYboaI2WKUoapquHQVMDKbGWsXt5X3xUs3elb5lym1n3E5Jm8D5yJiTDkFJaVGpqb8trOzX6GRFjZITThIDo4fWU5OPY4ihmrkV0Yi9Qtym1YSXy5jtXIaDsuUwqnbQc+IoWbLFm6F5MxCYYlhTbCV5rhqDeud/j+WztcWA+JUsNK0+PLR6t8/USN51YqbLRj/vmjFj+41OODu1Em+ZUcqiuWmx4Nz5rb6dSQZpqb5Smf0ws+86shm/sJP72RcnE95IO1Pr97LuTbZzS+I3nnVpfXrnZ461aHW3sRdU/wwpEqQghePFa3mZNLTHQ++sf47DcL9nsJb95ocWkzYqurkWgkA8o8F+ZdXOvy5mqf7Z7D2QWfr5/w+e1TTd5bj3HZpxOmbPdSNloRlzd6fHC7Q9iDQ4t1nj9aY7bu2vw9OtMOSENqNFVPsdjwqLgRG+2YtX1rvlwGrQ07vYS9vmW0a55iqelRq3gsVHYh7rG6p3j1eo9EbOO7eS4OkWGO4ZM2z4+V07c602a6AlamPL55osHytI/vyX81moxRBcLIti6+jOHqbKlY3ws5UY+ZW2wIrLlblm5hpMV79y41hqrncHqhwn97NqEbac7NVnhixmWx6RK4ikbgUvOVTdiaIabpmst01eHJ5Qr9KCVKLH6XUuAoQc13UEqQpCbLw3T//ghh/eM6YcprV1q8fTtCi4CTzYjvnnT5dy8s4Ch4Z7XLf3lnhzdvtLmzF+JIwYl5n2+eaPCnz8/x5KEqC3WP3X7C6k6HG3su792Nee3KHiszPtNV5wHmZkL/eABS/X5c1KhJWDYvTh45achz/+PY4xwkhTywQ2OyuOHblCXF4w2ZbMPXfcX3np3j5KGYm3sxjgg4NrXCi8fqNAI74blZEwJ++8w0zZrHRl8SJwZlAhIEVddnpbnEmcVqEYM4SQ2+I/n22WmWZyKu76WgPUsMCnCY40jTxiiWQhYbI0ntRvrGySlmagE39zWpVriqgpQKbXwCp8mXDgcD+zkslyuFQGtLNEzi2R7D5w8DstaANiRJSqefsNtNCTy7NnWeyTMzEQpjzV4/JYpT0BqtBZ1+Squf4LpW+zUkQTM2iZ6rBKnRdKOUXpyA0ehUE8aaKNEkiaYfD8LuQa6SterVbqRp9xO0TklJ6UQ2y62NlqEHccHJheuGbmzY6aZEscZoG7ZW5B0z5fGPwyiyGvhgiLEylqmgkGrnBH1hrkp2MJXVQWNPG267UDjc4/2NyWEm1CmPY6B8kOWTDoNAMriWR6Eq29+WHeMMWIcvRhp+SMgZGG0MvieJUxvt6a8/6PCTVUGrbQvd6Ssu73X5ybUWTy247PY1v1xLWOs6GC2ZDmKeORzwrdMNfudsg5UZjzjNMrRmCf7OHQr4E6bxHcmPLu3z/lrITt/lh1cjLm1u8drlPRwpuLilud1VbHfB9BOQLnupoRbs4zqC756fwQA6GWG8JstSHsMjBPkybfUi3l1t87++tsXbd6FHAGmEMCm5ICAXIfRj6IQOdLosHavx5aOznF0M2Ggn1EWfbqpZb2neuLrHO7fabHVSpNAcm5I8dbjOdNU6XyOExT8ZQx94ipm6okqE7nVZ33dZ349IU4PK4mlrY7N8b3cSjFZ4DszVHVZmAo5POVQ8yb6p8cpth19uhlaSDvdW0OaQH/JS0e9HHJ9qs9tL+L3z05xfrpFiGZwvuklzLrAt9m9+Ae4v7BYgpCXazRD+Hy6bay+MGfG9uN/cCkGaQiOwyUlPL9l2Agc8R+BKS2dJKQrzthzfa50liJOSWiColM6i/ChLh6UkDwRaa/a7CR+s9bm+E+E6Dt852+C756aoeoK/fHOD//TWLu9tOWzsphDGoByutWI+2Gqxup/yZ1+a4tvnZnj59BQ3dhP+4p2QWzshb9/SfOfsDE/MBMVaflh42Fo5vzFsBZwLCC3DLoTAsS+vdPgXaqjPeod8PNZfKcGphQrL0z677QjXkUxVLWfqSFkyjbODP7FQYb5hk1Lli0kbcB1JPXCoB06hLkuNNZM6uVBhseHyfBgPemsMnqOoeg5TFWeIIsk3w/G5gIW6Q6sXIzJJd865O0rSrDjUAgcBtCNNq5cQpwZfSaqeQhVp4x/DowZl+dboSxKUidKcSbZ3BsIdM0Qbi5F6CIEU2UE1QoWZcttiIGEfNuUftZcUQ5+iXL/UBxsda2QvDmH/fMwPAb/mGi6YkV+vmU+iK8NtjVIRmRpKmDyct8kYMlNoOPKIVL8WBZJNv5KCKDbc3o145Uqb1691aHUkS1MO8zVFK5bc2Q15Zzvk2p6gH2uiTsT0jMOTSwHPL1d5bqXKU8tVTs77VL0sOys55SBoBIrzhwJcBcdmFG/d6vHLtZQP7/a5difkbgcEhm47pNascHzGo6Yq3NqHtf2EH16KODKteP5onalgoMUYoz9GaJMvOoH2mwhWO2HxQ5Kk9JIIoWMk6Yixm8VHs4Fgbsrjm8erPLNSY6npMV2RLNUlN/YMN/di/ulX23y0EdKJBcsNxdlFjyfmKlQ9iJI051sAuzaqnmKp4TEbADphowWruxEbrZiFpltIirc6CZ1I4yhFxbHZ6xuB4oVjNX7n3BTvbgl2eoYoTh4KmxUCT6GJ4wSdisws7JOa5d8QuN+kDSHsYebA+l6UwqCWVcdmuJEidHje4H3much5IazGoeJJ5qVdj6mxzIEu4+aRcQz764kiB9TY/QeE/OiMUxvMYKOT0O7H1CuCpw8FHJ7yuL4d8aOrIf9yLSI1KUemFIcbdbox3NjT3N6K+ceLLeaqkheONTi9GPBbTzT461+FbLU1d1qG/X5KnGrLkIuH7+cnBiNmAI7RBsRob0blkJ9mh36NqlldRwmmXZe5ule0qTMJXyEVzf5VXEnV8wBvYl9Mqd28esWTVH2PxQPq6FKd4uUKqPqSmu+x0HRQUuE4CqUmq7HW9iI+Wu+y3TMs1R3OzHnM1l08x26Mx/DowJAsXgiksgyjJ629pmGc+HSFwFPWLpEMuTpK4iqbmVuK8W0olUWSxliJipPVlUKgMm2XyhDpcAcHh56jrNRGCIkUEldlzr7SakdGQQnwlXVCzxncIY3F0KFxALafdHlIJUChKh8uO9D6FM0/7Nq/Dzcyeqv82xT/hi+aodLlyuOdKzKfj0jsTBYFpYyTCs3HhDbzdkavD7Qq1on/7n7EL1c7vHEzZG07pFaV/P6ZaZ47XOH2XsRPrkb8YtVjnxqohNlp+O5plz94ss7Lp5vM1y1RprU1RdCF+sievrERVD3BcysVnj1c4TtnI354cY//772EH19N6YgaxhiqlZRvHlF89Zh1nPzRlR5/+2GLy+spr1/r8dKJDs8erTNdcWxY3aGx2fHlwiCBtad/zGQ8GpAv86rrcHwu4A/ON1ludrnbTlAI60PG4LwUwjK+gSt55nCDb52Z4uhcBV9BI3A4Olvhbi/k1l7CDy7sst01pEZxejHg/KEqMzUXTEoYZ6ZPuZDGGKquZLnpcajh4LuC3b7h1m7E3f2QubqDkoKdbsxONyFJUqYDl5qncJVCA1853gQh+MGFPdZbCUo6QGbTOmSaOQFPlBgdg8CV1j7+K8fqLDS8gUn2v4Z1W8bhjKPC4ciIFBYyVnMgh3FgfhBMwvXGjOPke4DVQkBuJCsEWdK68Rxu+Vod7vfgsXpkUONCuweArHycGivgSQ2YlIpMma85pAbeutnlwrYk0T5H6z3+5MkGv316irt7If98ucvfXuxyYzfmnTsht7b7nFmscGo+wJUakwr6xqeXQJRq3Cyo0cPCyNH8wGMbogvyRNy5qTPC+mCU7YMPshX+xGFk0eQDKy+A8ToHDH3IATWXw95joky+sIan9aDyuZR4EpU0uY4Y+ip0mUqbTP38y0e7fP+tXVbDKs8sCP7NGcXvnJ+l5vskccpA/fwYHgnIlxo2oopOU/pRFsaYzAHMDKQ1iUmJkgR7UWJDyGrCOMHLmNS0jLCxkhbfsYmmUq2tdNnYPapTayqVJClhrMvKEGubLwVGiYyoLfR4YGw0jjTV9KPESiXz1Z3vRZHlVsjHYDKCeTKnkbc8/GNMRF2qVmqj+FlCUIM6Qw98MCgRAeO9nNyloSeMStLKv8d4g/GnDDRQ2b/8t5T2cB01nyqbVOUajrzlA/BdLkmWQnBls88PLra43nERlRrnFhK+fabOd85OsddLeXalys+u97iyY6i4Lk8tVPjtUzXOL1WYqjpFQj2TMaQKWTAYQwcyNr/FoabHHzw1w/KUxzOHu3y4pdEGTs/O8dLJGs+sVAkchRHbXN7s8+6Gz3sbmv/67jYLDZfFukuqB8yT0TqzUZZFqEiDdbrN5+VB8N6kmRolEO91/6Ayo2Ufgtb5jYUDxygEc3WP3396hq+fahIm1l9h6CjNKmptNWzNimK2Zp38hRTUA4elpkewrtlqR6xGsWVGqpKTcxWOzgQAQ6Yr+VrRxlDxJItNj+Vpj+l6wN2+w24fdjsxBpvxfn0/YrcTQhJTdz2aFUngKTCw0HD55qkmZxYDwtgM0wEPQl2JwRcJVD3JQsOl6qmJidUeFh41WWJ53Y+vhzIqz3+McGjlnxlBb604xODi6MPyZxoG2oZRmEA/Silo9RM22xFrewnTVYczixUrQDGjZmv3ZhYKk+Cxax8PDPkZr22EJaNxpA1pu9ONaUcGL3D56jHBd85O8Z3zMySJxnO3eX+tx6VNw3ZPs9NLM3OvQf4Q6zv062EkccD3+44r3zqidHxntLjB4IyV/hzY71/3iVYAZrLoJ/cjSkwRQnRQe/B9EnOVH7RmIsEzvvXKzJLRWEc1DEJnf5nt4YBxseHLrm+HfLit2Glpln3JV45PsTT1QFPwGD5LyJCPMCmkMe2+5MP1Pj/4qI3nZX4/WWjFPFqG1ilXNntsdyKESYgTyXu3ezR8he8qjMnzB9hHWCLLhjaWQvDB7R43d0JMEtMPU27sCF650mGuHtEJ06G1lOcxcB3JxfUu17ZCklATyoTrO4LXr/W404L9flzkK8jHJQApDG/f7rHXTzHaoMY0nA8JEymWYaJ8Et9SrvZpYKX70hOjWHes8P16VcINGUMwcIYzFjfAwFQg034NzAImtGhsyO1U2yzt79/p87MbPdqRy4k5n985U+X5lSon5gOixDBdURyb8bm6GVL1bO6gU/MB9UDRjTWJtqFFlRQkqSZMdUHYCSnwlcgOaEi0NRk9MuNT9yUrUy4frfcxCE7MBZxeDFia8hBC8JWjVS5v9NmMUtZbIT+6FPK1k02OzQbZmh4wwtpY6V4v1iTZHqh6Ct+RGeGQRXKBjNkenpuD3mE++/e7/xgeDAwQuIoT85YxnZRgblSOkGobAjbRBozN/7TYcKm6fUg0UVZyyhecW6pybLZSSKEZacsYq2Gt+dZpe67hczdW7PY1250IgF6cstmOafUTQDPtw1RFEniWcfaVZKnpcWTaK/zDhmhj8XBrQmtDnFqn4s/NLOVRgUJINLI/h5gMkeW+GFSZNOMD/4sHnFRh19ql9R6vX21xbSvmuSM1Ts1XcNSgSyX+8P5NfhLIIVtTStqIob6SSKGIUcQaEj1I0qyE9RMJXEHFU+DYxKlO1kgeLr0Tavb7KdoIkBAoja/sMx4ZyMbt5Id3Lin4tA7zMRi1IRi9XdKolC6SXRxinfIYvLK0esqZtUdaPsA2fXLp4T6VyhSn0yAO/6CNUiSKbEILi4d8jsXwNjy/XOEbJ2rc6qW0+wk3dl3aoR7ENc6lef8q9K+PNhgj0EYg0gTCHnf3JH93IeUXqxFKSkBg9GB9SiHQaDphzOpmBxPH9LXk//1gn1euRzZPRi6xKxaHyQgwy2DsdUM293vofkgrFvz0ZspqZxtXSeIkhTxhUakdR0lavYit/R5hKyIS8Np1j6v7O1S9tnU4F+U1ZdliI2CnHXF3LyZNNY7QuUk+w3L/EpNQzA3j22gUqRxE9U1gLga9mtSkGb87omkYamzC1hEjtycxOsXYRhghUcZHoz3JKZbyvs3Np/L7ImcuQJTwYZ5MdAj35X4dxiCFpJekXLzb5e3bfS5tp7gi4fmlBn/87AzLUz57vZQk0dR9xbMrVZ45XM00HyAQdEKbFTe3WUYbdjoxa62YNLX98j3JcsNlqjJQu6fa5sZwleTUYoUTCxXAEpvGGLZbMY4jOTXv872nmvzq7gY/3u7z4abgzZttTs17nDtUK4JZKEfSDRPu7IRc2gpp9VNqLjy1XOfITIDMTARToylHnbn36VGatge4/yDtTCrzRdVm3GuM2hjCSN9XjJfXyc1KRFbXdwSHGoqGk0AagufiKsVyw+Gp5SrHZoNiHxbnrbF7XWtDkto9sFC32rBfbSVsdyLW2zGptozqTjehlwqko5irSqYrioprzXKSLGt3v8z752N9CPlqvqfl6IT9mvCoraV7rXHBiAQ7p3cmLQxjEEIWGgzbdh5gKPfLygVs9jzU2tjcF2ZCDwrUazLcA70o5dUrLf7DqxusdzSxEfx3z80QoNBimNH5rCA/BgJH0AwUUxUH13PpG4/90DLfjcCh4sT0wph3b/f4+XWPmu+x2434yZUWqy0NRtD0JU1fsdWxSVIjLah4MOMn1H2B50gSzf035ic5thI5nENu4mwMwxqMHCE8ElBiEMzINXtDDJcVw8HlHnQUeQKoBxn22AI1MMg8bHtqsr6ZXORiyhqQUrWRpgquVKcoUbJHLjbwI/JeHgOQv0MNaULYF9wMU25uxhS6wgLzUmKMU0gjMCmJkVxb73FNxCPly0i6dE2noGPQEbFWrO8J1lutQd0y15q3JQUYbeulIQjB+j6st7KOFTYIDC9KY2w9oRHCIMWAgJ6IUaBQ0Yp8KCMEenEYlZl0BuFkRyFLHVfqXLZPR0oduNMfEBkMDbu4OCzKnMg0YXHHQU3beciFDYPyww8Wg+6V9reAzFE8RxhZkMfswFVSEKeGG9s9bu1pIu0xX4lYqBrmazZjt6MEWlucKIUNd2zInBwzDZejFLvdhBtbfd6/0+XDu31u7ETW9EVAPZAcm/E5txDw1HKFozM+jYpDlOisXYFXMl9JtRXyeA6oimSuppjyNI6Efqq4th1xY7vPqYUKviNpRykfrcf8/HqLn15rcWNP04qg4Tv86dOG7541HJkNePt2j1/e6hK4gnNLFb60UsFRMmP0B2ZUB/Gs9zpvJxHT94OHPWN+kyGfv6G5Ka/bkXKTIH8/2kDgSo7OeMxWlVVHCJepquCJeZ8js77VNDCyt8RAaJIT9tbcTiF0j9s7Edc2faJEZw7eKZHwqQSCuZrLVODguypb1znDU8KtjH0de7ejhPYoKvuk1sInTRseNI6HhQPrTT4OBqRR+W6BrrPVMgGvFnu5YDBKZ9loIbIjTNrIndudmOs7CVd2NMakpOXM35lw5n501KclNFBSUvUcFusOzYrLTqS4shlydk7x5KEKRxtt3k5CLu17/F/v93nj5h06UcqVHU0rdplvGM4tuBybC3j/dps3b7TpJpLZqsuRKYdmoIqQ9p+7E5AYvF8nl/5/Dr1g0rKdRO88CDxseVunLDV8+PeSRyIQBQV1wG4r1yk9p5AKabi7H3NjO6KfKKZqktmqtCYC/xpOsd84sBoqIwRIhVLQDBTVwBlIZ0rEZG7nG8Ww27bJcKQUTNcUVd8ZykA9yjjnB2I/smZ0nb51ZKz6kmbNQUmJ1qNOs5mDmxSEcUq3r+n0bQSfii9oVBWeUlnEIIqtWGgNtaYbJbT7hqSIQT5CHDP8czxT84FTx7AmpHRtCLuP+FFNOBwGxe91yt2/S8N1Dti8BzEZ93qEKPXOjFoSjxA2I2Mra0fy+c3zcMhMW6WNsPWUAinZ6mreud0j0oKFhkfg2LUYa1PkZslzZ2gDe/2U91a7vHqlzY+vdLlwt8tGKyRNNAjwPclCs8JTh6XNXmcAACAASURBVKq8vBvz8ukGTy5XCmYlSQ3lGDxK2oAUG/sx662Id+/02O5ZCkA5VvuQmwQIY9jrxbx6eZ+/fm+PV6626fY1pBJ8j0BpFCnnD0X848UO/3ihTdUV/PapKkpojs9XaPgD+dhnKZz8OMvqNwlGiayxk1qMj/9+82GwURkDR3Jk2mOu7iIdBy0Us3WX80sV5soJGcn9szKxRmmLSwFLDY+lhkLqiPV9w81dm8OqHabs9DSJ8KlUFHM1l6qfRWRksH9M2cxuQucnje/jCDA/b/gs98XgiWaAk0vMhdX45MzpcGqEonbGd1gNri6iLw41XyoLtt1Ua1r9hL0QIi0JlMaVE9rnc3p3wjLXT8x4LNUTNjY0797u8tSiw+8+VeMrKy4X7ipudjzevdPj3etdS0+6PlPNKl8/pvjaces3d20r4u2bHfqxYmHe5dRCQCMYJHr+nDwdxsYrAGdA7Wad+6x7UXrjAwJnIJEVwobFG5Oi5JA5RhY0S4EBBjM8qV6egVeIgaOpvs+LGb9XfqEi863IdFQiQ5HCcvJ5WLZJkWdt3O6YW3sJWgdMV+HEjKLmC5C5ffZvDlL7ooM1NTEY6UJQYXlG8r3zNf7wyToVzx6Sic5NnARKSdIk5aP1Pv/hZzu8c7tH1Zf8z1+b5eXTdSq+i9aQJDozpQGMlTZXPIlSgrdu7PGPFzv8/eWEKS/hvznu8e+/doi5msteL8msb/L9Y6NH+a7gvdsdfnCxzd9dNfgi4eWj8G9fWODkQpXdjg27LDMGJ+ONSI3mJ1dafP/NXa7tJEQmi2vN+B4wJkuGpQ1MCGCR2zmb0oGSSw+HpFxmZH0bW1JkGiGjyQ6pkkYh65BUCgXodIA3Bsx+qeEJp8sYXzMJAdxn402SepUfZbJ279VMWdI2hA9LZqsGEEqBEFR9wZOHm5xdjXn9eovNjuJvPor4cH2dl56o8u0zTV461aRZUTanTobvpBR4jmCrnfCLGx3+4s0dfnCpx27qk0QSVxjqFetz0UsFtzoud68bPrizzWY74d9iOHuoStUrJcnKGFBXwtpezA8u7PHDS/u8cbPPrbZDGAtmKjFPLjQ5s1BBCkOiNZutiB9e3OXttZiu9hC0LROVwCuXYz66u8+UL7nTUdxuKxCG67u7XNto8z99fZmvPNHEc0UmHc+JmpG3Mcyljr/U8qIecs4TE4uWlusYfBHwc1mWYEo4pRy6emg6J/H2B4iBtbER7RYbLlNVD+G4EAkWmy4vHKlSz7QXkGWVFwKdpojMTFRnptFSwJEZj5UpF6FTurFksydphwntXkw71CTCo+kpZqrgSUOaBcUQGXM+GGeJGJ5Mx47PDxPwxq8BQ2jpQRbWhGU88aVMIOFzmmT8wRPaF+PNHzTWPBS3wAq27MU8kidIIa25r5Ql1C0KS43cNMoY+67SNBNESJkJw81QVCeRRyyibCgrsB5lkn5iiBJTOisG2GF02JOm85OGRNu1/+QhnxM3+rx7q8PPb2pOzzv87pPT/Nnzs8zVPf7yrV0urKW0pQQpWG5KXjiq+PMvz/KVYzU22zHvrXW5tNmDxGGlMcX5pTpVT2U0x2fHXAjKTN7guza62FPOUDjEz02bYeGzYm6EAE9JrLW8fXK2NayNZsk8S0phw3kak0l8Bxg1T3UfpblpFGDs1CqZaYCxGXGlyDKAi/FdLYXg3KEq3zkb8+GOw/NLkmcPe9Q8RTqepPkxfN5QHMASlEstkJxaDPjmyQaB55An2sulbUoKdGrt4aff74CMcZTk3FKFb5yo43tuwVCUITcpAEjiiPfvJghH4buS5SmfF47WODLjWwZjpIsqIySlMHy0maBWDb6MOTINz61UeXalzm4vAQarUWbMjUCz10v5u2AfITNJOQch37ET7oAigz11UCFrkzt6dXL7YuSzfOSLsdKfLZSJ0AfBpgfSFKOnhRg4pHqO5Ph8hW+fabDfT/jZzYhr2yHv3U7Y6cJOaEMnP3+0ymLTJSklO040XN3q81/f3ebHV/tstmCqkfLksYDz81XmaspqVVsp729oLm3H3NrR/O2HLRxp+B8DhxPzfmZ/LpDSrtVbuxGvX+vwn99r88b1HjvtBL8qeWrZ42tHXL55ss7RGR9HgivAU4JEa7oJIF2eOlSh4Wq2Q8mdtubCRgokkGNqo7m+LUm04cjsPlVX8qVjddzMCb0Q6jzwW8oFRGZcRD8JSsKuie/rCwkHrOIJkzC07yYIxIyxQQKmqy5PHqry0omYtbbmt45Wef5ok5o/kFAUpkwiF0jktIllMObqDstTHs2Kw1bLsB9qdrsJe72ETpiSJCl+YJiuuLhqEIZZFm2OSNAf4gWWcc+vi2eGGNZRSrdY0yN1snvF9ZJJynDhnLqx/4URJR8/KNlfZw0PfptSzeHWDgYxoa/kj8keWThujxXMGYDBDVPq0yRn79EtK6VASYNQhhlPMVVR4yHcS3VH73yaezgP2PLUcpXziz3+yWux2xW8v57y7u0uLxyt8YdPTzMdKK5u1tjtpSgFi3WXs4sB3zjRRAjDqx/u8t7dlG7qMVPRnJ13OLtUIXAlqTaUyfnPDA5EDwZHliRkYnLZTwUmIaJCfjTEXg7QwERSo9T/iWzpJIbdQBjZDMj92Ib9cpWk4itcJVFiUD1ONJ2+zX4cZk6xIECD6wg8VxK4Ckfl2QtBa0ESWTOTMLGJDKUUKJWgpCrqBK5ESXtAf+PUFNNVl/fu9Dky5fDU4YDAlTYr+GN49MBQSMmlFPiOpOIpXFcVtvcWsjJKUPEdZJblEgG+qwhcJ5PsWOnN6Nt2pSRKbcIoz1FAihQCR0pEph0JvHHVgRIiY44VniMRwjrZucr2Vyrb3+EzzfbbkXZ9SsshW0mmOTg+22iSv/H7o3ildJTk/8zQx4RGxPizTflv0qE10tgBiPABWKR7wqT6k6Rl92q/KDNOlY3V1dpqm+bqLt86PcVsRbFY3+VHlzTvrxlWNzX/ZPosN6x0+PBMUIQq1saw00l473aPf7i4z9q+w1Qz4FtH4ffP1fnmqSYLDZc0hdWdiH/5aJt/vJTw6i2XD9f6YPZ48ViN2ZqiWbEmSjJ7N5c2e/zocpsfXo2J2oJ6zeGZQ4rvnKnxe+ebnF2sIATc3o3wlWC/n+I7Ek8ZXCN58YkGx5uG1f2Y12+mXNnVeAqm3JRAJOx0IrYij1ttxc9vdjg15/DskRpKCRJTkpwWc8cwMTMW4SZ3nM/eQfkQuQf1OPo+v0jMxRjmyijf+2kohojugybEWMah4jl8+VgNR8J6K+ZrJ+qcXKzjOiPE5QiBXH50zVPM11wONX22ehH7/YQ7eyG7nZh2PyKJIgLpMlOt4jpqMt7KtTM5fc3Dv8t7DHV4ndxfBTB+/16dORDXjd8Q+f+htkeZ6glt5/snuzi5+Mh9AfmmMgXuMqAhxdJa0pgRuYmw52L5fZStWYruD++8YrjGhlqvuJJDDcn5RYejDY9TCwGOMzBZHu3/pCn/tPa01gZXCo7NVXjqUMCpWYd3NiUfbRt+8OE+S02Prx5vcHw2oNW3pn5K2ihSFc/mwHrz+j7/8KtdLmymSL/Ck4sJzxzyWZnxMpPZzyjFRAZlWn2cjrDXCh+MR8GJeCKDU9a9PGxjE8B3JJ0w4RfX93nrZpdLmxGRhsWGw5eWfb56vMkTcxWSVNOLNDe2Q/7+Vztc24lJUIgstqQREkdoTsy6/PGzcxyZ9ZHSLvT9fszFuz3+5UqbK1shjrRhGaUUGKnwJaw0BH/8/ALnD1UxBhbqHtVjgrOLPq60CFQpWUh1P/+38xhyyOnZfFul2voqpNrgmEEZGLy31FizEK01aMt0psaGN5R5myMP0QZ0JmWy9U1xPU9TgbHhTkVp8xiDNTUxtk9xio3GgSZJB5YgaQolvA7YEM5hYv/KoSJNGal/LLgHxfYgbZsBfigImBHJSMEElaVzD9CrSd8/DtxPInav9u8pRBlpI49mlWhDI1A8d6zBsbkK55f2+N9/tsFP79gEeXs9K+BQQiIwKAlRCh+udXlzNWQ9DKh4KV87LPhfvjnPlw5XaPhW6meAwPVZmlpkebZNK9zkF7Fire/ys5tdlqdcXjzWKCJboQ3tntV8GSFpTileOqr4H748x1eeqDFddeiGCT+92uNvPmwRp9CLDe/ciWj3NFXfcHiqwbkll4Vmwn7YYaFqeOZwlSdmPHphyv/55iab6ymOiZgKKtQDmTmXW62zyHJqGDF5Fq3gtnwimuL62JswpTay7LSjZmxjgqsvAIwRDRO5+qzQhK+DSqMEqb2WoTDOHarwxHyANpJmxUGpEdbPWJxT4LgS8Wyl4NAIFCfmXa7tROy0I9691aETJmy2InTYoa7qzDd9AtcKYMr53Ybe+agE/9OA+6G/oTkfFBQHEPam/G2o3wPRxoA3GIxPl9ufRPOVtablQBNjtrHZv5Gyo5Hvyt0aaKVE8R1sVKn8D0QRzGLI725ouYny0kMbgxKC+brL955s8uSSx0Ld5fhcgBA210RpWY5O4DBD/ClxGPmjXSU5vRDw8qkaN7sRazshP/go5NmVCqcXfGq+S5CZRdvyNmDQ6k6PN292eOVanzubMTNNj5fPNHh6pYqU8sF9ID/hQU3aOrmCDDPi5P0oMBkT4eMyGSNNAKztR7x/u8tfv7vLGzd73NjVdI3DkWbMXifk+FyFUwtV0iwCy34v5Y1r+/z0VkzHBJBae3cjXTwT8pXDDi+fnuIIHmSmUGGiWd0N+cHFFq/f6FPxPQQagSFVPjWZ8NSs5msnpzh/qAqA70pc5TAdWBOAVN9DEvQYPlcoCVhA5KpZiwx8JUCIIulS7uOjtSC7RW7qogS4WXxsmdXJbWStLarJsn/btlVmKSLIMm47EpTEVbpw/M2lTlKClLKol5tCKmnbRImBNiPzwRBikODKHWI8Bs/9rGFwYB2w/7+Ae+RBMZ02BqUE067D4rTPXj/h1Sv7fLATo7FBIlxlNV1S2MhSsU65sR1yZSsmNB7nZjRfPerz4rE6y02XXpRmDKih4goW6gHdSPPiisutjmCjr7i4EXF7L+bLggGDAfiOoOIqlNQ0fMmxGZfnjlQ4t1ShE2mubnT5+c0uf/9RSLufIkjZ68ZUXMHRumS/E/GrdcNmF9bbmjQ1KDQLNYWuZho8HeERs9JscLjp4giDNrnjuLS+AiPnmDATFu/DEpX5+X1A8S8Ck3H/mTAj38Xw1weYyrzIVOCw4CqEVBOfnftu5ZpLi0ez6IyZRKEZOJycD3hrNWKvZwMWREnCdjtCmoSpAObqns0zlFeb9LBcum0OOHNHX+4kzqu85u4hLc8FJUNTNsJZDWsNDp5Uk/8fWvO21dHw/gIGUvwDmYaR6/diMPLyI/uoHPlu8Py8m2bwm4GkWwph/WyyBHw5U1n0/T4bK+9GxVWcPxRwct6j5ju4jmSI0XoQeMB1/LCQ0//awLE5n5fPNPn56hav76d8tCN55WqHlWmXr5+cpuYrUgZanm6k+fn1Fj+63ObKngAF5+cEL51scHK+UjjGf14w9OyhbWAyHwweYebiE4LcSeytmx2+/9Y2f/OrDpsdDY4H0sfpGm7vxXQjXXBgjhT4rsSREGnBdqSsAbOQ4HgEOqIbp4AZiqJms5sa2lFKr6vp4YBJ7Z/rEqv/n733+rLkOA88fxGRmdeWr65q313t0ABhGo4AKFKCKJIiNdKRZo3OnNHunDPzMEezf8/sw+zL7JNmz+5KmhGl2XMEULQiCUAA2fBotLdVXb7q+syM2IdIE5n33jYwRAPCh9OovJmRkWG/+Pyn6Q6iAhKINQwia5IlTBKf/kFKnPIlFCHlMpIDQ2trRiek9dPJ/HgSiY2ONWGUYMJEUhNGNm67kQaJGVJxWkc3m+E7ik2iUbBJG2OjrfldZE39MgaDhMEQ1tE7inMJl0gYlFAbdKTphnFmnpW21RhQ2DB/KeYSJmVQPs3BtH0bBenBaD2lxljZJxJPIDmk0lPMFMoUPvcgQXouF4ZiuMEuAZTmkuhrg5cwmRM1DyVjhIGZhk89dZwVaYIryWZHs9GJQQYsLVR4eH+dwJOEsU0aJpJ6o9igZEzdFzy6r8Y/3Q5ZXjbcblmCzrYwdyyca3gsTngIbFblNKForA39yHB1o8+HayE3O4qoa/0rlNEcnfI5PS9550aba7twq6sII03TN2z1OkRasNBUDHQMQqNMzFRF0gwkYaRRyko9tTtS5XMtpegSqWnBHCod21GEo0txGCdQgcu0PMjr6iNA1q3CUIyTo4uhS3cgRl0ZIxJNqsEPdOb4W2iDwDr4ap2g2lyAgpYYIWhWFUtzVWabfW7t9nh/pUscR2x2QgIlmKl5TNd9gkQKbAlXEpww3J+xhGj2Htm+zE3vxjCqxuSatJKZd1lk4oZPTbUAKVNVrtsd5rHMQqk85Xfu1uFR9++hrDV1ypOGus1y25rijDQKpybXPtq9me5PiZRJj4vb0Pl+sXM136MWJLdMPrYifc/tRmlQMsn7p7KPbZ+jGPZMVHjmCDx3cIub25KrnQo/utBl0odTi01qvkQb6y80iAwrOwN+8MEOPzrfYUCFUwuSbyxVefxAkz0TFTqD+O6f/zRAuGvZ1TaJbK49+/sLghlHQJ6IxdAdaF653OJv39llsxOAijjQ6HNyMeDMgTrPHpri6FzVxnk3Bk8JDs4E/Jvn9/Hc8QE3WzkXro1kqlLlxJzH/umKlbQYiIxNnPLkwSb//mvw4qkBdpgt0adVhZkqHJ8RnFy02ov04Mvi1ZtPaY1/CZ8IWAGLQOgIBn3WtwX/8IFhuzPA92zeTZ3YIWWZvGPNre0B19Y7iHhAvwf//Z1Nrmz08RMVvs6ctOx61cb6QwBcWe/y5s0uuh/SijRvXI35Tz9bYarm0Q3jxEE7OaSSbMhKCa5t9Hj7Zpd+W2NkzGtXBUKusndqh84gspm8pczOXYNldt5d7nJze5Ak2nswKCj3PMhaYsgJEOOUHNXUB3lTifxPdsjdqwrTmJx4Sn4LBF6iocoqTi5jYzWkQkoqnpdoHSRCSKQwVrAhDMpYLZjnSRqBJFASY2Ib5UXnR0v6AU8J/CQcaJrZWGDxWhRrbmyH3NjqI7SgFoQ8NKv4nZOzzFQFyzsD/umW4fpuRN0LmaoajJBc2vWYXo44MjlAx4aK79GKJP/9vV12B4bfPh7x6AHryF5ITugwGMmVjSBUWDzFJVFmOsyIUmLU8wd5Xd0HDBGhBR5KFImzcS/fBQp1O1nqMoKTVNruVpxKoZOIdUYTa6uBXWh41H3QYcj1TUMUR/QjQ8UXTNcVMzWJElYbnBL6RYuinBhK+ctyV7IVblLcb9eZKL1ffueujIBb2tnrru9C2dLTjLkutKFsr0IxauYQ3EmbV3429H7xbLDzOCY0Rzaxjkl+KeFyOr6WgbemUjnD4bzi7uv0gRR40lqRpPl+UiHHSNnBmJ4UD5hPBlLNjDYGhWCm4fHdR2fYjQR/8as2l9Y0P7wkOfn2Bt9+eIpTexsgBedutvnbN9f52dWIG7uGiuzwjaUp/uDRGaZq3lBgmN80pOeVcH5Dvke8zwVzcQ86rkwwMaY7Bju5vVBb2+UJxbEZxXP7DE8frvHYwSbH9tRoBIooTiUIMNvw+O1T05w5ZFWvqVRCJ/bPkzWbxIdEnWm0sfGO56pMNzx2exGD0EphlJSgPCZqPrMNj4ovCy20wm2REKdfwoMLNuyq0DGEfTZagleuxLxzO0SKhFnAGn66Up3eIGKz1YM4ZBALfnqxwxu3IlRiQ6kLqBksU2pl9p1BRKvTxwz6dITg3RXDcnfHhsDVBdktKaqUUtAbRLS6A8LugAh4e9nj+m6LwO8S2ZTNxW8mG6nVC9lq29COHjqXAI6AzFb6o8LHth+993c/B9juvrX0QiTmd1itQyoB7YemGCQiOWirvqCWaDa2uiHrLQ9jbOZ3pSzhJ41BIvA9RWxCNjox7X6MxFDzrFlfobUGugNNe6BJQ1ZqY/O9eNISCO2BptWPQQs8aZipKZ7YX0UKWN6N2BpYJufUnE0YuNGXvLIsubYdM6E0S3MVPE/z4UbMr26FbPdb9CPBRE2xZ8LLNRBDwuQkY7DOs9274cnTMfxcnIUPHDgEphnGA6NNjqyE2/qS2YSQmVYg0S5pY9BxjNY6IWASottYkzgZGZQwTNcVTd9AHLHV1USxJSqn6pLJqqThg8QQxXp4T7nMQao1YHjvFe4nr2RahjHMxdDvuyLIEc/NaFr3Y9O/LtNQoNxHM0v3DM7WG9tG5xtD+83kuU/SMbNNzAOCZARtIlCz1eXZ4jfaEWutkM12yHRdcXSumuRAGd3esdzkpwBCWL/GWNugQk8dnmCtrXnrRpfXbmjevR3x/be3mKopZho2suQ/XWnx/be3eXfFaqjP7FX89rEGTxyawFOCwQMQZrTMZGRaOGOKmbwfSDB5wq2Rc2+cPBgjIHUIElib9TOHGvxJK2QwiHnmSJPff3iaxamAWiBJo+E4gsAUrTFRVTQq1SK/LnL+2Y3RnIZMbFY9GhVluXASm3jfQymFdNosnH85wsPh7r88+B4oEImUxmiIY6JIsNb2WOurVCxHSTZq/2gDA/tOLASrXcnqQJXKlxmF9F1hI3bGEbFQbPdhe0uCUBTE09l7SV1aQwxEAxCSnX7ATuy+V+oYgEkSnmkb5lZkJgWfFEY2Iy6HCWGnRYXDttCCwgGZF3YjWQw9fhCh3OGyyC2VyOOgCHvGWu2VsgKOXhijMWgj2OxEicmnxYLWx8cw3/CZbyi4HXFxpc/bNyK+88gc802J8tKBtr47gSdp9Q1nb/a4uRXhC8XChMd03UZEM0JnwpuNdsTt3RCDSJLIW7yHFPhKUvclFU8RGgi7kg/XDb+8vMtURbLVjYi1Zr6heOKAz5EZnys7hjdXe0Ra06h6fP1YkysbPQbv7XJxN+BaW/CLKy2ePFTh0X1VfF8hKdqtm4QzTs02XJPgwg4V1nysqN1IpazuPWfKSkLdO+2EkRLdu5TNvnMP5e6LIR1xb/TZas1XigXKEaVMTjS65j13a4QGLTRxlAs50khnVtprrQh0rMmt0RLNrtYII5EYpqqCmYpBqTgJ6a5QnqJZTTPaA0ZbIYyDK9yz1u3PuHEsoymXJhmDRUs3PxnsM/K7ZcYg1WQXPn8P3y8t6HTvjCxz99dHMFbOvkyEVkLIoX1mfW3y9ubmVKlfghP51JisDq0N79zo8PL7W7y/3OGZIw3+7QsLTNVtEjrjfGMUJyQYwxCP7EERytWOq0bK3EF9phHw1KEG//LxKVpxi/eu9/nxpZj55i5SQLcf8/KHbX52NSTuxTx8sMK/fmaGZ442qVUUsf6Ygr2PC8Ydr7xfrun/A8VgZEyEu3tSm74yt32HOgo/HGZdCsHThxrsm/SJo5h9UxWW9tRsngsSqcmICbOHOHjOIGYqr6Tu9FsuESRlshWSdsvkoL2jb8WQCEUwEot9CZ8dJISakR74Ac264MSeCkvzVZRKHNUcVGMRpmazPeDN6z6rO1aCceZQwMGZahKruxgZw0Bu3odhbUdwdV1zacNQVYaDMz4PH6hSD1RmN58tncQ2RQnBWktybV1zaaOJEoZD0x7HFytM1wPCOLVvTpdYaqscc2MTPlgJ2elJ4jsuvnvYk6aMmFM5lfu2s/DvdHqXahn9+HO4WUY1WQwhg8IhqRJt50ZnwPvnW/zow13eWg7Z6EIzgDjOTYYsY2LX07H5Gifnevzgw02ubWp+fkXy0FvrfOPEBEfna0m4UEF3oHn3xjYvf7DDazdC1rYHzDR9zhyYZmm+bglDmeQTSrKUxgbCyLAaGt5aDvnrsxtsdkKW5mucOdRgo2voRbtcWNOstw2/vNzhyLSHJwVRFLE2gDdvGa5vR6x3Bd2BYLEuaVQk1UASKIFHjIlDYi0xxiZhUy5v4DJj6e+UmCxJrLOyKfEiyvWIoXrLczaS8S3B/YiKykfQvbzzUVZ8mfl2z7a0hEnzQt2JwbAvFQiLu9I92XsyG9ZUc5+axGS+VyU8IBLtR6Akcw2fA9MVFiar3G5r4kGMMJrpms9kRZHEYWTcCBWI4E9Jg3W/tY6dl5GV36FfY+6nWhf3uljoo1GtmYmhcDD8iMVscVGO5B0MRarFcIqXBAZpy0nM1ARKasIYdroRr1/Z5ftvb3N9JyYSiqcPtThzeIKZhs8gSs3Eiqi1PN53u3cnBv1OZcvHmTGwb6rCt05Pc307YrsdcnPL8OMLbda2u/S14dyaJu4Zjuzx+M6pOi8+NM3B6YrNs/VZMhcjIR/Uz48Gg7zZI6VAriRqjEjH3YPH5qucWqwBaXhRQxhbblqOIfxT/OrGUhbZ/wDS060446kdfhrLWRqbBEYJe9AP97K8t8fFnv4SPluw+UO1VBBUmZsQ/PaxOn/4SDOLuV5gL4QAHXN+tcdGe8BqGyoVyXdO1vid4w08T5HHsc4+QazBV5bxfeeG5OXzcKXt0Qgizuzz+ddPN1ic9OkMct8NsM7gSoCnBO/eUvzwvOFGv0ZVRDyxV/PHj9c5vlCj3dc28VTq5A3JWjX87KJgs92nNTBERlIgtEow1vE6L3CXZ+IeKBLGMBzG+f8XCEYitSLE2joAvnmjzfffXOMXlzpc3jagPRaaPvumAppVlTGcqZBlaU+Nx/Z3OTKhubBmOLsS8f/8eoOdbsTXjsdMVO0aXm9H/PCDTX5wrsUH6xFIw6k5ydNHmhyZq2Kw+VWSmAXMTQQcnKkwV49Y3Ta8vRzS6m+xshvx3Uc0x+arfOe0IAz7vGRC3l2JeG9FU/EkDy8EHJpUXNuOOHurjzAaIxSBV2e6JjBac261z5X1kJ2+IYpimlXBnqbHZM0j8GRBOJTLp0QmnCrIUkuns11aiVmj824qSCpIC7J9RgAAIABJREFUgEcQdZ+kDGiYrfwNg+MDoFONgdsmY4bbd7/UTlY+r0sncbGllIWiZel76gzseYLpuvWB3DtdZWMQEfd7KDSzNY/JqqPdTc7nz4PooUzvpDAa/RXX9v2unU9Udukw9vbvmGSGqTDMYVrzP6Y4SyIVfJV6lfzWWLoq0oZWP+Tmdo8L6z36YYXzGzFvXG1xdL7KnomAvtFFP6tSx+9lLD4KszhuTgaRpuZLHtnX4Nuneux2I/7u3IDrm32ur4X2RekxN1Xh9083+N4jU5xYqOFLkQV2+UzBEcbkY5cqBOz9B4rBsNylTQJWDncmxGhiu2ALaZxoDM6sKilQibNPpA3dUGfP0m/ei/DCRXSFRVPcD1m70sVsw4Ca7DtDiMOQs9WZYEc4SWY+D2jxnw/YIyvZUkpRqyqWFhp89dg0CBtmuPxGIDX1qs/krzsgBnie4tTeJs8sTaETEn1USEJPCsLYEGnB26sGoQZUfMHCZIVHDkxyaGZ0FAkprJmKNpJz6wblaQIl2TdteGhfk0cPNMdGn6h6grUOTFRbCKlt+8aeWtZitoD/hSugFEhdtHfPbK0hO1QKNTr72Eq1Rmd/zSRfCSGYEih2G4m80PDlAwejxQ3DYIxBSUGkDVudiB+8v81/eWOTt1cNa9sCwh6nFgXfPhHw+1+ZYWm+TqRJhYMIAfMTPk8fmeB/eHKO//fsDpeWQ352TXFpc5u/e2eLmbrNCrvejrnaktxqGejHPHusxv90ZopH9teZrPuEsR1RkzT4K/snGMSSjVbIjz/scX0z4h1dY7Xf4/3VPv/+a3v46pEGf/bsIq3BKpc3N9npC5o1nycO1jm+WOOtmz1+frHNbi9msgonFwUNT3N9M+SHF/ustg39yAOqeBWPuYZkqmqTSfaj+5DqOWY9BZMQitLHTMLr4v7EryolhF2r1sLkjRByjSLSC2SZyEjifM5Ldd1VVXIvItbyN1LiLtMa2L9a6/vTTNwrOKZqyZcdzX5OZAqRMxupCZVdy8aG6vYF0zXFdM1LrFMlSmrmmh5TdQ8jrGVqGlmvcJaW5jZjRimVGwGZk/enBGLMNTh0SFkrxx3mx9U0lR99xDYO1ZKtMYvtC9Gk0namakJMUUFbmJucDjKFR+UX7P5MIy5NVCUHpxXH5nzO7QbsDuDiaodWL0Jlpr7DGkmRnl8JjsxrL7Wh0E1no5UI7XHvl0EIYSPfCcE3Ts1Qq/js9m7x48semzs+DPos7FH84SM1/vSpWZ4+3MQYm9fqM2cuKM1GQuNazYXOaJkHisEgIbSyhrv+FWU7QweM8y9dh6nDdxwbLm702elFVHzJfMNnuu4NLf6PB+UTxrmdNKislitDyugU1IGjqvoSPmNIMVF+RwirLaj6NjlinC7GrAB4SAJPJYjBzqSvJPVAYYRNxDhKSOMpQRhrqp4sOKt5SlAPFLWKGrInB7LEjpUkQlC6ITwpqKXvJZgxQ+tJG3wl8D2ZRaYy2APd7U+5oe4hly5zdz+6aHk0Gh4Gd8uXmS+X6CrTAtk3Ruy1z/M+SrsjhaAfac6ttPnFlQ6vXo+IjODwrM9jewJeWGrw3NIkpxbrNqa6zuP8C6zp3JG5Cn/02Bwgeam6y/kNzZWNkCvrETXfatP6oQGhmGj4PHqowR8/Nsm3H55ivukXJJDp36max2MH6vzpU7McmfV57WqXt1c1t3YiXh0Yfmt5wNHZCoESRAj6EQgTo9AoCdNVyWxNMluDpZkqpxarPLqvzps3uvxoucv1zZhG1WNpsUofj6MzPk8eDJhv+uhEopSdGxQFQiPR7ggmozDerqTeXd+ZMMhk+yOLaSMgcxoQGSk1rgWl2RU5IzjU7o/BKY/4dJm5MAmF5YZJHUqcNgLupWd3PrvzReTijVQg5xrQ5Lb6uXmlEoLJqmS6KpDEoDWeFMzWEw2GSV2G0/F15voO7boTuIzoZ4JLXKb4ft4bxzR9xHEY/w0xdB5kYEwm6MhN3/LZLdI8OQ4v1JGdJyKtEgE0K4oDUz5HZ3yu9hTrnZD3bw+4vNHj+ELVnoOQCQAzDWXynUwTP2KY7J7Iv5cVcxqdy8TcaGXC5ZeynmX+vsmDmbrP4wca/I9nZphs9nlzJUbEAc8eqvAvH5vksQMNJpOIkeWQLg8KFHCGeSAZDHKm0EXu9yHBT5F9GnmgG8W8cmmXd251mapJvnFikmcPN0H+ZsyPhMFKVjKK6A4cxpCYKkeuqdbpS2XGZw/5IQgYG6mn3Y/Z7kTUKh6I1DwuZyx7sWanFydRfazZXLsfsdOLCDwv0TYU5zeObajkyBg6g5h+pMFotDaEkWYQasJQ0x3ENsdB2j5jTfCUEnTD2OZc0RqNph+SvddJ3ssimSYIrzswtPpxlkNj5JIrUEBiBMbLmYgUEZe1HIViY8DNv1F4xZTLjanvXkRJDwCUWa6Rw5LgbSkFg0hzYbXLxY2ITqTYW4t48WiVP3tmlicOTzA3Edg8KTonlNPu9yOYqHg8tzTBZEVyeNrj79/f5d1VwXrXIxUUN+swHWge2xfwR4/O8I2TUyzN1whjzSBJj+u2M9Yw1/T53mNzPHW4ydOXd/nPv1zlR11NK/S5th1z7nYPT8HVrYh+z+B7Ee1unwurPqFR3NyO8aXg4b01XlhqcnyuwtvLIdd3oKLgzF6f3zlZJ4oNi5Mezx6pMd9URHrYf+5uxLEd8CKTcS/LMg0hnUof0/dyhiYPGOJ+ovTh0potng3FsLDG+ZszGQVhvNOdvJ2FVid/RLanXGLgXhmLUdsnPamyZ6M0AaVByHqUWiiU6nKf5dUWTaesoaphoiqYrYMnIjAaKT3LYFRksU/p/LrCRaddY7NQ3wE+DRqivAbLKMxemLuWdSGNfmlxcbqGxjBbJY3ePbe6RJwYA2VBexZ61zE/dNudiglyHJ8zcyN6RRrSXQGeJ9k3VeH4fIV/uq1Z3Q65sBFyYbXHo/v6LE5VUImFQbZf072LZezT4DvGHdBUm2fcVe7sQ6dvab/tHhIgSgFH0vNUuLlPoBdqJmse33tsnv2zXd5d7lFThof31Xj6cBMQ1vKGYWHiZwXZ9LiMlYNH4EFkMJJDq7Ah7mehm2QRJyYTu72IV652+Nt3dvEkBJ7HI4s1ahUvCwn7sYn2dJBHiHOKUQnuT+zkSnS+ZCw+e8hwMcIyjYntuUJT9ayKthpY+3UbXlFkDqhaCxoVm00ZYRFvoAQNX1KrpO/kZgI2k7fN8G4wNCoK3xOJeYZ1cJysefiBRwNbX7ZetDULlL6NpFLxpM3sLcBXhmZV2feSAyBnMGwNWhuqnrC+QiZhkt1xuAOfTPYoR9z5qDnyyALxNHrzpAgZB0HnREz+R5Ru2LPSPUSL7zyIUG7aqKa6hJeSgqmqR8MD4ojuIKQW1Di5t8F03bdOgEngHE9Jm18Hm/8iSnzPlBQcnq/y3arikf1Nrm4NuL0bMYhs5Kl6IFloKA5OBxyZqzLT8LJ3BdYG3ksWT6QNcfJPAvNNjyOzFTAx3f4AI6ARCCbrikFkGIQa+hGhFJxfG3C7vUtHNNgdQDQQRHLA7mCHpSnF+duDjBZamqvwB49M0awoKr5komr/uqG9x0XM+SjE4DgCzrhEaUIsCZK9QZxJR5MGOW+bjMB313IeNSfl2ka1VhS2iUvvFIj7rLQpbrPkwuKIEmPhEOKjoEBHjCwxTPwOXY/q0QgrgvLs5ZqyYl2JRSQzNcXepkdFCTCSCBvlbKqa+I6ltK8rtEy+bQlLB1eM+r7Trk+DobgfGLmyhRhpygeM7FOBqSuNqYGi4/e4evPSxXJYojolXIzOTcXd11Ktgd0+xaAo6f+FSKkgnD1hhgiilDnQRnBwpsKzhxv88uo6q2s91rqC7V5MP4rR2uB7hkBawV3q6qMSq4JYGyKTCCoKvJfFc56y53lqiZIyHWFkz8yU4VVKoKTMwnMXT8EcB2udp0NAgC8FjYrPC0uKx/fbHGlBcuZ/1vkuRsHI/VBSaz94DMZHAOH8c8FgGESa1bbm+noIsebWTsgg0lQr5ZwDHxMK1M+4MndfJCkH/0BTQ/+MIQ17nCIhtKHV15y/3eNnF3YIPJVk3zaJBMciJqM1H6722OyEoA2DWPPerQ4/bUqqgZ+9k4YUNcYmjbemUXD2RoebWwO0jumFMde2+vzy4g57Jnx2ejGZoF/Yg9dTgpoveftGm6ubPcIQeiLi2mbMP13ZZaur2e5GgGUwDNYxHKx09u1bHbZ7mjCJVlGIWiE+4up0zp5xNXxkTf2Dh38/cXDpoEDZaFDH57pMVtp0I8n1Xbi03meiqpiu+3jSHmS7vYitToSSgsmaR8232dtjbaj5isOzigPTFb7Si9jpRjYqGZa5na551AOFlDJJ0Gfwknfbfc1WJwRI6lX4yq7ftVbIpbUey21BrAUzdc2hGY+jc1U6fcMje6u8eytgoxuzuqtZbUX49ZDAswfzla2Y9U7MB1XNckugjaAfa6QwzDV9Dk4HeErSjzU6d6n72FhzhIwyux65xErS3ox4cyXkycYUzsZJWI17ExzdqdB9HhXjNBbpvQdVkuXKsbNod8nvuYbPwZkKzYpi1RNUfcF802eq5mfzYE1Q7044j+t9kUX8dOGzOv3Hr2+Heb9TWSDzTUyWupApUS4yDWMq/M0l/mV/DDeEf7K/RoTsLzJNNujFTN3n0f11vn2yw2TF0NeCwzMV6r5CYBhEMbu9mPV2xCDWpFE+A2WTiU43fGu2nElzBBrDZidisx0Spgn8kgZUfMVc3aceyIQBsThptx2x04nohXFBU2mARsXi50byjjE2f9FWJ2Zld0AvtP5CNV9a/6K6Nz6XxwMEZf8twYPIYIgRm7gkYbjj6wnrm/HBQlLzJUFVMYiEDUnr2JN/ovh0yAbE5B25E9YYui+yV5yaRhf9En5z4AjDbcx1A7FmbTfm5fe3+WB5FxvPPYkfn5zXKnGw2OnFXFq1dsLdAfzNW+u8dnkLTyl0UmcquQHLcPhS4EvJWjvk+q5GR5KdMOLVy3222iEVT9CLTCa5TxG5koKqEqy3I67txPR7ilDHvHIlYq21zGTVo5N6/yYLLNWCaGNYbmmub8fEMSAgNtYhDRjNzQ8PVQGyNZwyGRnSzSmu8vYu44FRhJ8Zukoad7eT8HMKQghiYwg8yUN76zx1sMMvL0l+tebz+i3N//36Ko3KAs8tBcTGOoJfXO3yxpVdaoHisQNNTixUma55aGyG7dTsqlnxaARe6XsQG4ginUmCpRBs9yMurfV4/couIHjsQIOTCzajNsCb11v81dkNzm0pVFDjxFzM6YWAkws1BiH88WMzSAx//fY2Nzc1MvB4ahEWG4ZOKHlrXXBzR3NrW2MSVaHRmlYvYmV3wETVo1mxzu6jNBYFfJkS++4CG2Emci+oOqeBxNC55NoeG+d+QcORmidh827kn8/EpdmHcsWH0xpHCp/pA00uhXf7aJwLk0iAhzQWaTtdyaPDHI3SaIzefx8N7qQxKX+r3Ii0zFzTatgOTvtsdwccnpYsTvo0qh6xIRv3wpxQJITuBOXn93IGu/Xe9xilc1xal+5znOf3pTGi1P6SJsCtQzh01Oj5cEwKhfPbWbdKWeGElPlaEgKiKCaO40yzBInQLtVZOKaxeZXFfVDurzEG3xMcmqvwr5/dw++e6rPdj3looc78RIAQsN4KeX+ly4/Pt1hvhShgoAVTNcnx+QpfPzHJyYVaplnR2tCJNG/d6PCTD3fYaIdEsUYJu08OzFT51ulpTuypMel5eEpwuxXz62u7vHG5xc2tfsIc2DmNY8HJxRrPH5vk4X01ZnyPMLYJoN9f7vDXv17n3OoAbQSHphQvnprgu1+ZpVFRY0wtPztIz3P7I8eBmbBFiAeMwXAoik9SUpCmjZdJSMVPKmPrcBvdO05HMLlK8K413uu3voTfJKTjHyc2lFVfMeFrEH16fc352zGXV5OM1+V3E8xgE6BZ+2wTw4e3Qy7cTg70wnv5GkrD3MYGNAKJRGO4taO5vdPPCPPMEsihU2TyXmwso60NLPc1a7shQpjcMdYhZtIVGBlBbBTKk0xWBPWKzPLFFAiT9I5Lu40cvXwUx5IszmEzBGaY8Bvee8VfZvj2FwLSnGHVQPHw3hovnmxyrdVjeaPDT88bHt9fp+lLVtshr1xu84+XO1ze0FQUnF5o8+2HJnjuaJOjs1V8XxJZPjlT1xdxjSXgvcTUr9OPOLfW5ecXdvnJ+V3OrVutxtHpHX7voUmeOdygWVG8cqXNzy+12dlRnFgM+IOvTLI0X8dXCmMMTxxqUg0U002ft2/1iDT8wekJDk/73NoNab+6xcpGCyM0kzXJ4ZmAR/bU+b2HJjk0W6dW8ax0NGumaydNvljGnMqFXAAjxngUY+v+Lqz/wgZyqaL824UIVSYh2RI7bGHSM8nVqYvMBCoX3uYEmslKO5r4hCEQ7vcyxiIlqE2BCMj6lzITTvvvzwZ/xPgwPHaFcXUI5HHviLzw0L30r+9Jjs1X+V+enmGt3WSukZjnpX1wtUk4/Sr/dts3ika4Tw3PRz6v7/YNZ12NCvBxp/eGyo7rZ6aFSHF+LrVPN40xqT7fMhjCOFq65EBSnkqYDFGYYCWVTX5obBhkGwEwjVhmzYsxIqunwGOPwPVu030p2DflM9NQDGJDI9GsGuDiWo+XznX4u4seqy1BQEQsA3wRcaC2Q72i2DvpUQ88fCHoRTEXV7q8fK7N//VWSDcCKT2EgG6vx8mZNodmqixOBkw3fJQUbLcH/Opqi7/7oMe5DUM18BLBHQy04undkEaww+FZn4WJgEjHbHRC3r7Z4r+/s8HFLYVfqTLntaj7hmeONKl4VSq+1SI/MOBsB0MJx2Hn5cFiMBwoDONHUN0aUptzQd0XVD1o9XO7zRLjNQwlgmvkN0xKbOXHlCshcKOB2AMwyURqTJJxdvh7w0xKEsXHJeC+gETTgwzugRbF1llwoubxyGLAC0cr9AaGfhgTxnEqU8z+n82dAE9CI5D4yhL7nYG2oTUxWdQzcGfdInGDXccVT1LzrCahH1vHb62NRd46WYfpmjM2RrivrA9G1bP19CPohpG1lU/eK3QyuVRSEPgeEzWPMwdrLEz6BJ5kENu2DvthjN5I2aGUmX6NYpVzcikjdO5SdZm5GCaMR8MXY+ukBKPgyFyV3zkxxatX+6xsRXy4IfjBuV1WWyG3O5qfX2zx66sdIAA0793SbHYi1tsxLxyNWJyq0Kwqar6VkJVNfZWASGt2B5pWL+bKRp+fXdzhpfe2+cWlNpH2QRvevBqy0dFc2giZqsBPLnS4sg2e0pzZH/Cth2fYN1UhMvYb8xMBzZrHZFVyZn+XTqj5+vFp9k4G3Nrpc3FtQByFeMomo3pkb52nD9V5ZF+DxakKYIVGSimMNphcv5Ysp3Gsw8eDsTUmZ1SG+9OyQhSweVni6mo2REK0ZSs5IdqM4yhaZNUdlqTEGGRmT8lv93oc8zQuFPwnCeU9eq8zNMTklbiR+abHt09PWAJTSeoV6TCbRQbQnaPRH/vk1k1GD5TrLP8eY7I1EtL+uFqxe2qMGFl2HBPozpVMGQ2HwRCOBEcCQuYxQFMNgJIST8kkYWxerxYSlazLWGviOAYidBznplSkZrmZ4VV6Ko7tX2pYoKRgouLl/gtJezoDzVZX040DBljNilYBcQSbXU2rHxNGGu3bA05rQ6sXWpPiUGJQ+EKBEIREREluDXeslICaJ1Ceh1YQCi8RkBkiqdDSEYI4o+5JmKgoZho+larPtPSsD2ZGZz44UFCakeOc8tn9wDIYQ8TCfXJuBoMSgmagODrjs3/S49ytAZ1Q2wy32EGxjjbDUtU01rm9Hq5fa7JIIu6il6SOs6LUZks4RbH9mpS68Gz0xrcbJrV/N2n9TuSfL+HTg+yoFzaXiZKWwdDaMFP3+KPHZ3jiQJ12386lSm2MKEv/XPFLCX2LEWWGwHmnIDW421FtSpsoPWRHyQodSagxxMmrtUCyOOFzdLaCryyCtmu8uENNoabStXEIIjFcpty+cQSAGHE9VE8yaWUEmF18AfZNiisirZlr+DxxsMELRyostyLObUj+5r0uL33YIVIVut0I0MzWQwYaWj3D373f482VmB+f3+WZQ3WeOdzkycM2DGIZlBRs7oacvdbilSttXr3S5Y1bfW7vRKAlU9UQjGG7L/jF9Yg3lndRYYddHaCqDZ7Yo/nakRpf2VunloTMRWAZVWGT/h2crWIMVDy7f+abAf/z0/N84+QEBtg/VWH/dAVfpUESkuR3SfRlI0XGuLr7TjsH3r0QUW65UTtEjLlfCEgy5hvle67PhhGJk26ypzImQghbd0IcpfLinKlwKx72p7CR4/J7OPWOI2SFa+JA+t27Q0Es5hDLI/e5q9UZZaLjXKc5cwqzZHJ/MCEgFradEzUbAU2QanHItMcF0y8pk+e5KVJKqH8U5mcc5MQ5GUMwlpFwzgU3cl5yp1ijwySW53LcGrwTDDFvY8rkTHPpJmn3ROnmaOYnPQdkqrVLJksLmeU3ySpIEs0ajLOES/0farshjg2RyMPBgsUVS3NVvn0KFicGtAcxgRKEOsSXgrn6NE8eaFhhCxDG1uLlwHSV3z0OU7UeUQwIG82poqoszQS8cLTJfNMn1oa+MRyarfKnT+/h4GyH91b6dAaa2GgbeEUIHtlX4/kjdaYbPr3IWj0cmKrynYdnWZyocGVjwCA2HJmb5tRijQMzVXyVO3rf67ocd36Ow0ujztRRuGvoGwmuKdcrAO8z54oMpUhLDreWIt+7V1Hg8NzyFV/y7JEGq60QYXaYq0l0QqhJKfCVzRw6kokwZJ7+LghAJREFbFX5yxaxu3GQ83Z5SlAJJEKq0f0wEKZEoUgYCmElMm7z0sRBn/ncfcEhY0BNTqykmgSF4Nhclf2TgSWWEBmDkZol5JDPns4Oeye6yYhypZYk7cleTQ7Eu71r15Ibw7v4zWH0kcZ60kmfPSmoKEnFt/32lc4jcIhhJ9XxSG3EeOSnREpbZSWHuibuzB+4+z99JZsGUSz3BeAxgJyAmq77vHhyiq2+YPPtNqs7ht3Q4FdCHtrj8/CeGg8tVNjsxLx+vcM7t2OurQ/Y7WnOrYZ8cLtPZAxnDjaYawZWwyosnrm+2efVy7v89dlN3lwOub6jabcjJhuCx/bWeeZQjUDB+7cHvLUScWUzxAwEBHBsWvC9002eP9qgHkg7RxoQdn0JbO6YemDXZJhwtb4nWZqvcnAmQGOlevVAEWXRV9IREM5esOs2JXEAhNbOfnPGLR280nUZl9/tcB1VblRZd82VGZqsjEMEuyR1ZsrlSJ9zosk5d9I6wB72KZNxh3aPaMTQrXslWAv378XEJ2dHSOPNjTLPK5C2BSoX0oh6CJlpgFLmI2POyMcjleBn6yWxJkjH02UwPgkckeFqdzzGMaMj5jaPuVdaPSWa6E44bdx6+/TApIsx31vlBpo8slQ6FyIR4hkjyZ6kZ6lxTY+TXe4yqeTz6R5t7iilZ/J80+fJg4LDMzYinhKCOIm6WAske5o+nrJtsHhQMNvwOHOwyuEZrxDNyVeSqZrHfFMhhbHaF2FzSO2dCvjaMcFDixX6oXVol8lamGv4LEwGeA7T4CnB4mTAc8cUD+8LCWPDTMNnoupR8WSBwbqf+RyHw+7EVBZ35+hybkLCjFYvMeyIB8UHY9QOGWUTdD9aDGOtP5QSPHGwjhKGmow5vVBBKQnCJpMKtSEKda5OTT+JzSPglbQFAnvwRrG2oRlNsfFK2uzLWYiypFptDFEMg15sQ4a6eThMGiot4QIzBGr9RwZRTJTEs1dJuDQl7854fQkfH4QAKa2deXsQs9OL2O3HCGHVq1VfUfU/61Z+OpAS6AbDIMnf0Qtjtroh3UGMQA4R9oVFDYw94oZeKqO14cRL9wsleqRosvgFACFyJ+enDk/SDmF1t8+1HQ9tBLNVw1cP1/jaUpPT+xqs7g448eE2P7nY5uytiFsteO9Kj1s7A47O+uyd9NkzEaRmzxgD5293efmDHf767RbRQFJt+iwtBDxzIODFEw1+56EZKr7krWu7/Oj8DmdvKrYGioYPjy96fOf0JKf31gndcOAOIxlpZ36ctVPxJVVfJevL0B7o0YuhxDC7xJwUIreJdYntkplSkeDNqs3L3POM3FtZQU5QDleQMxRpm4XzLA/pKZKzyHH6dk2CoEiIls/QkiRduGXKRLDLjLn9cMoVxtaVqGdWAKJAhKREZcJa2Gvp5kYoOqSndRiHykqJUiFlPu/JY6msEE+bhPBLJKwZA5pIWqTJ/dxyJmX8PKZtKPiwjJLSm8QEtSyAGaFRy7OZF8ey4JGTfaNcISkVPrK9Q3eNe1eMLuOCu2zugDzTai3eMBkOueMLIjcbTyVmIvHVkEnOEy0M0siCxk+n+8DVtpWY81Hhjw3QqEia1QqHEx8dt5vGWB/LlIdIl3KtIjlUrSRht/P5s2FpbRAM67Bu15RJcs3snQo4MFPJ1lw6zqnwLmeabB1SCuaaPvNNP3tBJ/11+3Kv+GgUE3GXaRx6905MiQsZM5kVtqW9z+rAzZpS5oTSa3eBDBH/pTrGPDMJtV6vKB4/1OTIfJWar2hWFJ4UtPoRN7f7fHirzWYnREiZfcpTkhN7apxYqNGsKpSw0Xk8Jej1Y65tdLmw2uX2bogvJZExKAmHZqocm69yaLaKNXGyFXZDw/LOgA9u99jta7zE2VwnUrYD0zUOz1bZN+VR8YQNNSoka+0BH9zucH2zzyDSzNU9Tu1tcGSuaiXJY8bhS/h4YJIN73uCui/BGK5vRfzo3Da+0BxfaORqS/dUSiQzXwQwBoyw/kKpj97V9R4/PrfFuWUgrhFFmjB2XiqJOFLUKJKDJCNVXILAZHIppwpX+pq0xehtAAAgAElEQVTalHP3oTUuFrF/Sne+UJAuv0ZV8dxSkwPTPqutGK1hrqHYM+EzU/eo+pLZhmelZEuT/OzCLv/17AZvRJIYxWo7ZKcbkU5ISujd2OpxbXOAVlXmpmKePyT5ziOTPH2oyZG5KpNVm1jy+eNTnFqsc7sVstbWNAPJ/kmffdMBvm+JvUx4khlyJ9LrDNc7mCxZe/mLBbp1JKTETbq8BKCkzCVszt+yWZPB5JLuZJ1llw6hnhMJdyYwCwR71i7j9LX0fFynkvZKIfA8D9/38zqEIBwMGAwGhfd938fzvIxoxlg79yiKiOO4QBwbrVFKUatWEELmeyUh4KIoIgpDayPv1CeVsu3xPGQyxoN+nyiKMk1AZoPveXieAgNhFNEfDPB9n2rFz5z0NeQO+3eAnJmCONbEOkYpaefZMCacp5d56AwGUdbGlEkxxuB5impwZ3lrin5iA71eP2EiJEopPE+hhO1HGMZEUYTve/iezN6NYkMYhjkeTMYx8H2UTMpEdsy1dkyoBQR+gFcyfBBADMSRJgyjwryOHzmHIx+HGN2i6S0xpmjhxmiKbIg1ShlFA6KUZClzEk/v6ZwZhYRxM5CGBdDG0dY5jLBMkly4Wo2UCTIkWlCTtr+UDK/UVkgZ1eKYpGdU+i81c0z3ttGCuCT0ECKvs/CdtLs6zdMtSGO6l5m7ez3HyrNRZnTKzNe9MBWmXNDRBJqhgp+hD8bojuacmvu8/F65DoGd3AJt57yshEhUWQFRbIi0RgjD1Y0e/3Bul1euRay0YjyRLFYhkcrjqwc13wxjnjw0wXTdYxBZnvXWdp//751t3ljW3GqBT4/YCKSSLFS7vHCkxve+MsXeqYBaYLHC9a0ePz2/y4+uaNbaMYGyMZhjIzBCcnou4utLId99ZIZmRdKJNe1+zK+utfirNze41vYJY8G01+J7D8dUfcHeqQqeJx/IJCyfa0iIm3qgWJwMWJr1ubAesd6T/MP5Drd3Q47MdfAkDoNBgYD4IkCKTNKcgrGB262IX16JuL5pQBnmawEzdeVgb1HYwBk+TSSvWczzUd9jBPJMCb1MSifKjzNisogz/nntCSls7P/5hkd3oNHGxltX0lqkx9oKQJoVj72TAWA4t9zi0pYhNAolpNWOJppXT8rMvCg2IJTi0Izi+SMVvnlykhMLdQJPEcZW4jfXkMw3bJ6LVj+2AQkCiU7CGw8TP85sjdg3BufxfYxDlmfFWSrpgV8+c6wE3PbbJraMM0JFGxvdJl/DOYFT7IoYvW6zlt8bPhh73kmJ0Zrd3V1W19a4desWUWSlpTqOOXLkMCdOnLARebAEyqWLF1lZWaE/GKDjGN/3mZ6eYc/CHubm5rK+SCGoVKvs7u7y2quv0W638DwrPTVJEIj5PXtYWFhgbnYWISVxHKOUotVusba2zu2VFVqtFp7n8ZVHH+XgwQP0e33ASnW3trZYXl7m9u3beJ7P3r2LHD16lBs3bnD9+nUG/R57F/eyZ888V69dY3e3ZS0MSH0Pdbb/U82GEALf91lcXOD4sWN4SmVnf7vT4fr1G6yurtLt9QBBHNtz3fd9HnroFIcO7KM3sMwWBvzAZ3l5hffff48oirPvj5rNKAzZu3cvTzzxBEpJdndbrK+vs7Kyws7ODs1mk3379rN37yIXLlzg1q1b9AcDatUa8/PzHDx0kGq1ShRFKM9jZ3uba9evs7GxYaXei3vZs2cPk5MTaG0IggAhBO+99x43b94sMofG0Gw2WVjYw/79B6jVqvT7g7ussrvfup+iY9dtppFi5JmYMqoJfZ/Nbb5nXD8bkaxJnVgUSMtACBu6OtbaMhraZJoqygRvAqbwvbycyIQdw8xFUsyyE8bVCg7XLVIBhnHNklOGIcElqdbNGT+X5UjfT8cmr3zo8r7gbu/d9XkqcDHuPe0IDofr8j7Lg/hOC3bks5JaF8gXkqNuhZS3TCUUEEaGMIpTzSjCGK5t9PnR+TY/X6my1fHB9Mk4fKFoDQbMBSGn99bZowIbJUgbbm4NeOncLq+v19mJqhAOsPFvFXS2Wd3pcXzOZ6KqaNY8jBHc2Orxi8stfnilwnZHgAJrkOyBF7De6TJfN3zr9AxKSmIds9kNefNGi++/tcWWWgDhI/vbLDYlj++vsGciQAorxfgSPjlIkVCjojg8U+HZQ3Vu7ApevQUfrHY5d7tLRe0gjBuSbByq/XxC3pPEARUb1jYWikg1wMTM+30eWaizNBfYotqR4NhX8zpKyLqs8R/rWCrIiQynbQVBg3B5vOIc5CYXfOFMpFzIHACFIEicFGOTRD1LDitLTxkaFcn8RMDB2RqNqmarp6n5NsFdqBMfL6wgpupL6oECDPMTPscW6uyZrOIpRWeQO/Zl+SiEoFn1MEBoOYukXU5jncnNZuuO0td7BPd4SGgV40gnM8Fg8p+UEuVJfGX7F8VWjKwToiXOTGuc9etwL7lpi2u05O6c5GnG1ZQ0IaZYdpQEUUpJrDXr6+u89tprvPzSy3Q6HZRS9Pt9/uRP/oSTJ0+iEjOhyBje+NWv+MlPfsLW5ha9Xo+JiQm+8uijfO1rX2N+ft6Gr45j4kRjc/PmTf7iL/6CmzdvUq/bDMJRFOF5Hk899RTPPf8c9SeeoF6vo5TC9322bmzzxuuv89Of/ozLly/TaDT4D//bf+DIoQNWc6EUYRiyvLzMD3/4I376058yMTHBi7/7OywtLfHeu+/yN3/zfVZWVvj613+Lrz77DH/1V/+VD8+fp1qtliY2H1djbOSwyalJvv5bv8XRI0cKe/rDD8/zD//wI9741a/Y3NzE933SaF3NZpN/9a/+FXv37s2YSSkkFV9x+fIl/tN/+j/odrtUKtXSLOTQbrd57vnnWDp2jPmZKfqDAe+//z4//vFPOHfuHEePHuXb3/42i3sXef2NN3j55ZfZ2txibm6Op556ij/+4z+m2WgQRxGB77G2ts7LL73M2bNnUUry4osv8vzzzzMzM40QlqButXZ56aWX+PnPf27XY8IEx3HM4cOHefrpp/nmN3+XgwcP3kG+9dGYC5chHyfwFeTCqIxFEGT4IKsrWe9p8Jz8maGA4IWzNbKta7UVMhGE+IFHmqcitQLR2o6JTtb26C6mRH/+gdJRVGybQzwXNBGF9jvgMoDOmk2/lJ1HSazx4pmWMGXZmOA8JR9Yhh+5Ms4hRDJiPofbnfwpTLTJDtc0xLXbBkg1RzqVAhYaYwDvQTpyU+vS9F8ZxkXrILsrigMM2RgN1SdsWvmvL9URKmalFVGRBoT1q4jiPk8ueBydrRIoR0sgBLMNn6cP1QkqmvVuh4owaGIMGmUqnDlUZa4Z2HCkSQ6OgzM1vn4sIhQDlnejzK8jNjFS9vnqoSrPLdUJPEkUW+ejubrHmUNN/uixkPNbMaGO2V+3NtWHZ6pJRt2POtpfwt0gNjBR8/jeo7NUKm3qwS4frsBOBwTppkrFEmXJ5hcA0pMjIcq0MVSUoVIJWZoNeO5wg+88PMWphRpCWPtV6YQHLQ9HJjwYQnjD8o+slnTblepx3y+Yfpa+aJybDw6m++ShfNaZ0rNccGOfaG39H8AQRppbW10urgZM1RWxtkRAGGmub3TZ7oRoo+hHNnu3Tvwpit8cM7ouXT7+8R3hnrdVeZEYh3xI/wxFFMnNebzEbt8YhWcMURQTxVFCiGMZhOz14sIUIzpqylTSiKaa0t/Cc9fcwoCOLdMTRdYcRmtNu2Ul6BMTE9RqNWKt6XZ7tHZbhIlpU/rPGI0AlJJ0ul2Wl1d48+xZzp49y8bGBmEYsrW1lbVBKcU777xDu9Pm9soKz371q5w4cYw4tsSEJXKjjLB75+13mJub4+TJkzQrVuiQaoLi2I6lTs5R65MYZ+ZAOtHSbGxsUq/X7Hx4HpVKBSklURTR7/cJwxDP80AIur1uNsatToeXX/oBZ8+e5eKly6ytrdHt9rIEb0opoiji+9//Gy5fvszvffP3OHDwANLL5yo1IQvDAd1uF611QXOVtunK5Sv85//8f/KH/+IPOHDwgO2PjgsmaAKsyV3St5WVFT788ENWVlaYmppCKpkQ5MaZU5UQyxohJTVf8dY77/GXf/lXnD9/nk6nQ7/fL7Tr+vXrGGMYDPo8/cwzPP7449Z0LgyH1txHgTvQqsX7JRorozcdzXPZDKlYX7FmU7htrCw2Ef4KKbNHUgqEkFZeC8SxJAoFJopzbXnGJIxwlDbkRL0r5HKuR0G5zD3hMWOSBLwpk5PTswKBkQJpHO1ZGbeUx8b5vnEQSS6/SWp2x8CM5ovcT5ZFJCnzV9DwiHSOcwHWKL+yB8PJOwFT6t49Q3qC3qkIDuNi7GDsn67w4slJ9k312OpE+MpytlpDFMOhGZt5tuJLohQxAguTPt98aIqHFvu0ejG+qiZqdQi8BodmKuyfqRIk5kvawL7pCl8/Idgz0WW7Z7PTCkESxQIe2tvg+J4agSczh8hGxePR/U2ElFxZ7xFpw75Jn0f31ZmfqIAQQ87pX8InB1obAmUzJgshqXmG95cVa61BQSoBDEVC+9zDiGWlsYxvo6I4uVDl6UMNHt1fZ6rmkfvg3nkgxgsHhj9YRtxDxOFQNePYkH8+kJoaZEe6MwyJVQLaWHOpiYoikNDpRby9AsJrc249ItZ2Vcda8+6tHle2IszAIEySMApXKpd8l/xC4x5yn3KH7wSjltXQPZMRj7lDsi2YjpVOiKQ0XDVgtWr29cye/6PE9RvXxPxHToyk2oNarYbv+3S7XTqdDsu3lqlUKlQqFTqdDp1OhziKqddyjYOX+EoAeJ5Pq9XizTff5Mc/+QlXLl9mfn6ew4cPMz09DVjzpl6vx9WrV3nn7Xdo7e4yMTHB3OwczWYTpVRSd0CtViUIAj744AOazSbHjh3DE6kwQaA8RRAEBEGASpg4JSVB4GcmQEEQ8ORTT3Lg4AE8zyOOYrZ3dlheXiaKIiYnJzlw4ACVinXOrTfqHFtaQkqbU+jixYv89Gc/49y5DzEGjh8/zvT0FErZfrfbbVZWVrh06TLr6xtMNCd4Xj7H0tISYDVFQRAQhiHT09M88cTj+H6A1nHyXBHHEVevXmNtbZ2f/+M/8vDp0ywsLCClxPdtX3zfz8ZZKdvvSqXCzs4ua2trXLhwgenpafYf2G8Jy4RpScdGKYXv+cRxzM21TV555VX+8R//Ed/32bdvL/v27cf3PaIoZjAYsLy8zLVr1+h0uijP4+DBg0xNTlJwiP+E4NPYysUWjv5Ceg5IIZEid+jPmZtcd2gSBkTK3Bw386sqaBTynVfOQTW6bePbNeqaEb/tty3uKLdbCIHQooQ7x+ct+Ugze7eXxk3wHRDU3ar8zMLUZv57Izo1amLc+0PgqprLC2XESwar0p+oejyyX3F6X314oEySz0JaaV7KYBgDM3WfF455GDMxRFSJZFErKRDS2i+DNbc5tqfG8YUGUklkajeaHtRSIAyJis/ei4E9kz7faE7y9eOT2ZeUdDr6JXxqkAkFDBzfU+XwbIWtTki7H1u79Iyv/eLNRVnaYYwhxobtawaSZkVRCyRSQC8yxUytCdxpVIaRsCjdvbMEyf1GauJa0HwM1fTPA1LieNzYpyr6iari5EKFPXXBh/2YN9cC3lnvIk2LRLQKaGLhoWMBUchcrcq+SZ9ADec3cBmKB3I3uAuj1MB0jcc6ZTRSoZ1lLDJtQkK8WF8i4RAutqwN8Zx6j1J4NmTaMAbuZewqlSrVapUwDNnZ3eHW8i32H9jPYDDg9vIKWxsbhFHE5NRUPpUOeJ5iY2ODV375Cutra8zOznL48CFefPFFXnjhBYQQtNsdrl+7zl/+1V/y61//mhs3bnL27FmazSbPPPOM1SIkIBPzrGvXrjE1PUUURYX+3K1P/X6farXKv/lf/4zJyUnbr50dXnvtdf7iL/4LnU6HEyeO8+/+3b/lyJEjdLpdMDohyj3ee+89Xnv1dW7fXqXb7bKwsMAf/os/4MmnnqRebxAEFc6fP8/f/u3fIoRge3ubl3/wMtVqlePHjxfa0u12WVxc5M///M9ZWFig0+kAUK1WabVa/Mf/+L9z/foNgsBnc3OT27dXkwhC413UjTEEgWUa3nzzLebmZjl48IBNTjeivO/79Lpd/ua//TdeffU1JiYmaDTqPPnkk/zpn/4pk5OTtFrWB+all17i7//+77l9e4XzH57ng/ff5/Tp08zOzhbm4ePCWHyS9rF8LVK8PLwCyph+FAmd03FJSWEDjUglrQbD2U9pfbE2mdmflGk2FMDY5LCpmY8Ria1M9rLJtmwK7nVBI1DSbNyJmRjV3wLT55j3pxpBkQg7gExTkwqL0qJ5nSOoj4KDhP2fKXWm3Gb3hyk9KERLSxuQmUyBMWOiXCX3PjMTKVNI9vWRdRdJFc6o36lYMlXpd5QEX9h8FqM4xdSuT5viQlYSAiFzO0OXAzZ2QuNsAuyXJQapIPBkIsUZPu1iYzLmwlZmHdQDz5GcJaFxv/Tr/s2Cp0QSOtM6zBY36QNJUn0syAQ+Il33ae4CCFQeVSpKzUdgaBjGLdECjnW3QXZ/+M1Ehjz8kS/hviE21tn7sQMNvnO6hzaw3JF0wxg3IbYwEqM8JiqSo9OCb51qcnpvnYonP3+mmaOWTYq/XQGR8zgXUuVaBFtGJPvC/jUZUWAwWmaMCaPqukdID2nXNyk1SajWKkxMNImikH5/wO2V24RhSBTH7Ozs0Ov3kVJQq9cIw0FGaEphw30ur9zmypWrrK+vI4TgyJHDfOtb3+LRRx9lcnICIaDZaFKpBJw58wTtdjtxyr7BxUuXePzxxzMpvW1mHsVna3OL119/nSfPnKHZbI48V4f6mozfxMQESkpUpYKYmqJer5Gahynl0ZyYoBp4BMFEYqYniKKIGzducuGCNSFaOrbEV599lkcf/Qp7F/Zk3zhy5Ajf/e53wRh++corbG5ucvXaVS5fvcLS0SOFqEOep5iamkq+ZQV7EvC8aRYXF5ibmyEMI3Z2dtja2kRrnZ3Po0AIy4QNBgMuXrzA0aNHePzxx5mdnRkaHyEEvV6P1dU1LibO+tPT0/zu736T3/qtrzE7O4uvBEEwQ6PR5NSpU5w7d45z585x48YNLly4yMEDB5mfn/+NClc+Paxsie+U1pLS9X1yiFpDYmqX7BnhmD2V1LjpeZYR4E4o67ReF8ZpJ8YxJOnzkb1xmJS0PYX3jdN+xxTOajtSc87hL+RdLNeXCj/ss6zdpaPUve+auxWO9pJdbBa5y2GKMiYs+f2AmEil3fuI28E1rLvrSndCkhlj80tkL5dblXBmIpcIpgxvmCxKU2YJnc2Q3kqbGMeGPhplRKbBKBxoOonJnfPtaJM4cKaMh8mlbF/Cbw5ibbOwW63WcNjKLxKMPpgEKvEA0ybJ9J0Ll4ovj6mTkfV+lLZ8CR8HYm2oeJLDs1W+/dAUs3WP8+sx3TC2yaAyRCqINMzUJY8s+jxzuMmBmUqOkz4vcAdcWZZU5vg6l2pa3mGYEBy1OIUk89dwCZZywr9RRMuoNhWZjEQq6HkJ82D9Fza3NonimDAM2dzaot/v4/s+k5MT9Ps9wl1rj5/6I9y8cYPr164RRQOaE00OHT7MmTNnmJ2bpd3pIrBS9HqjzhNPPEG322VtbY219TVu3rxJGEUOg2Ey861qtUq73eYXP///2XvT7ziOK0/0F5lZ+wJUYSexEgRXkZBIcdFiS7JsWW7Lvdjd9uvtvDnn9d/Q/8S8733efBv3e+4+M9222+4eb20t1mpS3EWKAAGC2IEqoAqF2nOL9yEyIiOzsgCQkkV6jHsOiazMyNjyxo27x4fo7OjEM2ee8Qgi7YA4891sNqHFmTdBvd6A7sQREMKYx2ajCRtAvdEEtWzhXrWxuYGl5RUYhoGjR47glVdexsBAPwCgaVgwTQuRSARPnz6J2ZkZfHr3LorFonBZ6uvrE65bPHBY13UACeg6E87CYQ26riMcDjvWowosyxTxMDsBE5BY/cViEYuLi3jwYF4EzYt5cBSd29tl6PomtrZKIISgp6cH58+fw9GJcdQaOppN23G/0jA6OoILFy4gGo1CURREImGvNvpJBYln2ls/KYh8oGLLU0cF5WQ1EuluOTgKAb5kOcNMKXXWLPVwXv5vKmvlpSr31Hc/jfEPwCOoyDSC83qAe9Am5fwo5ZWxUQmS7QhkTr2eoG3uC7aHTu9pbD6aFvRhtMeiEHS0+t5bn4eQsddAW7cQERvq3srL7wH8XYmIunRXGqIrQSriH2/bBVshQoPIcUEWVoOQcx++OGAxM3jCKffnD+5e4COwzpIlckEKOe49gMh765Q3Gq82byf9kE+zIjfwGTXHfyjAzdrHD8Qx2hP1BG97vjhl1rtkREU0pAhr7u8VBCOLpFhyFDuKF1nd/Vpy2aCSHc0h4B71E6FutkPqLgDCGR9H7uAMCy8hWypa+8/76PaBEIJ4IgbTMFGrs2DnRqOBtfV1VKpVRCIR9Pb2oV5voLxddt5hm9NmoYjNQgGUAp2dGWSzWRbcrOssgBiArusghGBiYgLb5TJ+/es3kcvlkM/lYZmWpPFnAk8ikUCtVkOlUsHt27dx9uxZhMOaODhtN9jrrsbRk8JR5CkKtrZKyOVyAAj6entx+BCLq+AWVwLAtizoVEFXdzfGxsZQq9Wwvb2N3HoOerMp5oafbREOsyD1sHM2hgIgHA5jY2MTa2vriEajSCSSSKc7sLW11VbI4LfD4TCLLbEsrK2t4+rVqxgaGkQoFPLQPUIUlEpbKBaL0HUdXV1dOHz4MCKRiIh94udn6bqBgYEBvPba1/DSSy+BEEgC0OcT5L0beHSrn+F995dvscpadkURQkJgXVS+FovMV5f3fUJY5jj5wD52VAFpucfKyxnlWj1viFuxixOyJi5QOmqjreN9ce57gsI9VlXi7LlepbZLyt2NV2a9A5Ucfn15a29Zd223b6780lr68VgwAntOPfj1aJuYX/+P1ll8TPy5p+kd+0Bay+/DEwN+C+cfAniWqyBkfoZI6JAgTLnY4zr2ETzS8qKzJoh3XfgFGzg+rG4F+ytoN0hEVKSiGmiyvc8TPwzPtOmTbbnwf3Lq4mM7VKDStuMvIvgTGRzUotQRuIMYBsKFE5eWs9OI+WOXidmJmPh4A9EVarOsSKlkCrl8DhsbG+75FOUyQCkikSgiUlA17zulFLVqFdVqFQCQiMeRTKYAsIPrqG2LfimEIKwpSKVSIn2truug1AYhinBLiUQi6OnpQaVaQWGzgHK5jLm5Ody5c5dlcvKfENdmrLIjwm5AFAW6YaBWraJcLsOyLCQSCSQSCbdOMeEMD2xqI5lMIJPJQNNYVik2HvdsnnA4jGKxiJ/+9N+RTCYFox4KaWg2m5idnQUhBF1dXejv70dXVxbLy0siO1bLuBwmsa+vD5lMJz799C5yuXXcvXsXFy9eRDgcBg865tr5er2Ora0STNNENBpFLBZj6YodLwYeDK6qBPFoGB2phKdN3bSFgPi7BpkGe1xrOM9M260u3/s7tUGI558fWDPOGRi2WJzimfekGp844OxnPDaNgIISfso2T0Dt7mW8D66CrFVEkvenXXHZbwFoRxMk1ynAFTSFeyZ1+uYceukVNXZofpfn/r1f7kuglccHWsvTRxVFd+qhv3VZS0YkTHD0DQ/dPP8wjrqCnxq8c4c+KzxsL7kkKst8bZYeCbq5zzI9KfCHYkRqh2/cZcTNxiG/If0KRGxfUZmBEhsD8RRztl+P8sHfapvt3aEFrc3vAwPDaj97LuylzBMCQZJtEIoG7HNevHIEaHnDd/CeEIl5pe0a8v+UNae8cT+T0HoaLhfu5Pdtylxkent7USwWsbKygkajAQKgVq06mYtYZkPhX+60SwEYug7TYaxD4ZDjVkPcr+yMyaYUusXS9cZiMZEylhWh4m84HEZXVxc6M52IRqJYWFjA7OwsotEoJiYmENJC2AkoHhLDCKDAiVXYyKPRaCAcDiORSHiCz/0bKYuv0Nh4HabS78IViUSwubmJf/7nf3a/C6+NsAP+RkdHceTIEYyOjiK9S8YmzvgODAxgZGQYy8vLWFhYxPLyMubn50XWLh7DwVLMspS88nkXcl90Xfedyu4qVBSFCGvJ551Fai+wE/voMuvedUICrtyXqPhOiuQeJSv82RxR2M6Biu1a5ymp+XtixQvLgFBxga1NSeglJJCkBCkJKFxtvpgPX8db9la/S738jjxgrpjw1QWnTSHcyG79QXUj4FvJD6R92FXacYWJLHoBOwmymqdi/7Xcg0cVPILeadfeblVJZirfg/YvkTbXnwl87ZGA9sWRst52eRD4buKC/8k+b7QPjwPaWG6dm/BwB56zAPzrjsiF5QYg/EslBYnnuayRkpt1NUXUQzxlckqB/cXzhwJ+nOM42YJy1NH4eR94XneYGRlribPPetFbxjyX5rNMU976xPLg2kZer6jU3bSpE+DpPRGZPbNtG5qmoaenB+vr61heXsZWcQtFCqytryMajaGnp5ulcLW9likCQNY+ylph/y5Gwc7esC0LMuPlpvV1+0MpxdjoKLq7u7G8vIwHDx6AUorR0RGHofc1sMOa3HW5UnfORFCvb47ZDdpSGWdW2zFF3P2o0WjAsmyoqoJYLAbbthEKhXDx4kWcOfMMRkZHMdA/gEajjtaZ83UWQDgcQmdnJ4aGhlGvN9BoNHDnzh10d3cDgNfSBFdDLH8fRWHB4lNT0+y8j/v3Ua/XoKqaKJtKpfDNb/4RTp8+hWZT/50LGV6GvUXFBFnIa+fcRIWWia80RSw8Jj+1Wi88WwR1DnsTfSGCCVcQhHZeRZcbBA2h8BIuc6ITDDiuiz4EuElJHXH743eBlAQFj/7DOYCPv+evi78rg1w3seUUuK7bJ6FSf6R+eGRct5kAACAASURBVNom0j3Oozob6KNsoQSAJqkIHyNQ92+bfrQTLoTJqp2fXGBbexlsoLzqq8P/N+jdoHvu9V6n/bF/on3YBw+4GhrGtMD1e/Vv6uKv6774MPoK2edVrl9c8vVOfIRwf8H8YcNuSMaF1yCcJdLewstKG7CLxQ/TGGccOI9A3JA9hf3mAgBPh0sUBYqtephifnBcZ2cnkskkbNvGxuYGDN1AsbiFAwcGkEqlWjTrvLeacy4Gz8LEs0wFLRdFZT1sNpswTUNkVgRxGS3bOVBuaHAIIAS3bt7C3Nwc8vk8lpeXUSwWWf2K2/8gvvdhdmUKxrSn02mEw2GYpolGowE7IL2ZzAtYlgVdNwS/4BfADMNAJpPBuXPPIpFIoFyu4M6dO+JU8HQ6jYGBAYyNjUIjQLVa2dVlljpzlkwmceHCBSiKgsuXL2NmZgbb29uIxWKSywvE2SVcQOSB5MQZS7FYxL1793D16jVUKmVxhoaiKMhms3jxxRehPgba5+GYSIDAJwMXIOAVeD2VEWapUhSFWZp8SiZX4Gbzy+Ny/C4G3pXZTshB4N7RYm1RFL7Zsf3G03fqnQSu+d8BQVzBRionuULtBi1KAZ92jtqu8s6T6Uk06732BJk7HSTSDSoJvzuBoDWCKReaF6l9OQTdowoMkn+C7ruEpGW+eLXE2z4r6w6UaxR48JVMZPmk7TTJoi7q+llSGRH84pwrYqIV5PSk7umQXiSUByJfetE8CIeI9E9MtyQA7gsZ+/CFg8Tbu3w+X5vwrKmdtFkKIbAIQG1JKOB1+fcWZ63KjJxLCKXFIPrHOqIoxNFoYn+h7IMAIdQKDZ6LP+22Sf9256a+3AmxCOQDnmQLCfW9txP/IAvLqqKCKt69D5TdTyaTiMfjsG0b+XwezWYTjUYdoVAI0WiUnQng9gz8PI5YPI6YE1NRr9VRqVRAbZu5oATMhGmZqFYrME0TCuFWEUkr6+zP3d3d6MxkcPToUTQaDWxtbeH27dtoNJrMcuCk2GLvtSz61nsB0yuKgiIai6EvHBZCVrVaRb1el4o7jJXDJVFKUavVUC6XndSySouLVKPRQG9vL/7u7/4OfT1dWFpZw3/9r/838vk8KKXMOjO/gMGhIaST8R3dQ2QwDB3RaBTnzp2DYRi4dOkSVlfXYBgG+vp6YVkmQqEwG1c0inQ6BU1T0Ww2US6XYRim+DbhcBipVArZbAbhcAihUEgIKPF4HJqm7ll587sCj6VoJyED8LjyeXk/BarmE65F/eyvbXMBwxYPgnh6hv/Es6Z9F559IyhgmcJVOnBmm/ef47V8j/JKvaZMt58B9zxl2zLP/p4HPJPbBzxtsbVIvH3xWVu8VkFn7m0nSxePcwnis32gESEKiq1c6noL677HIbIvxZErcHqIKAZG91pNyn4TYVAroC5j4xkg50Okj++phk9o4OnAjOmhou9OZVwSlPronQKHnBHPT3h+OkQtmJjzcThMloRfj5tg7MMfIPgYdZcAu0yUx6wqS8Me8AnXvIQgqF6ti7eOdsoMqXbifSwya/BO77DH7cP/hiCjjxf12sLO+EEDyvA9Ae7CkNryblm71y6wnbbe5TwaL2PbNrSQhv7+fvT19SESiWB1dRXNBvPbz2Qy6O7uZkyxpKGnztkRnZ0dyGQyAIC1tTUsLS2z06QjETR1HQCgOS47CwsLmJmZgWVZSKVSyGQzUFSFHQhLXV9sCgrLtpBMJvH05CTy+TxWV1exuroGgLqMCnd3+SwrksjzS5BOp5HtyqJWrWFpeRnTMzMYGx1FSNNggaXVDmkaQipBsbiFBw8eoNFoIJlMoqenG+FwWDConOfgWaSSySQmJyfRbDawtraO6elppNNpnDxxArFodM8CBlfQKIqC3t4eHDlyBAsLCyiXy0Lw6eyMgFKKdDqNUCiMUCiMtbV1zM7OwjQN0b+xsVGkUim88MLzaDSa2NzcxFtvvYWVlZVHn9NHhVadMqjvtvSpEHDpvgSH9wnClyAa7vBJLt9HRB3SFiV1xmHqWjpOfVdekkGCron7y7XMU+fKja3y726eNoTFwn3odwMjYkDtyZhniAH99/zmVkfnWhY0vLhMXCuUVAv/PiLbFvwygxc0fwc/L+ABMy2SoPRh3I0/QFr0SUfyX89zn4nHFUzc9tji9uVPlrVZMpPk/McJgkeY8PWfEOKEWnCBShqkEA7dTyD3cU90KYhX24d9eFywGy7+TqVg+sjV7y+hfdgRAhCkPc58vkguMzSk5W67d5hFI5VOoTPTiVgshrxzijUAdHZ2IpPJYHNz0+OfbVOWgra/rw8DAwPQNA2l7W0n4HgBqqYxxpoQ2JaF8vY2bt28hU9u3YJhGOjqZpmTQqEQDH5KtNRVXdcRCmkYHx/H3akpfPrpHTQaDVBKnXSsrJzYA/c6ORLIDBQ7WM1GtqsLBw4cwML8Au7fv48PPvgQ6VQK/X190DQFqqagXm9iKZfD/fv3kc+z07e7urIYGRlBNBoVAgbnH3RH0AKAM2eeQa1WRaFQRKFQwP25OXz66aeIx2MtaWbbASFM095oNNDX14fz58+jXC5jcXFRuEEBcASMDmQyWaRSKZimiXw+j5mZWRw4cADJZBIHDvRj8AA752O7Usf169cRDodhWZZTx67d+d3AZ2iXEoDaMpUnu/JKNndxc5RIXrPjXuDz2xlk/pBjtpzyVgBXePOf/B6vh1vUpHW7E3/ebgQ7vUOlPlC+Dj1rksd8MXGJOEw0VyR4BCdJIAxqU2NMtKz592oTHwZZZQabAoBtgwffEBAhTQbl02gzE+4H2aEjsqWDKArza6WS5l+RUhUSuO5YXJPC7xFJenaQVSaKruZV/CcJDlJ/5Dlp2+tgkAT3fc5oHx4v+FQ37ubuUxC0pWRyHS5Ci1s+f0/fU+99h5oFydx+I4ibjQrOmm4dzj78bwx7+tASJjmKTf9r/l2KttyDl6nxbaPuntCK3UFLRlTlsWK0CtZc/29bFsKhEGLxGDY2NlCtVBEKhZBIxJFMJlos7Dw+YXBoCKNja0gmkqjVasitr+PnP/sZXnnlFZy/cB5EUZDP5zE1fQ8f/fYS7ty+DUII+nr7MDw8DC0Ugl2peKeBApZtgygKOjo7MDw8hLGxMSwuLomUuJD23UcFlyEjIsB7oK8PYyMjWFtdw/37czAMExOHD6OzM4NoJAwCIJfL4Z/++Z8xdXcKlFJEolEcOHAAExMTCGuKYM79bYXDYZw4cQJbW1uYmpqCbVsoFgp45zfvoLevF0ePHHkIKwaFaZoYHjqISORLuHr1Ku7fv49YLOa0z2M1Eujo6MDAQD872NAw8Mtf/gKVShl/8Rd/DgVMA60AmJmZwfvvv4+trS3hKvWFAmm9lmPrOWn27BPEj/9czcwtCUTgeDsXK9k1SqhwidRaqz4YXhepnbUK8tNWW0fAA95XuV7CLBqSgcZ116dUWBFExRSB1go5Pa3cB3mOg67blYVHQHDomsN0imsQwOb3qNsPt1Oe+nm77nbPrjRPY76R7bZsyA6F+DN+kInUpitgeP44RFMSJqj0r6V+yapBwHy8FUVxT+T09U0WDIg87X6KH4jPknTWBgmDPuZewR+PIRtLHpcyYh/2wQNtrGk74nwQDW+5F7TavHV71DhB/XiIOvfhDwzaEFCGRq2bufuMgUc+9hRusyAeAVoE5oB6qe+aUoDaNuLxBLq7ulHYLMC2bUSjUXR396CrqxuqqsIWCj6nLcf/uqe7G5NPP41Lly8hn8vhnqLAsm1MTU+DEIJqtYpcPo8Hc3OwLAv9ff04fuIETj51EtFIxMks5R0DpdRxmwIODg7i5MmTWF/PYWtrS7gcwem38BHfYXw7A4VtWwClGB8/hEajjqnpeygUi8jlcvjVr36N23c+RTgSgaZqyOVymJqawuraKhLxBJ6/+ByeOvmUSGu7U3shTUF/fz+OHz+OSqWK9VwOC/MLeDA3h86ODliWJdLM7gUIgFQqhZGRYaysrKBarTpxpmxclmUhmUzgtddeAyEEv/rVf6LRaODSpUtoNpsIhyPOuScKlpdXMDMzg2KxCEVRkUqlEA6Hnky+oQ3vBEjzz+UD4mZPC5pZSm1hwXL3IIcZ/vyWpqdP7tL3KRuCtBOQGHW4zDhxilMKKM4F77PfY8rbB+oKAKxy0Y+HAr4B+xBeCO5SvTw9rUdY5AKS6Is7E3KN/F2ttYdCHgQgnVHtobS8YUlkhb8gFwA81bpPfBKAMM44xEdOB+bOjTOQgPs8YIv9QwuSeaW6YOnVz+gHFGkLn8eC5ge+QPzdFzL24QkG3xprpwwA4Gwa3t9i0bV7AQ4BazkSvLWkbD0lEm2hwat9H/ZBbKpB2krPjtaOCAcop/zKNG/Bne74HlLpB3WZd9tmWRJsymIgYvEYsl1ZaJoGRVGQSLCD5Do6OsATpHj2UkKg6zpSqRSePXcWjUYdN27cwHa5jEuXLuGjjz5yihGRzWhwcBDHjh3DU0+dxMjQMEzLEsy9ONGXUiE8mKaJnp4eHD16DFeuXMXGxoboh/jHGURKdzykTu6/n1RQ571sphMnThzHqVNPgRCCfD6Pj69cgfHRb8UHUhQFoVAIHek0xscP48svfRnjhw9D13VoURZcLfdP7kNTN5HJdOLUqVO4f38Oq6urKJfLmJ6eRiQSga7rUBRFigegUv+p+MvBoiyb1fHjJ7C1VcLly5dFpihKKQxDh6aFMHnqJCqVCu7evYutrRIWF5cwMzMrPDYoZednRCIRZLNZ9PX1YWxsDKlUGsxz6PFzDh6tdjsQErOQLhzhggTyjwDAU9P6XeVll/WA1x4dhHSw1zl1W261cDlcqFSfcKfyWQa8VToMKnHH5ofdxuoqyltdFGU9nhBeqJRMyedx4AwusB0uoGgeyVtiat0O+aSCNhKl90XHxEWCJtfbgJe4E8AiUGhrcLf8m4BZOgC45iNHM6MQt6vtmg3aUNq80goBL8jSdysT5b30m7vk5y2aNHnxPKp5ZB/24fMA0o7o8T+t6hcPTvP9o2X9uIjtfyS/L4eTyotAaDsf/166D08iPKSGhrT8clkkrn0E5IvAFx8aWroomA93nzMNlopVURXoOksZGwqFBJOrGzpC4RBUTRXuOM1mE/V6Q5xYzRnhWDyGQ4cOYWxsDGfvnMV/+3/+GwqFAqLRKAA33//wyAjOnj2LF198ET3dXWg2m1BUFTaFU38DjXoDTV2HbdvCkhGPx9HX34fR0VFsbm6iUCiw2A2DlTMNE81GE416HbquM4HFM5UUpmWh0aijXq87B8/Z3r3b+baGaaOzoxN//Zffw8dXruKdd97FjZs3Ua1WoWks9qPZbELXdXzrW2/gW9/6FqLRmOdQPstiZ1/UajXoetPDTNm2jc5Olh1rcPAg5ucfoFyu4OrVaygUijh9+hRs2xb9NE02Fp46t16vO+O2RFuqquLChfOo12t47733UC5XkMk0YJqmcP3RKcHp06fx93//9/jJT36Cy5cvO+dzWCL7VbXaQDQaxd/+7d9gcnISpmkikUh4YkiedKDCp4pAAXNz55a2oGVlc2GbC3QijmCv1q+HBIkFpoIWSAxZ4NpvQxCcuF3CtRZCaS4JGaAidpmPTx5Si4Idwewh9V2TAL5TtmgIC4XbkNv2HibV3zYFoKmq6g1Olgv6OXXnd3ta6mWeSdvJb+0UZxtsSeDxT2SwdOcYah4Rq3ZRNO3ygnSPC9/Ob09vKN+PfOm/AkFCrKA29mEfnjjgwsUeEHRXPN7hIfUqdoPf4mFp3kC6fbl8HwT4NeEP+0K7Ip8BydotC66t7ujowImTJ6AoBIQoGB4ZRjgcBiEEJ0+cQEgLod6oo6enB9lsFlpIw7HjxxCJRFCpVHDw4EEMDAyIrmpOQHciFoGiPIWvv/51FAoFRMIRAIypVlQFAwMHcGj8EA4cGICiKIxxJexAtwkn/kDXDQwcGEAmmxGaeIBlYDp79iy6u7tRKm0hEoli/PA4KIChoSG88srLqJTLGB4eRk9PL1TVZfgj0QjGxkbxxhtvoFqtob+/H4lEAoZpu/PtgGVZCEVCSKVSmJw8DU3TcOjQGCrVKhRFBaXuWRIXL15Ef283dJMJOZRSmDYwMNCPN954A5VqBSPDI+xsDcvdi/khds8++ywymQyq1Ros20JHugPj4+Po6OjAwYOD6OrqwvDwMADgyJEjsCwbtVoNo6Mj6O7ugaqqsCwLhBDEIiEcOXIEb7zxBmq1GjKZDMbHx9HZ2SksKfF4DBOHDzEBr6cHtVqNCXIO/6DrOpLJFE6fnkRfTxcsCui6Idr4fQHxORUi3N2DtOOUum70D8/zCUYsqOU9geNBxH+1asLaLOQdW5EEJFDHhZ9bBIk3ZOCzSE+cf96lUFurxKOUJ5Zku/OIDg+Jm7Kg0O73Tkp4/syybei6ybQalg2iuMIDl9r9h4kABJqmIRqJQFWVlsZky8UXYQiQtbaMKWIXXEJkLl2tqfpsCpFRwrIk30JCvpB+78M+yOAnZR4rHGRcZL81VYOmqWwNSu9TsIA8hteOptJxBXTTaLrnBshJG9hzJjJomgZVZfXL68EGoxumYbq+zAFEb3/t/H7CZ6V9LUodKtFhVYEW0qAqpOXUX4azFkzLYZqJAs/O1uLP7O4wzKuv1Tq31zFQ8R97iWt0OeNFKfXEQRDprAD53ChF3KPCNUmel533Vrdc0IngPKmKXMb/vtwHgAjXKIWwZ6pTh0jfrrjnJ/C3LJtZAyznQD/ePm8ppDl0p00chGm7c2JZlnDn8oxHJU5qXiKsP0GgOn2VOU3O8HPrEBcOuMt2oKsab9dxReMuKK47WMA8KorH/ZODZ1xfMATy1ZRCUdi4NFVtiU/x82G6YcJwBEBG3zV3rJL1ANTNHGWZLq2Xz2oQLkey94unr37OtH2/gsYo33MV8V4rQMuLbVc/9b7vecRdAr0pYeUMUEHQro/yt/F40Mjzxuvdq4Ah9UP2MJLxUFP2WtkeYWe9/M7vBZUhPkRpKSPNohwU5M3PH9yO+BusOgL7uN7GWiwTgMdH1yP6cBO3tFtQMGJBoIiTTf3gJgvbh314jNBOwmhHMAN+BpNxF8e9qgLJFOiYAfnS4cJHIImm3or2z8HYh4cCTqbb4AlPC+LZO6hrrfZwQXwf8NTlblIexiSgG7waYQmXcVtmpKR3FOKm9OQxEcKnnTMTjpAin/vEFFc24DC5ANwAbFlr6gzYs5YlrSuRPQh8DAwXQgg4c+QKGyyzJFMiUMty9lICVVGhauyf4E/4+GQVsuybvAMIV22HGRVZ5mSa4cy6ZyztK3PnL8Cd2y3qPcAsuDrSUi6o/Z3OA3usloqArUBGWX7dljmXbvIxcld3EKZ0dRl5ALZPkBVjp26Ztn2UFiX196hdx/xj5GdBtBmQ/IC0XPgEMVfh4crgRKwhdsneYOjrHEjoKJz5PMiCwq4ipoQrTAfi2TjbiUDe+1If2wH/PlrbEp8T+JmM3ZaCmwJTQgavXartm8wHVGmRRAOlbP4WJ5w+LRSXHl0LBKT7/Bck5CABkiUPN3Ixkj9XiNLyjYhDrNmHlp089mEfHj+0Z46clbUnDRpfEe1qc1cp9d33yBE+yrdTTfvCxT4Ewl4Q4wtCnrYrRywtpqW2WmIVAItSlrdTVMRqsyxLSr/aZuUq7HRtV7PvBG7D9W8P7C+l3nbbgAia9gks1KYwbVNizNxDu2yFWVpY34lwiRG59sWadw8z89TNp40Cls1OIrctu61exNvPHaeL9YkLQzuO3D//weAPKv8sdT1u4HPuvxcEHpHbwTtCHMtVsHcURJYyW2LyvyjizmWBz4ElC+RD0WYPc6V4FsCu+LwDpBPMxX2pk7vh6SPvjw5P7hWYWumFJkvLLSaOAImGdwoInihIz4Kug+rgv/nk8EFz16AWbYpcj9NH26YwDBO2qkhPg8RK/61gq4T8Dm2RKrxvybMULNh4RVy+OPyCFwGgKACx2vR5H/bhi4QAdQYFpxPupi8/C9S+gWlZIRgFVzPD3D18zclCtyNwc+1R4LpwFo/CNTvUBiGMDjiKy8Dh7MMfKBD/Xkdb9joqynFa71Uuye4bsvbIsxNQubBoes8gmmvzUosSFw7zvUuO/5bbkpUDlEiK1WC3p8BqhWXAVQZSeU5ltwzJ/CORD8ARbGzbBjWox/0KcDJFqoqwRsgMpqTKc1wk2T9FIYDp0qV2mSgZCpC2ng/70AZ8i4Z/ZWERkkm3NLeUsnMgXNxl+wK3xrnVU8Ff2TaFbdksMxfYyzyblixYt0gn8jrdia1q99FJ64+AW23raKv88j3g/K+/vMe6wYUNUYckWAAegZvvt1SqpJ1w47YlUTCpLx5BxO/m56nMu860dqa9diAiNqRvJTQGHmRrJcq8NwpR4PcOMi0bIZUREE0NwwyFoBuGyH7BJ0ZRFGihEDRNAyEElmXC0A2AsHRtmiNfNA0W5BTWFOwVbABN3QRsG9FoRKTobRoWLMv0CTrMJ1zTNMhNNA0LlhToxoGd0aFB01rH7pkeQhAOawiHNUf7wgh8KKxBldowTROhUIjVx+fQZtky/O1qmoaQyhr1B4FxX91wOAwevuIH04aT6cPeETeeBODjiUbD2O3LUwCmRWEYhjPvITjTBMOiTkaP3bVLMvi/CQXDqXYbNSEMj0KaIubesCiazaZnroO+Y7PJ0iNGwpqkzQQMw4Rpmp7vGwqFoKmMVFsUME0Ltm17xqybNgzDQDgcFmUpmA90U9dBJf9tVWG+siEH+U3LluIppPGJcQLRSFjct+HMvWmIdJPuO14cEy4OkESMlj2E+AigT5vyyKqaRwfuUyzP8W4gz6Afh/zfVMZxG4DpfL9QKOTBp93Av74JIayONp3WTaZd9q8NGfd5f+SgX0oBVWV4zPHLlBRwe50j3gfbtoXvPcdrwzBg2xSRSFjUZ1HAMm03lsIBTdMQDqnt54myvSoeiwbTRWeMlmmC2txVQSogM0+uvrYtwyE123IvEGTmXL71CHjO1joRQhVjAgEQ4jCCbawFfnclv4834H3u668sRREJ4SngoyeOYs4GiBPr4L7vSnt+BkryaBKKQxL8kWSdY6CMJsOTvQt+QeDVm4rJFwKFpDgKwmlHBBFKp1g00tKEKtFwizoxGA6C8D1RpjmGYcE0TNHATrw/73LI2e+C+AWLsr3PtmxwtyXxPt9bw2FoAbyT2ON03YOTqqqyuCHF3V91QwcoPDTddPZpfzwQp+8K5P3eYoo1p11VURCNRkEIERlXeZ9Nk+0lllyvWCTBEliQYNIOPHNut0tCHQAsNVj7luTbVAgYXmcIlufZRKlUQq1ahaIo6OjsRDqdQqVSRblcRq1Wg2lZiMVi6O7qhqIqsC0LqqpC13VUazVUKlXYtoVoNIKOjk6oqopCoQC9qUPTNGSzWViWhUKxwKTCQMZYkpQVtqlms1moqoqNfB7NZhOqqiKTySAWi4lAOP4x6rUaqtUaGo06TNOEpmlO2bgU2MRWnGmYqNUa2C6VQClj7ORTKmUh2zAMWLaNaDSGeDwOLRTGVmkL9Xodmqoim80iFouJudJ1HYQQJJNJZLNZ8KAyQgiazSZqtRoqzsmrsVgM6XQa4XBYMECm6XyPWh2maXhmSFVVJBIJUe+TbqZVFAWmaSKXy7GUjkqwmEEpEA6HkEgkkEqlYFk2traKaDQaAFgGlHg8jkgksrNPrgN8zqvVKmq1GhqNhjj4KpPJiIwv/ncMw0C9Xke1WnVSMQLZbAaZTMYjlOi6jlqthnK5DACIx+PIZDLQdR3FYhGGYUBRVMRiUaRSKUSjUYEDlmVhe3ubrSvTQiIRRyzG0jRub2+j6qzDzs5OpFIplErbqNWqMAwDqqqKtvgYVVVBo95AuVxGvVEHARCLxdHZkUY8HhdB3gCwUSigVqvBMi3ohgHLtEEIoIVCiMfj6MhkoCgqLIsRO5dVcD8UFzAUQphvtqrCD7bN3Dy4UOgG/kkWki+YK1AUBc1mE8ViUTDwOwEhCkIh5rVq27ZwW9E0DV1dXYjH484BWyoMw8DGxobAV03TkEwmkU6nsb29jUqlsqfAT44zmUwGmqaBB5pWKhUUi0WPlYr3paOjA7FYzHNyMKUUlUoFlUoFuq4jEokgkUg4+KCKegzDQKVSYThhsSw5fM02m822cyT4F2dTz2QyCIVCqNVqqNfrsCwLsVgc6XQKoVAIGxsbqNfrAAii0SgSiTgSiYRHQKtUKtgubYNSC7FYFJ0dHYhGox78MkwLC4uLqNXqTpYjjkwK4vE4EskE4rEYY5ScMyqCN0ivpnEnVNyzgOEr/zDvBLXlGlxcZsN23FfYT1+wqfSXl3cqcPsSwLi06+8uPA4AHjTO3UQoFBBoIaboU7hSxCfF6boB03RjPDgeBWgp9jz5+wIGPIIYcYRRdp+tdXaOimtx8tNfThNs20ZT17GxuYFmU3foBX/O9pZEIoFIJArbYZAJIbAtG029ie3SNhrNhjjnJJVKed5vB4qqApSiVCqhWq22pPZVFAWxWAzZbBahUKiF0d+NdwqHw4gnEkin0x6erNFooFqtol6rgYAgFmc8GQBsbGww5aKiIB6LI+7s1TLvsL29jXK5DMs0EY2y/T4SiYiMaZqmoV6vY3V1DaZpOG6Q3LJPkEgkkIjHEY1GxZr2KwXaLYO9CAvyOxrP2ezVKgQTA+q5IIKYUurvlkyMXCxUVQXNpo58Lo//9b9+hssfX0YikcA3v/lNvPqVr+Dateu4dOkSZmdnYds2Tp06hb/5279BRzyNeqMBVdNQWF/HtWvX8NFHH6FWreLIkSN4/RvfQCqZwj/94J8wPT2Nzs5O/NVf/RW2trbwL//6L7BMy5Pz2g+2Y7Ho7+/Hd7/7XaTTaXz/+/+ImZkZZDIZfPvb38bJx9I0QgAAIABJREFUp04imUwCgMgWMTM7i8uXLuPOnTsoFAro6urCt7/9bZyePI14PC4C1AghKBaLuHXrE/z6129iY2MDkUirtM7BdBDn+PHjOHXqFPr7+/CTn/wUt27dQjabxfe+911MTk7i0qXLuHLlChYXF6EoCl588QX85V/+JTRNE4f/rK6u4urVq/jww49AKcXJkyfx2mtfw9jYGJrNJqJhDRuVCn796zfxySefIJfLCWRWFJaa78yZM/jOd76DeCyCWv3JFjAikRDK5TL+8R//X9y9exfxeDygFMsOMzg4iKeffhqvvvoVVCoV/OQnP8WdO3egaRqee+4izpw5g7GxsT0xapqmoVar4dq167h69SpmZmZQrVYxMTGBP//z72BkZEQw/fI7hUIB165dw6VLlzE7OwsA+M53voPv/Nkfo2lYgtFcX1/HlStX8c4774AQgsnJ0/je976Hubn7+PGP/w2rq2uIxWI4evQoXn31VRw9OoFmU0coFEK1WsXbb7+Da9euoVgs4uzZMzh9+jS6urrxy1/+EpcuXUIqlcKf/Mkf40tf+hI+/PBDXL58GblcDslUEmfOnMGf/dmfIhFPoOkI8CurK3j//Q9w48ZNKIqCZ555Gl9+8UUcPnxIjM+yLPzHf/wvXLt2HeVy2XPYVF9fHyYnJ/H6N76BjnQY1ZoFEK4h5WG1/OwLV+fIBZBWxkgyBctqS17oMUA4HMLy8jJ++MMf4sGDedTr9bYWQC6M9vX1QVUV1Ot1bG4WoOs6enp68Dd/89eYPHUS1bqFaJjhzQ9+8E+4d+8eVFVFX18fXnjhBbz88ku4fPky3nnnNyiVSm3TVfLNPZFI4MSJ4/j2t7+Nvp4u1JsGarU6PvzwI/z0pz+FaRrQtBAAJuR2dXXhtde+htOnT6Ovr0+cYmxZNm7cuIEPPvgQCwsLGB0dxXPPXcTk5CQ6OzuFZSWfz+O9997H1atXUa1W8cwzTyMSiaJQKGBu7j62t8uBAiQHXdcRj8fxF3/xF+jt7cWNGzdw48YNVCoVnD59Gi+//DIOHBjAj370Y9y4cQOqqmJiYgLPPvsszp17FtFYFLZlIxwKYXpqCj/7+c+xtLSMkeEhfOP1r+P48WPo6OgQ7TWbTfz3//6PmJqaQiKREN8KACYnJ3H+wnmcOnUKsViMMQZ71vP5vofvd5BFox08TNm9tC8sisRxMaKugCkLGQDTlrYG3Ep17sW9ipffpfMiy5KU8MEmBJZtg9g2oKjsHCzit2IQweSKfjryhRxUTYA9u0g9BoPokweyNp/Ac96ynwQDLfKnR9inlOL73///cOvWJ551RinFqVNP4eLFi4yvisVgmSZUVUW1UsG9e/fw5ptvYnb2PvoH+vG1r30NL335yzCdmBW/kUWGcFhDs2ngo49+iysff4yV1VVxxgilFIlEAkePHsF3v/c99HVnmTVWej8S1rBdLrfwTlxxOzAwgLNnz+K1176GSCQs9s65lVV88MEHuHHjhrN3PoOvfvVVAMD3v/+PmJubQywWw4mTJ3H+3LOYnJx0s8RRio8//hjvvPMO8rk8Tpw4jpdeegmHDx9milKbIBrWsLi4iX/4h3/AxsYGYrEYAMZXhiNhPHv2LM6ePYujR4+CKAoMwxWM/HPkFzT2gvNyHZppWwFShDcugTr3eHYWx1nTCfHnx7O3M60wQUR+bBgmCsUClpaWkUqnUKlUQAHUajVsbG5idXXVye+cxMy9exg/dAjxRAIKITAdDVgul0Nlu4Lu7h6YhgnLtrCxsYGVlRU0Gg00m01sb29jdmZWuH1wVxG+gRmOC5Zt24jFYjBNE/V6HclkEvl8HsvLy85BRXWxqRA4foKKgmKhiAcP5rC8vIxSqYRms4mZmRn09vbi0PghKApxLMYsV/jW1hYePHiAlZUVoSnjqTeZ6cqCYRgwDAPJJDuRdXR0FNlsFpubm1heXoau66jXmdayUqlgY2MDy8vLTOCZ6cP09DSGhoYEY20YBra3t7G2tgZKKQ4cOADDMJhbVySCqXuzuHr1Kq5du4bZ2fsoFgvCr5ELGLZNoWkhXLhwHofGRtBoGg/tOvRFAQEjTHxeksmkc/iR617CUwpWKhWYpom+vj4hBK6v56CqCra3t8XCa5fZQwautV9fX8P8/DxWV1dRrVYRjUZx794M0uk0Dh486GoMnHoty0K1WkU+n8fKygoIIZiamsInd6YwOHgQiUQClmWJ77i6ugpFIRgeHgKlFI1GE/l8Huvra7Bt5lp17NgxDA8PgadDtm0b29vbWF9fx+bmJorFLdTrDRiGgWKxiOXlZXR0dKBarQIAyuUy8vkNrK6ugqwxy9ji4hIGB4cQCYdBCDvoq1QqYW1tDYqiYKtUYmZeB5aWlvHe+x/g48tXMHv/PsrlijNm9rxYLMI0Taiaiqeffgajo6MwLSmN7S5G2VbT95O33SuEEfVCoYC1tTVhVQgSWJkGPop6vYazZ89iYmICP/nJT7G4uIhqtYqpqWn09PSgo6MDm8USpqencf/+fczPzyObzeL8+fMYH2fCXalUQi63jkKhiEaDHVDmtzzaNtPupdNpdHd3wbZtNHQT8/PzuHr1Ki5f/hgLCwuSVo+5B2xvb+M3v/kNKpUKJicn0dfX59AIHdVqDfk8o8HJZLIlZ79sTcvlciiXy9jaKiEUqmN1dRX378+hWCwyFwCPG6wlUhw3Gg3HylZCR0eHqGt7extDQ0MwDOZSWygUsLq6BkUhqFarSCaTeO65iwhrKhqWDaIA9UYDOYfOR6NR1Op1IQQ3dR3T0/fw4Ue/xd27d7GysiLoNMC0l7ZtQzd06E0dE0cm0N3dDdu2Al0Fd4OHUJ63vPd5QTAj5rWyMxcMnoKEstS+En1sjW0IUF0D0FQVmqZCUdwUrYZh7KjM0TQNqqZBc9K6mqYJQ9eFqwellNWr+pygFAWEUEQiIRbjCO9cy0wodx+1zOA0tfvwMEBbFEIeoYRSNBoNzMzex6XLl/HJJ7exuLjE0pA7+7SmhWBZFnRdR6PRwMTEBLq6usX6q9frgu9TNRW1Wm1XU7WiKIhGQpibm8ely5dx4/oNzMzMIJ/Pe+hVIh5HvV4HBfDC8y/gzDOnYZg2TMuCQgjuP1jAzZs3cf36dczMzKBYLIp3VVXF1lYJhADJZAInTpxAb2+vwwvqKG3xvVMViiAAyOfzWFtbc6wQDfT29OD8+XOgFDAtCyCMnq2vr2NtdQ19fb1oNJtC6K9UKvj44yn89qOPMDc3h1Kp5ElBHQlHQMAUNc2mjrGxMaQ70+JMGBl23oH3BprQKlLxnwDvLWapIMIETD3Fd0+t5qZzUzXFMaHHkYjHEQqz0zZDIQ2xaBTxeByEEFQqFVy/fh3RaBTHjh1jdTpCQiwag2VaiEQi4lj5qPMufz+ZTOLQoUOwLGbBsG1bnOhJCIvZiEYjsCwbkUgEAwP9QtqT61JVDW7YEhsr2yhLKJVKiEQiSKfTiEQiWFpawvLyMsbHD4EQBbbNCFUoFEJnZydGRkYcc18YhmEKgYILP5FIBLZlIRKNor+/D8lkkvnZSy4HmqY6dWqIxZgbFXOZ2MTHH3+MaDSK8fFDME1LxFfE43GGYNyUBqBareK3v/0tfv3rN1EqlRCNRjAxMeH5ptVqVTDMoVAIBw4cEIt/L65DjwP8uNDd3S3cObipkrsczc7O4sqVK+jqyiIcDiOVSoJSKgTSvYJtU+GuVKvVhAsSpRT379/H6OgIhoaGWmIxeAxGNBpFMpmEqqpYXFzEe++9hz/6oz9CZzqJJuB8xxDi8RgIYfjAzdCxWAzJZMoRDPKYn5/H6Ogo+vv7HI0eQTgcFrgSiYSdzd2PV0xTHQqxduLxOGrVGjbyG7hz5w6i0SiGh4ZACO9PBLEYc4mKhMJuqktK8f4HH+B//su/wjRNpFIp9Pf3e+arXC5jdnYWm5ubsCwb/f39rE9C0ygTF9do2vab7/lLfXFAATHHMl0JhUItuMXjYbq6unDx4kUcP34cn3zyCQqFAmzbxqef3kFXVxYXL17E/Pw8rly5glqtho6ODoyOjuKVV17GkcOHUGvowrQfjzcQd0zhmsYZOadvzkUymURfXx/C4TDy+TyuXbuGX/zil8jlcuju7kYkEhHflStbbt36BJVKFaZp4ktf+hIyHSnolDGAsVgUiUTCaVNroRMyLvI4Mrbm+lGv19DV1QVVVQWd5m5Z4TDDWV03mGtdR4e4H41GYZqmoG0AEIlEHIszxcbGBhYW5lEqlRAO94i+qM66Y24IrL9aiO0T8w/m8e///h948623kUwmMTo6ilAoJOgHd4248vEV1KvMMtWVzTqs96Ntze1w+HELHN6bPD0t0xpyQWMvQobsMtVsNlGpGMKlUXF8xjnO+IEzo4ZhiLiekONmqQAwDQO2ZcOAAUptGI6AoGoqNC0EatsoFCuwLcvj9iWbOwhx/ONDYeHC3G6PexLpzeOE4PkIcEGTwDRNLC+v4Fe/+k/8/Be/RDwex9jYCMLhiFAsNBoNts6uXHXc4ilefLFXBIOrmoaIs4Y5/uwUR8CtAM2mgevXr+OH//pDNBoNRCIRHDp0CDyBCUDQaDawubmJH//ox6jX6hgbG2X8oOPSefPGDbz11ttYXl5GJOLyTpw/LJfLmJqadjwJwujt7QXAlJHhCKOBLEbPdZ/mLk+2bWN1dQWLi4solyvCTYrTw1gsJtzGVFWFoqqo1+qYnZnFj3/0I9y8eROZTEa4kgJsjzEMA2tr66jXGqjV6ohEIujs7PC4wX5W8LhIwZl04ZrgutE5BIHTBNkVij9ACx31B2j6Oyyvbfdma+80TUO1VsPNW59g7NA4Tk9OegIGdwJOjE6cOIHxw+NQnRNINzc38eabb+HatWuIxWJ4/vnn8dprrwFgplfOQC8tLbWtm5uUCoUiVlZWkc9viD7Zto1isYjSdkkcGmSaTGOdzWbw7LPPYmLisHNYEjB1dxpXr17FrVufoLOjA5OTp/GVr7yMeDyBRqPBrDaKio2NzV1jHzRNw9bWFm7cuIlTp05BJYDVRpIPhTRsFrbw/vvv4/bt2ygUNlGt1vD666/jO9/5tjAT6rqOf/3XH+LSpUswDAO3bt1COp3GmTPPoKOjw2NaexKBC5J/+qd/grNnz6JeryMUCqFUKuGjj36LmzdvIZ/PYXFxAY1GHTxN3sMuMkIIarU61tdzWFlZRaFQEIcnmaaBzU3mD66qBDspxrjAsLKyAkVR8LWvffUhekHFoU4zMzPo7u5Gb2/PZ94ItZCGSrWCmzdvYmhwEIfHRtCin3WmKxwKo1yu4M233sKVK9eERvLs2TP43nf/nB1cZrG3/8f/+J948803YVkWpqamMDAwgOPHj6GzozPgkCvOuBAP7fC4KRDf/vUo6uDfIRiGgVgshi996UWhzQLgYcq4sNnX1wfTNDE+fhgbGwXkcuuYmprGgQMH8ZVXXsKDB/P48MOP0Gw2MTQ0hKeeOikEGA6MCbZw4sRxXLhwAcPDI4jHY4KOcMWyoihIJpPo7OzAjRs38N5772NrawuZTAYnT57Ec889h0OHxmAYBt566y28++67oJRidXUVly9/jNOnTwODBx5pTnjA4fj4IUxMTKDRaIjN+c0338Tly5dRKm1jYmIC58+fx8jIsPAb7uvrQz6f98xhQAsAmLCxtVXC22+/g3PnnsXo6GjbPsWiUZRKJfzo336Cmzc/QSwWQ29vLy5evIDnn39euDXOzs7i/fc/wL179/DJ7U/QP9CP8UOH0JnphKapeIjQxicKZEFeuDj51hJRXBcjdvIwA5v6Domj1HNuBYUbtHv//hxu3ryJe/fuYau0hUxnBq+//nUcO3ZMBKfyerj76dTUFG7evIXp6WnUajWcPXsGf/3Xf41QKCQ0zcViEbMzs3jv/fewvV3GyMgw3njjWwiHQ/jxv/0blpeW0Wg0WoQYLuSMjY1h8ulJnHv2WUQiYTQa3qQp+xAMgl8U4HiuSHYxP29YrdXwzrvv4tO7U8w9tLcXFy6cx0svv4RUKom5+3P42c9+gZnZGZRK27h+/TpGRkbw8ssvQ91J98eFxgDjGY87vHbtOm7d+gS6rmN7exsXLlzAf/kv/ycikQhM04KqKnjnnXfw9ttviz3qBz/4Ab75zW9icHAQa2trmJ29jwcPHkDXdXz961/HH//xt4RSdmVlFT//+c9x9+5dzM3N4cGDBzhy5Ai6urJ7VlyGw2GsrKzg7bffwdmzZ3Dw4AB03RKKbhmi0Sju37+Pn/70p1hYWEAymcSBAwfw4osv4plnngGlFBsbeUxNT+M37/wGy8vLuHXrFsZGR3Hw4AEhOHHPFIrPR9jQAE5DHL1LQPoEupv60IHgpLZyPdzysXvHCSEwdB35fB6LCwtYXl5GNptlgTl76I5lWUh3pNGT7QTAspWsrKzi44+vCDNYT08PjhweE+/YYJlbdkrNp6oKSqU65ubmsL6+LtyO6vU6SqUSNjY3kM/lUS6XkUolBaFkWrs4+np7RBapRr0h/O5D4RB6erpx4vhxT3vblRo2NjZ3/NicWDYaDayvr2N+fh5jY2NIJBItp2gCTENdqVRw8+YtzM8vQNPCeOaZYzh//hzGx0Y8Ze+dPoX19XXMzc1hdnYW2WwWJ0+egKoqeMLlC7FYhoaGMDo8KO43dBONBgu+zeXWhQtFPJ5o6yPfDri71dZWEXNzcygUiohGo+jv70ehUECtVkcul8PGxgaq1brHJaAdNJtNFAoFzMzMoLOzE9FodE9EiQsYi4uLyGQyOHPmGaRTiYcaT1CdzUYT8/MLWFhYxJGjR5BOpXz9YUxIKBxCrV7H5Y+vYPrePYTDYZw79yy++tVXMTI87Kn3xInjmJ6exvraOuYfzGN6ehqjoyPoymZdIaxlilpNuGi584RIFD5gwfEqent7MT4+joMDfYHlKJjnaaVSxZkzZ1Cr1fDOO5uONmwKv/jlf+LmzRvY3t5GOBzG0NAQzpw5w1zpfBZlSilSqRSGh4dx7NhRRMPBcWimDRSLW5ibeyBcgcbHx/HCCy/g6acn0ZlmsWeGocM0Tbz55lsAgO7uboTD4cA69wLcpz6ZTGLo4IDn2a1bt4QFMJlKYXhkGMeOHUMk5MZnyC4JO4GmaSiVSrh8+TKGhgYxMT7WsoFyJVupVMLi0jKmpqaxXSnj4MEDeO65i7h48SKOTowDAAYHB5HJdjkKhRUUCgXMz89jcWkRsXgM4XDqiXUh3QkCKRKVpAtJoqeEunEMzqVCFOe+KzR7Mk9RKg7d29jIY2pqCtPT0ygWi8hmszg8fhjdXd0YHBr0xkY4VqNSqYTFxQV8+umnqNVqiMfjuHfvHgYHB0VMY7PZxMbmBu7enUKhUGBuz7UabBrB/Pw8Zu7NMJdsKp+aDfDg2I2NTeainEhgZGQUyWQClnSOxz7sBO0tB0FPNvLsO63ncujo6MCFC+fx5S9/CeNjTAGQzWTQaDShGzpu376Dvv4+xONxFItFdHSkH3qvBgBNY+69t2/fxtzcHBRFwVNPPYULFy7gxLEjnrLcLfPdd9/F6uoqrl8nOHPmLLLZLKpVlnCl2WwinU5jfHzcwzv19vbhxo0bmJqaEi6ym5ubjrVg572cu9VrmoZcLodLly7h8OHDGDo40LK78XVSLBYZfs/MQDd0jI6O4oUXXmCKmSGmADo4eBDJVAoL8wvI5/PI5XJ4MD+PidUJjB0agyYFsss88GfZUTXG81NQ0v7oK3kwOz5rsYwGoJVLbYIrEuZKZgKzTBNzc3O4fu06nnv+OWHq3w0IITANE5VaE6EQ82er12vCFx9gGm7dtIUmDQDisYjTdnC9iqKgWmXBRZubm0gmkzh58iTy+Txu3rwpfOtWV9egaYOIx6OwLJaNwzYN6E3LyUxko1Gvi3apTaHrBirVKpKJBGq1BoiqiOe7jVke06ef3kU2m8W5c+eczCetUKvVROzI8PAw/uzP/hTHjh1DraGL+mzbxtGjR1EqlVAoFECpjWazgd2yMzwpIAteAFBrMIuGYRg4cOAAurq6wILMgjMT7bUNRVGwsbGJe/fuoVaroqenB6dPn8bt27cdN6ACVlZWsb6eQ29vD8LhECyrDTF2XPcopfjoo98iHI7gwoXzDyVgFAoFLCwsYHFxCZ2dGef+Iw0PiqIwd8BSCffn7uPevRGceuqkJ1OU0FZRinq9huVlxnQdOTKBv/w/vovhoSFQsGwunO0aOzSG555/Du+9+x5AKeq1GtOuO/W0BMvuRpw4swOvooO2FnksQJxxcde8epNJ5+0Y0VAohKdPn8T2dgnXrl2DbduYnZ0VCgnukjk6OooTJ044yQBa6zJNS2QtISTZYh3SNA2VSgX37k1jZWUFlFJ0dWUdy8d5ZkmuMy3uiWNHkUgkcf36DaTTabz88kvIZDJog8p7mBP2tUzTEgkNeIYs7h4FAJZpouFkWkMiIdyhPNryHYBnVZmZmUEul/Mp5J3/nU1/YXEJMzMzaDQaSCaTGBsbw1deeQVDQwdRrbMsb5qm4eDBgzh67JijyZyFaZrY2NjA2NhYoFLn9wlcnXPwA49gxv+jkku0JGBwZR6lLF4Dzr5SrlSwXd52XDSYEmVpeQlLy4MYHBqEImlTOciupJFIBJVKBe+++x5eeunLOHr0KEzTdFyNw0gkEtB1nVn2nP7FolGRSYxbmFmXXGGmVNrC9evXYds2XnrpJUw+PQlC2f4tf1U/LdnJYBrgoLEjPGHG14cHAoDw+AtOmL2j2d4uY3l5BRsbGzANA93d3XjllZcxNjrC5poQaKqKl778IpaWl1EoFPHVr30Vw8PDyOVyCEfC4pwUP1BuTiGt34kA0PUmVldXsbGxgXQ6jddffx3nzp1Dtd704MKxI4eRSqVx+/YdLC0tY3u7jLW1NQwMDLCU8Y5Le09PNwhhikuWOltDOp3C4OBBDA0NolAosueNurMedptA13JXKpVw7949FItFdwBwcURVFdi2hQcPHmBhfoEp1tNpHDlyBK+++io6OtKo1Bj9DofDGB5iippCoYDl5WU0GnUUtgoYoaMirkXM4R5gN1zV+K5MiK+Yf1VQSBINEUVIUHnxmteNisjWEXmWAyga84FX0WjUsbi4hHT6Ds6dP49I2EkbupfxS0jWposPDSphkm0+z4IUw+Ewuru7EI/HsL29jfn5eZTLZayurqC7O4tEIg44+YmpXwbbMwWhbXvPvwnfcHVdx+zsDLq6unD+/HmRjhZwGe6trS1sbhawvb2NeDyGgwcPYGhoEB0d6ZZUbb29vXjxxRdx+PBhUEqRTqeRTCah609+EBwfdzQaBQDEo662dWFhQWR9sCzTYVoerR1NU1Cv15DPs9S4vb296O3tFelqc7kcisUC1tfXkMl0Oto2PzNIhR+yYRhoNBr45JNPMDIyjC9/+UVHm+u6tnjHyf5xf3/TNFEul3Hjxg309HQ7Qex7jyeRgfudN5tNLCws4Pbt2zh+7CjCIT6XlLlMAFheXmFpSptN9PX1YeLwYZERhJWEk8qT4ODBg3j1K1/B6dOTAICOdBodHZ3QdUOUZWNjVCaIKPtdpNg9N/MUvy27Wz8u4FopHg8Vi4QCy5k2c6fimt+uri6cOHHccefLO6kRLcfl8iwOHx536g9Oxe1hykKqxwLAoQJgbS2HQqEATdMwMjKKAwcOiGwqHAyLIpvN4u/+7v8S7qSxWCxQsHms4COVPOal0Whgamoaly5fwamnTnkyC/K529zcxOrqGgzDwMDAACbGxxGLxSR9GIVtWyCKgqeeOon+/j5UKhXEolGRPrzVxe/3A/zbMNuzgngCt4TY0mXjIXHXnotDBIrChMXS9jbW19aRz+WFy55NbWwWCsy9WFV2VajwINrr169jcnIS8WgYlZoN/6bKDu5zToCmrqvi2bNnMT4+ju7uLoeR28aD+Qe4fOkylpeXcePGDQwMDGB4eBiJZAKKqnjO62nRJPt+txMq9sq2yGWfWEGDut5IAoiMCtRTVh7I5uYGlpaX0WyyLHnyXqEQwg7Tc/Doueefw8SRI+jr6xN7eSgUQqNeb7VZ+1klId+wUtvlGtbXc9ja2oJlWUilUjhwYADd3V1OmnjvF4pEwhgdHUUul4euN7G8vIyxsTEMD7NEOo1GA8XiFn71q//EnTt3MDo6hsnJ0zh25DC+8Y1v4Omnn0alUkUqlURXVxdCodCe6CXfK7jL6M2bN9CZ6cT4+DgUTZXKMbzcyOexsbEBABg8eBCjIyMIh0Oedcljkc+dP4fxw+Oo1WpIpVIiDa/shk98f+XpDHreDq81EFkIkJl+2oIU7Y1duwAXUNotGec2JS5T2NHBtBq53Dq2t7exuLiE1dVVxGIMwR7FPPZZgDdnWFRkLmk06ujs7MTBgwdhGAY2Nwssu1WlgoWFBYwdGmO+1oEUYw9WmD30izMWXV1dAIBcLofNzSIWFhawtraGer0uiDWXzre2mEXCMAwnQD3FgpJVAh2uVp4zrNnONA6Nui4uDd3cNSbkSQBulZiZmUEikUC93kAoxHwwr169isXFRQBANptFZ2dmzzE+MrB4HwOFQgH5/AYsy0JHRweGh4cAsGw2hUIBm5ubWFpaYgQiYPO0bQpVZeeoGIaOra0SisUilpaWsLS07MRwKG3wnmkK4/E4BgYGRAarO3fu4OjRI+jszLRlQNsB12T09vZC0zQsLCxgfX0ds7OzyOfzqDtWITeRA8HGxgaKW1uwKUVHR1pYiDhwCws/x6Anm8HEuOuiWGsyQU8hO5Gt309XBX7Ww9LSEuLxBNbW1gC49M62qZMIogPpdBqxWAy6YSGbzeLZZ59FoVAQZ9moqoWuri6cOXMGw8PDIhZKxiv+XYrFovBZZ8KAJbVL0N3dhUaDBTPW6w3n3J9OJJOSW8RwAAAgAElEQVTM2iFb9prNJjRNw/lnzzCLlNGaEeth1o9wmf0dAcd5pmFUsLS0hHv37iGdTuPokaMIhcKifbYNEpTLFWyVSo57WRKZTAYAswQBcNagAqIoODDQh0HJ1c0G0GzyQ0x/Z8P6QuGhdvwW7oOrIgkIYak7a7UalhaXsJ5bh+FornmGoEJhk+Fhrd4mvbjUL0Kg601sbDSxtLSE9XwBsRhzJaVBPXb4j/+fvTd9juPK7kR/NzNrA2oFqgpVWAo7QIILSIoUW6JEtbV0T7vbnmlPR3R4Ihx+8xe8+WfGM/Hem5kP/jB+DsfYz2PJvartFrVQoriCILEQBLFWAShstVcu9324eW9mVmUBoCRKUAtHQQGoyryZefPcc8/yO+foho6AJ4CB/n5cunQRfb3dIGDR7e6ebiGrubzO5XLI+PoQUALQcPz3vG+Umni+9SLY3y+YBT50dMRi6OzscOxPFBAN4Xp7+zDYn4GqGdANAxQUMpGaZM1RllyxyK5brVZF76C2tjYoEtCYbaMZTIYkEgl0dnaYlQALqNVYpdFEIoFwOIxSqYR8Po/5+SfCyVYsluDzMWfSwMCASOTmyJCDiBX88CKVSqFSYRDr+/cfIBqNYXh4GB7Fck4Rwhrp7e3tix5Z4XAEkUgEhqFD1w2x5xIw2NVApheDNsi4RlnTXl3XQRpWfKuo/1HRACzJG26eCgJ7YWM+oIhKwPz6gDhhU6SB2Ja+gzesUDfvOphKdSEai6Faq6Jer6NQ2Mfdu3eQ7EqKCTuUzP2rlTX2PERMht7e3sHq6hpyuQ3Tk9iBkZERVCoVLC4uwufzYn9/H0+fPsVLL10SSqHwoor7OjgK49ygmux0QTw5rbe3F7Iso1KpoF5Xkc/n8dlnnyEajQjFji9g1gyOlSSlFNB1szOvy/0YhoG66LZLjgxLOA7EK0f94z/+b/zTP70rPueh+3K5Ar/fh4mJM4jFopiefmQuyKONL9kS/nm4V5ZlpFIpjI2NgVKKJ08WIEmSqO7Emtc1X4BSAx6PgkSCVbnhkYi1tXX89rfvo78/I6o8uZGua4jFYpicnISua5iefoSlpSUsLj5DKpU2oYHPUxWLvfRh04O7traGvb095LJZPH48A5/Pa/EVGL/Wa3VUKwxCRw3a1NGeoycoBQxNhwZLEabmHEimw8Pygdrsc9MLKcZruGcun5ogUraw8jel97GmcBXcuPEhPv74kyZjj/eYePXVV3DlymUMD4/AMAx0dnbi4sWLWFhYQDabxe7uHoLBIHp7e4QH1i0RlXe5nZ+fx7NnzxzrH4Doj/Hyy1eQyfSjUCiAd2rnpXQbiW+OHDJ1bMl8TA5XGBkZgdfrRTabxfLyMkKhEOr1egMskjFdrVYTyeYGpU3dv+2kCmwYFTL92wIfbUUuzl8XI4OIH1YEkVj7vU0PEHBjypO1KwxevJVHKBTCuXPnsLm5ienpaexs7yC7nkUum0MqnTq0yamiKJAkCdPT0wiFQrh27VVRYZFd3vyPcAOSfUYpRa1eQ6lUQqFUYQ08ZRn9/f0YHxtHbj2LpeVl7O3tYX19Del0ikGrbGui1V256Rqtohmt6NhHLjjZoxe2UDE1HagOVEzDw9TrdVRs60zXNMvRDAg9g1J2rGpjQgpAkq0YyYFynV/eXJSVSgXFYgGUUvj9rJIpIaS5cAksB4XP5xOVmFhEjhk//f0ZnD17FtPT0yLPdn19HblcDr/97W9Rq9WQyfThRz/6Ec6cOYNEInEg/J4TjzRMTJzG7u4ey4FdeCqqUMpmHhN/PkqpqLoHwDQsNPD0B6fyCagah0Gxv1lxBsMKAjToePb5PZCvHTYE+1ax/d5wNL97+2e0xXHufzd7TG2TSxo/d3otCSEIBYMYHR0BAasP/HDqIWq1Ojo6YpZXXjxPY+8Ol3t1SWA/KrGeFhQrK8uicgCPXkSjUXSnkqjXX8XU1EOsrq5hbW2NNbsTFxdaOgDmsXQVUgLO8XzKPCEEsVgMY2NjePToEXZ2dnDv3n2Mj4+JkquWt9RSIOyKh0SsHhILCwuYnZ01DRirb0g4HMbly5fR3d0Nv59hio6rwWGHPdRqNQc/EkKQTqdx/vw5XLgwCV038OjRY1BqHFkRl2UZpVIJCwsLWFtbBwAkEgmkUl0ItQdw6dIFUWqZ1bfOAQD46E7PrwWjSadTSCYT2NnZxdraGm7fvo1YLCbm240Mgwm4jo4YUqk0NjY2sbe3h2fPlhAKhYT3+XlJliVEIiyJ7enTRRQKRTycmkIimWTl8SQJfBUa1IBhmJswIQI6xe9veXkF8/NP8PTpIivNLDNBWVdVtLcH8dZbb6K3txf1GofpUUdul5vHmx60u3CLhlgdfilpffiLJK6c7+/vo16vNynwtVoNqsp6i3CYGIf15HI5s28Ei2CUy2Vsb2+jUCiis7M1HIfhfquip4ud37iBkc8PIx5PmBvSweuYUuaF9vs8MKiZU2PzxvnM0otH8Xuz3CdJlE1+ETKE3xvr1RFGNBZFoVjA3t4ebt+5g0JhH7LZGZrzhEENGLrV84hIjI9lRUatXsfU1CM8ffqUQSwMXTiefF4PEokErly5gng8DlWtu9/UMafGtXHUoHtTQihp/lyWCVRNRTaXRaFQgKIoSCaTaGtrw/7+PlZXV1EoFJDLZRGJRkxoml3rtHQVVsqUrZsnT54IA8Pr89oAAxwuCRcfHRGKrE4NU0YQxGJRxBNxrK6tYW93F7lsVpSRP2i+aMNPx1zYPnTIHyImyX1OG2/5GJO14qkJhTf/udsXDLbWYLDx6TAoczTzSmxejweKIkHTDNP5Yb6vhoiHuJcW12TXNUTUVZIkRy5OK+KONPsYlFKMjY2bTU6TuHv3HhYWFoTzkhsJhBD8+te/gWEYePnlqwgGDy8kw3PRenp6EQqFEA6HRCTj81ufYz2bFc4RPtOGYVi92ojF7Ioio1gqYerBAywvr2B/f99xLZ/fh97eHlx+6bIJfVfZqmmFx7bxrEPKm+/DSotgYxxZ4+AegC8T0SYHvXk4x6/X6/D7/TiXOWf2eNjCysoq2tra4ff7HA1RWt7TVxaCp0LArK2tYXV1FYQQATmYn3+Cnp5uAStiTdEK2NnZRbWuCktYwFRaWMy2WbAlGx3t/pnBw6A5hcI+Hj6cxrNnzxAOh9HVlXTMF09QAixjg3uiDcNAPp/HnTt38Ktf/Vo0KSSEtbhPp9NIp9NIJOIHKrzHgfiCy2QyaGtrcyQwaZqGkZFhs0HZsICsGAbFUdtfsFK+KhYXF5HPbwm8e7FYwpOnzxCLxYRxxut57+zsoKuLlSh1GjzMg88b/8ViMczNzZl8v4LNzQ3h0TsoidTr9WJsbBSGoePWrc+xsrIMgCIQCHyh5NNarYb29nZcvnwZADAzM4P5J09Qq9cRiUQZj0rsWWRZhmwaMYahC1gJwDaMbDaHW7du4caND1GpVJjhSySUK2XE43FcvHQRg5leWKoZE2HcA2p3xhxK9rm1f/zcM/DVEKtSIyMa7bLqtdtIVVXEYjGkUlYvHlmWsb29jXv37mFpaQnFYhE+n880OjYwP/8EwWA7EolEk4JOKePlcDiM9vZ2VycDQNDf349YLNpUkcltE+QJ2NlsFh6PB5FIxKF4eTxesz/L4e+Jb/B+v+Ud/KqJP2sg0CZyguq1OiqVCj755BPRdJXBasxnlGThBTcMA4bp7ZNN58vc3Bw++OADPHv2zIKQUaA9yLr+njp1CulU8thX2HsRdJARQgHoBmsEtrm5iXKljGQ8iXQ6BU3TsL+/h93dHZRKRayuraEvk4GiKAK2YfE320ODwSAURcbe/h52d3axvLyMjY0NUeLWwb9c8YHzMy4juEda13XRY0WSJJQrFezvF1rm1DTKlUaWb2UgHGQ4HHWMY0MHhFsOUqR5fxJ7or0wSg1mXBCwPXZ7e1s0QGZ9eRQRpba/VXu0utWVWZ8Tdl3ewJNS2vp9UOaMsTtSOC+mkp2IRiPo6OgQ8pwbLbyy097eHh48eIBUKoW+vgwGBwcORd9w2RgMBhEKBTEyMgJN07Czs4MbN25AN3QoHt6nxXoubnToumEaQUxu1et1TE1N4dNPP8Pa2pqYb0mSEAqHcOnSJZw/PwlFYfLdaAWuOcQwYu+LG5bM0FKaTHD776TxD77T27//iqhhTE3T0N7ejsnJSdEQbW+XdaglEvPi2TeGxttpUi+o/SLPT7xHwt7eHvb39wCwMomffvoppqamhDDc22MQBkIIZmdnkUjEMTY2LppBcWhU66mz3SOxL5+DSdd1xGIduHjxAtbX17G8vCIqRZXLJauiBoD29qDoBl4uV1AqlZuUC/s/3qwPgOhAfszFHgCmtBFC8NOf/jtcvXqVdfkEV34Y5j0QCMDv9wuv8fPAG2SJKWrb23mUy2VQyvoD/OY3v8GNGzcgy7LAFweDQahqHXfv3oPH48HAwECTws+UQgMdHZ0YGxvF2NgYdnf3sLu7i9nZWdEs0uttkSBsNq26evUqenp6cO/efayvr4uqWZZX9egPqaoqotEoTp+eQKFQwNzcHLa3dyDLCmq1OlS1DkUxmzj6fWhvC5ie9xpK5VIzTraBr3w+HygoK8XLN3w0VJFqEEGOkG3To1DwktuNp3+TLFuvs+TS69dfx7lz50TjQT4/lsLtZ802DQM+DzMw7t+/j729fSiKIirl1Ot13L9/Dx0dUaTT6aaICO/ePTFxGteuXcPg4CDa2toacjCAUCiE/f19853K4j7clIOAz4N8Po+/+qv/gu7ubvzsZz9zNGmCDerK9LfWE05Mq5F+Sbl8MLHr82jzG9ffQLlcwc2bNzE9PY14PI5QKGiuQ3YPfr8fgUAbK89cY93J7coF04Ms/vUoCiRZht/vF46Y4xnPPTo17vj2zxqJ2H667cUEVvRud2cX62vryGVzUOsqYh0s4s4KuSzB6/Vif7+AxcVnuHDhQnMfCmLBVjpiMbQH2+EznY3lchkffvgR+vv7RSnwQ5+SWp5a/j79bQG0tVteZmJe01IyufyyP6yl7AqYELVQFUQiTfNIAViY5MY9/9tJYhZc1JZGQ4kVnmgXcymbOQIAjxAYkGQZsiTjwxsf4tbnn+P6G9dxhnfElkgTv7VSZZlDnX3a1taGUCgs9qhisdTSwGAKvGHCzjn8yABAhUHh8yoYGBhAZ2cn3nnnHfaZz4darYb/9t/+Oz788EMEg0HkcjnMzs6iuzt9pIqVvGDPwMAA3njj+9je3sHjx48xNTWFZDIBD29iChZl8Af88PtYfnK1WkW5UoEdI8P1V87niqIIh6jXa1XksqBpVuS/6f1xHm9x70Rihg+RJFsEg0uIJlPcNvWttPmvghoZ0mbF9fVlMDw8jAf3H2B7e1t0ePT7/YfcBnH++gXvmZc2LZfLyOVyyOfZPdRqNezu7kHTVEc3Um4hr6ysYOHpU4yMjLj0DfiqoivmiCZ8IRQKYWhoCE+fPsXDh9PY2tpEpVKGqtZFh3OeuMhL/e3u7iKbzYpO0vF4HJcuvYRIJAqv14Pd3V3cvn1HVF06Co7wOBBXDBKJBBKdMaAz5vwegKYZkCQI/PnzUKXK8i9yuRwKhX3ouo5yuYx8Pi88I7zrJuMhDU+ezKOnpxuDg4PuyjFl3ohwOIyJiTPY3NzCrVu3sLa2xjrSUnoAhMtSGlOpNPr7+1Gr1USHbw4Te553x/kqGo2gv78fmf4Mlp4tmTXmVdRqdbS1tYOCItXVhXAoBEIIdnZ3kcttYG9vD8lEAhIh6OnuxtWrV9HV1QXZLI/6ycefoFQsuSi1bj5B20b+LSMuz6LRGLq7u9HbnWo+BoCmU+FZy++Usby8jKWlJezt7SESiWBoaAjr6+vY2NjA7OwcurvTGBgYEInh9utRStHWxrz3mUymZR8MwzAQCPjh8TAnCYfX2T19hBAUy1Wsr69jZWUFy8sraG9vxzvvvI3B/j5omgl7MHgehyFgWQKCyeqUigaMANvAXzTCUtd1+P1+DA4NYmBgALOzsygUCoKHVVWDqb0iHA4h1hGFJEnIb+WxuroqxiGEmM6iAHb3doU3fm52DtSMEH/dxUdeFH2Rp3BbsQBEydnV1VU8e/YMlUoF4XAY6XQaHR0dCLb5USlXMDU1jWx2BisrKyw6RFhTWGpQBqe0eWwlWUJHRwzxRBxqnUXV7ty5A0VRkE6nrf2W4aBMZcud0TiqgABQJMWhAFKYcGZqldx1KhO8Q3mLCbGNQ1r8dRAde25qFaI5hDickhCC3Z1drK2vs34jMI0Bypx3tVod2VwO09PTTOeqVnH16lVWfr3FWjtozkKhMBKJhECf8II9PT3dLDJCrGiZIrHcuWyW5VUAQGdnHJKk4N69e9jayqNer6O3txeDgwOOXlsUwPnz57C1tYmNjU1UzDLbhnH0Yius5GwIbW3DyGQyWF1dNRPKZeaE0lnTPYkQRCNRhCNhUEqxkdtALpezGUFenD9/HvF4HLu7u2YjwDUB6eLoFQ4ZbAlXbcjLOIiIJIE0QaRIw8+mqAZ1fv8CiXs9arUaUl1dODNxBotPF7G+vi5KjLU1dK9tpsZQyxe7cUmSUC6XsbW1hVyOVYkKBoOi1bvjipRCVVVomoZcbgPZ9axpfLgYage9pVbS+gDSdR2qqqK/P4OJiQksLDzFzs5OE1Y6HA6bcI2ogO1MTU3B7/djYGAAqVQK6XQar7/+GhQJmH48i7k5s4b880JVvkHiC7lWY16wcrXuunhk2ddwnnW+I4RrG5dSir29PaytrWFzcwvVak2ENBsNAM7HLGl7Dfl8Xizq5nu2Ii9jY2NYWVnBvXv3UCyWBF60tYBin/OO5RcvXkStVsP8/Dy2t7eZV9zne04liEA3DFRrNXT3dGNychLb+W1sbW1BVTXougUf6OpKwtBZNas1M9ltfn4BsVgHOjs70J/pRW9vL66//joUmWBu4Rnu37uPuhlZsVZrK2/HUZiuEQ5BHeLsm4IccE+oqrKIFu+D4caPPFIxNzeH2dk504mhIZ1O4+2338LNm58im81ic3MDc3NzyGRYsmGwvVke8j4YLOLb3AeDw5NisRjC4TAMYxnLy8tYWVlBpVKxRSyBZ8+e4fHjx/D5fFhaWsb777+PS5cuYrC/DwAzjDnuuFQqYXt7B7quQ5J49RSgVmNQQW7sHs3b/OXI7nwZGOjHyMgIZmdnUSqVWHKkqoo1H4/H0Z3uhsfjQX47j6eLi9jZ3kFnRydkWcb582dx6dIFgABPF5dw8+ZNLD5dRK1WfaHP8HXSIbryc5/LoXnMMF0GIQShUAh+vx+53AbaBjJIpVLw+31m2c8d1vMEZiVAGSZfWWNqmiqcadv5baysrGBpaQmZ/gw6487qdaaN4dizRAK47T4pZVWmOCwOsKLdwrMLgNiMZvZTgulIdkyEGJ3af9g3f7HRNNyH+PjbS0JfdHcKBduD6IjFzEqhG3iy8BT5fB7JRJw5Y8z8RtZ/guWQ3bt3D5FIBKdOnRZRiEbiETOYP5uu28b6VnR0dGBtjVV8mp5+hEgkgtHRUciyLKK8qk6xtbWFpSXmUOvq6kJfHytPe/PmTdy8eRM7Ozu4ePEi/uiP/ghXrlwW19U0DX19fRgZGcHWFtvvmcPmaLoT5zdFUdDe3i5g3AsLCygUCigWi8IgkyQJXV1J5HJJSJKE3EYOy0vL2N/bh9/ngz8QwOUrl+HxyNBUA3PzDOa5uLgIQzesyBsHJzXmUzX87ub24/Pu0E8IgXKcNUXuNUgkEhgfH8Pntz/H3v4eNPX5y4l+GWLN9UpYX19DqVRCIBDAwMAAXnnlezh16hRUVQMhMCFSrKX973//e7ODcx6yJIMVPXCknR1IX+TpePJRT08PxsfH8dlnt1CtVk0Pnf04HYFAAJlMBvv7+9jZ2cEvfvFLhEIh0a2W09LKGu7du4+9vT1TOWF14I9rYveXJW7RM/iUH15FYq6MBjIALC+zpoqqyja7U6dO4fr160inU6jV6gLKks/n8cEHH+DOnTuoVCqsf4pHdoRunffAomGdnR3IZDIYGBgQCt9RwquqqqKjowPf//4byOVyePjwoagf/oXmxEwgGxwcRL1ex53bd7C9vd0kLHWNNZFkeUAFlEplvPfPvwAIwY9+yMLHsunFfvJ0CR999KF4piOXPT7ISvgSUcoXTSzizGqbBwKBln0wOJUoxWef3cLU1BQkSUIymcTQ0BDGx8eRz29jbm4Om5ubWFtbx/379zE8POz66IrC4DttbW3wKhK8SnPn7c7OGC5fvoy1tTVMTz8SpW15jwHeyfvRo0f41a9+jVKphEQijv7+fkfUJBqNIB6Pi7LGbW1teOedtyET1oOmXK1jfT0rmpSyBN/Al+oGflTiiZcDAwM4f/48FhYWoKoqU1xhRTv7M31QZBmBQAD5fB5bW1v45S9/hXKlgksXzjvGXF5extSDKVbMw/TS/6HKxS9DPDdxb28Xe3u7AFjH9Fu3bmF+fh6BQACqqmJ1dU30QpiZmUE63YXhoSEoZp4Mh3lwyFIoGMT42Biy2SxWV1ewubmF1ZVV6BqLJCuKYtPhSQNuC3BA+syvKpWKBe2kTPbZYYycqM0KkAiHBZqRkAanFLXDygVZ90PMccyBv/A8f+3kwKqagpna/25N6XQKExOn8cmnn2J3d9fML/gQlBJMnGYdtTdKZbz77ruYnn4En88Hn8+HVDqFdCoFn8+LUokVvWBTZkFuFQlQWkRrAWa09vb2YmNjA5ubm/iXf/kXeDwKJs+fZY9j9gq68dEneO+997C1lWeRzVgUXV1JdHenkUqlEAwGsbq6iqmpKfT29uLUqVPo7IxCAuDzyFhYeGpWptTN+/eaRtHR3zEvM3vq1LhZCncemqYJmanrBmRZwtDQEPb3C2a1wjJWVlbw3nvv4Y033sD46JD17B4Jc3NzmJmZEboOi9BxUI1NP3WxhlxBTI2GhQ1C9VxlZb5u7x9/VK9PQUdHB4aGhlhvgOWVr02Q8+TVYrGAZ8+eCQMjlUrh1KnTmDg16ji+UlNRKpXw0UcfiaowKysrkOV+yIoCSnUcGAkSQucLhDDAQ3uENa8ZHUaxWBAVjjipqoZ4vBOXL18WVY7W1tbw+ee30dnZKRKEDEPHwsICHj9+jP39fVHdIBQKiX4kf2jE8yaWlpbw2Wd+LC+vmjAONre830Q0GsXTp0+xvr4GTdMQDofR19eLc+fOMjiWSRTAzm6BdaO/exf1eh1bW3msrK4jmUw2dMQ2zzFfuyITpFIpnD17Fvv7Bezv7x/JwDAMAx6PjGS8A729vYjH46hWq01NFI9KvKqE17yfTCaDnZ0dsyKFxaN107B5/bVr0DQNt2/fwZMnT/DJJzcRi0UAsK7NhmHg8eMZPHz4EMViUeTCHKn0NA6QQ8d4b+YJ0gsLCwAIOjs7ADQrLZRSdHd3Q9dZd9ZsNou2tjacO3cOly+/hEgkgomJCeTzebz//vtmxbenyGaz6O7uBmB5klh55C3cu3cfm5ub8Pn8VpUvkzRNQzQaxeTkJMbGxjA8PIyZmRk8fbqIjz/+2CxK0AVdN3D37j2sra2BEILJyUlcv34dsVgHNBNCkkql0N+fgcfjQaVSwdraGj7++GNkMhkz16uEmZkZ5PN5UEoRCoXQ29uLWCx2aG34L0vcWRWPxzE8PIxkMim85NzDDQCBAGs8evmlS1BVFRsbG7h79y4oWIIy30QNSvHZp59hcXERpVIJkUjEzN04fH1+l4h7cwuFAjY2NrGzswPDYLj23d1dPHnyRMCLOSKAEILFxUXMzqYx0N8PhVfMsRkJDEqqIByJYHRkBCsrK9jbY3CXSqXC+hx4FOs8NEQUqOWrAKUM0gFePrVi5ZQF20VuEr8wFYYDQKgBwywNRShhWHZqD2fYrAhLc2ueKBfZ9U1FW784mQ95xJtOpVO4eGESe3t7ePp0EXfu3IWq6tjY2ECgrQ0LCwuYnp5GLpdDKBTCmbNnMDY6hkBbQFT1BCy0S7lcxuPHj+H1eh1VlfjrUBQFg4ODCAaDuHjxIiu7nsshl8vh/v0H+Jd//QBer1co7R98cAP37z9AvV7HyMgwXn/9NaRSKYTDIYyODuPRI1ZRbm9vD9PT0wiHw4jFoggEAqjV6nj48CGy2Sx0XUciEcfQ0NCRG+1x4k6LdLobQ0OD6OzsxNbWVkPHbYK2tjb092dw4cIF3LlzB9lsFp9//jkIIdjc3ISm61BkVpXwzp07WF1ZFbmhrDACHHqOG7kaF+DRCwlm4p2Yc+AIBoYbWurrJhYhIBgfP4Ut00vxdXqKWHL3PhYXF1EsFhCNxpBMJqAoMuqaYVUiIAR+vxfRaBThcBjlchmlUgmf374NWVEwNDTkxPof8AhsqTYGcY9GOmX5FWfPnkMut4HV1TUHDEHTVETDQbz66ivI57ewscHySu7fv4+HDx86xuLzLEkSwmHWPC2VSiEcakf5uNfD/wKkKLwR3x3cuXMHjdJSVVWkUilMTk6axtsaVFVFJBJGPB6HpmlQdSqUeUVREAoFEY1GEAqFUCqVkM1mcevWLVy7dg2y3GoJUqgaRUdHDBcuXMDMzAyWl5eO5OBiuHkKjVKk02lMTk7iwYMHqFQqX3BWTKUKDO955swE9vZ2ce/efYdiqNZVBIPt+P4b17G/X8D8/BNUq1U8ePCgJV9RShGPx9HT2wuf1wdufh/G9Y3gx6Yvjhl5PApKpTI+/vgTfPLJTddjuJf9ypXLpkdqX/RyuHr1ZVx56SJKlRrGR4egKDJu3bqFbDaLra0tPH78GPF4J9Jpq5qdLMtYWFjA4uJiSxhSsVjEqVOn0NPD+mpcu/aqcIp89tkt3Lr1uTiWUlaVqlqtYnR0BO+88zYA1qQJALqScQwNDaOzs5N1dK/X8Td/8/86rs1x7EUNBGcAACAASURBVF1dXRgY6MfY2FjLXh5fJVkVpXxIJpMYHR1FqVRCLpcDNSwYXaVSRTgcxo//+Eeo1Wr45a9/g53dPXzwwQe4ceNG05gcxtDZ2Yl0Om0qN8eUCb8BIoSgXC5jfT2LbDaLvb19UVjDjbg8yeZyWF1ds+HyLWy+OTJ0g+29mf5+nDlzBg8eTGFra0skZHtaFMNoJAFaohSVcgXlIkvsD0fCSHZ1QfF4WCdwcQIvn80zO6iASEmGweQXV7a4d5fdMtzSiTkMyzlx1r0dWyPDgZvh3u6mMFFL8nl9eO3VV7G9vYOlpWUGq93YwPu/e98a1lxf4XAYr3zvFYyNjUHVNNhVVx493NnZxW9/+z7ef/93jutwA7a9vR1//ud/jn/zg7dw9eWXkM/n8fDhQ3g8HqysrOA//+e/cpxHKSsEo2kaTp8+jZ/+9M8E3G9oaBjDwyzXdXt7G0+ePMHi4mLT+bxK3dDQEM6fnYBO4YAVH0Zcr2xv9yGdTmNsbAy6rmNzc9P8jh1XqVSQSqXwox/9CIVCAbdv38bm5iZ+8Ytf4Je//GXTmMwJ6UEymURXF4NW6YbecvtsFbngPxmPc+PC6lelHB1b+dWxOk/S5h4h3olWVTVUyhUUi0VUyhUBhTJ0NhnDw0NYW1vFvfv3sJHbQKFYRLVaFVZeucLO9Xo8LMFQXJHFfwzzuqyplKUEOvD1gGjCViqV4Pf7kd/KY3t72ywbmkc63Y2XXnpJVG9pNHZYI6xe5PN5ZLNZ3Lt3D5lMBqOjo9A1ld8Rw0dXqigUi2gLBFCvOTdZZmRQ6Dq7n0KhgEAgIHDU9TpLPC8Wi6hUKgIKZRisLOn4+Djm5+fx8OFDbG/voFAooFqtCgtakiS88soriMViuHmTVcPiJXj5nGiajnQ6he9973sYHh5CJpNBLBZFXT2eXU057KhcLqNQKMDvDzThzpvOIeydV6tVlEols2MyEdUs7MRhFayvRRbPni2iVCrje9+7ipdeegmhkBPnznmjo6MTqVQaMzMzePbsGe7fj+D8+fNmdSlVGKOVSsUUQASGwcom9vR0I5PJYHHxGba38wAM0QyMJ5YXi0WUy2XT2DXEd+PjY6DUMHlgGwCrMsHLMvL1wMsrs2esizGr1QprggRWZtLn9+PixYvI5XK4e/eeOK5WrUGzecdfu/YqIpEw/vVff4+ph9NmDxCr3LOmaUgmk3jnnXcwPDKCRCKBeLwTdVV/LinTtKXZ4A/fNHFZwhP8CoUSKDXQCkrDlajbt+9gfv4JcrkcgsEgxsfH0dHR4Ti2vb0do6Oj2NnZxdbWFt59910YhoGf//znrBleqSyUfLahCH+tgwqFArq6usz3kcDk5CR8Pj8+/PAjfPTRhwL+A7B8jUwmgx/96N/g8uXLIgGck6oZ6OpK4i/+4i/wm9/8Gr///QdmYqMhoC0+nw9dXUl8//tv4Nq1awiFQo5yxlzu1Ot1sRar1So0FzlrGEbTcRy+yfaXAjSNVYjjm55hAG1tAUxOTmJjg+WwVKtVlMpl1FUVmrn5p1Jd+LM/+ymGR0bwD//w/+HJkwVzbAhlUZZlDA4O4ic/+Qky/RkE29sRCgWbIKnfVSLECS8uFovwer3o7e1luTuDQ7YeExSlUgkPHz5kOUbrWWxsbopE1Vb5CIQQdHbGMDAwgIGBflN2OR0pAu5kGoREIvCaXZZDwSCIxDqwb21tYW5uDo9nHqNcLiMSjiDVlYLHrN7XdG04VxSlrGkcryRGeCCDB2YPTKqwjcSTbnnQpOG0xlGOIunsjuKvymBxu25jBb+DSFFkxBMJ/MlPfoz+/n78z//5N5idn4fP62VRc4Mp6G+99RZ+8IMfiPwHAcGhrNy8gB2bkYvminrsnfAmmvzeL126iECAyToWbcjBMHRhRCiKgt7eXvz85z/Hyy9fEblxfLxXXnkFkUgEv/vdv2BmZhZbW1uOqIrH48HY2Bh+/OM/xvnzk+B9Ofm+WyqxvMparSbOq5g6rN/vh2pLBTAMIBqN4tKlS1hfX8fc3BwIIahUqqJ6JFtbPfgP/+HPcerUON599z3kcjlRpIMXGlEUBWfPnsUf//iPkYgnzJLPCtS6yoxna+Javmc7cXnIUX+UhfPYOz4iL/Ar4suwJ38xgUAAA/392L94EYFAQHQv5l2xfT5mrXV0dpiWFdugIpEIBgcHmYKTZVny/f398Af8UDwejIwMQ1FkhENhdHR2itAqNUOgvoAf/QP9uGheN5XqEkKHk05ZCbWxsVH4A36EgiEEg0Fomorh4RGk0904e/YM+vsHEAh4UbF58SmlUDXm+ZicnISiKNjd3UVnZ4fZw8Ae1gIikTAGBwdQKpUQjUbQ3dMtIDDcM8Is7zaMjA4DoIhGo4hGoyCEIJlMYHx8HLFYDENDg+joYNAcXdchyzJisSjGxkaxsXEZm5tbCAQCJm7aD1Vnyei93SlEIgy+0t7ehuXlFQGvAFiCdHd3GteuvYpTp04hGg6iUlNFIvJxI52yjX9sbBS6riMajSISicAAmhQUcY5OxdwAFPv7hZalOnVdQyQSRV9fH7xeL7xeDwyD4vTpCfR2p1DXDKGow7ymrjMj7aWXLqG9vQ31et3skSHB4/GYOUbjiMcT6O/vZ/drKqGyLCMYbMfp06dRq9Wwvr4mFD1JkljezPg4wuEI0uk0otEoFMUjQsSxCPv+3LlzZo33MDKZDCKRqBlWZeuhvb0d8XgnACCZ7MKpU6dML/MgwpGIUCZlmUGvxsfHcfHiRezv7yMajaCnpwdt/oDwOHZ0xPDG9dehaxpCoRCyuZyjgka1WkVXVxeuX7+OoeFh+H0KaqoGXdOaonZHljrHjB11g8mSoaEh+Hw+VCrVQ5L0GXHjLxqNIpVKYWJignWfNpNP6xqLakxOTsLj8eDZs0Xs7xeEQpJMJjExcRr7+wUzybo19KxSqSBj9hyQCZBKpRCJRCHLEqrVCjRNc/TsGBgYwNtvv4NYJNjU0bteZ5XqLl04h1KpiEKhgFqtbsP66vB6fUgmE3j55ZcxPjrcJEvszfEmJiawv7+PgYEBhEKhhj4erGBBd3c3JiYmUKlU0J/JoM0sMTswwOSq1+tBVzIJj8ISLDVNg0fxYHBgEOfOnsPOzo7oidPR0SH2DEVR0NvTjVQ6jWw2i1g02pzcSAiGR4bx5ltvItweEDK1EYb23SUOLy5ieXkZpVLJdJj04MqVK5g4NeY4WjWhKbdu3WYQqp1dbGxsoLe722XdWPu2BCARj+PMmTMoFIqYn593eFR5kQFi4vR1TUd2PYu52VnsbG+DSBKqFdbQ8vHjx9je3kYsFkM6nUZXMmGWB3d/p25AZhGd5RgEw7y+Tfl0GBsEphXx/E6Rb96NYhF1/MIdGq1lHVPCFXR3p5FOpbGw8BTBUEjk4XDF+fXXXsfLly+irlOhBPPIbjQawcjIsC2J2i1CxDz9gUAbEok4NIPJqlRXAvF4XMCec7mcs78agL6+PrzzztvojEWa5F1vdwrBIEMlhMNhs3gLAFi8evbsWbz99tvwKhJKlZpI2u7r60OxWIQkSejp6RE5FaOjo/B6vYhEIujoiEFRFGFIBQIBjI6O4ty5c8IwHxoaRDhsJbwHAgFMnBpDLBbDxsYG1tez5mTDjLKxe7t06RLeevP7kABU6zpq9ZprHmRL/hKwQ9tHjt9ZCV1SLFeeg0e/mh2ce540VWPeBI+XhaJ0HaqmQlM1GGaiq6gtbm5SmqZBrdeZ0QGGw/R4GWNpZtSCK26yLEMiRNT41XUdal2FpqmCIRsTDLkiVavVxObs8TAlUtNUYdnyhj5uSqtuGNA1TXiTCWHPoSgKqGkhS7IsPOeaqkGSCDyKAo9phWuaBt1sOGMYFPV6DZquQ5assXi1Kp4bwWsb259FVVVz0zNEPgmfGz6n9spXjZ4aruQ6mlId40Q0jsdkkRpmuft8rJlXq/vm75yXzzzs+Xj1G6bEs0Xp9XpFIzw34qVHeXSDJ6Rxnj7oPQJoej+KogiPTb1eF2Fg/p7siYaN86EoiniX9XodmqaJBGSPGf3jJUZ58zzFLOHHXWuaqgrvOAirY+7zeOH1eiF7ZMjcQK3XoWk6q85ilmDVDYM1NJQlq0oRX0vmvkREkqANFkEBxSPD47E1WhKYbApNN0SOh4UFtYwaHsH/uuwQzldunbsPI85GzOPEeMJuKPBNh/OEYVB4PIrp+bLe3+HXMbtz+/1ibfOx2ft16kKyzEokHiQHCCGo11UzQtx8jGSTYa3G4HzJ70/hfG07hstJURJaZg1EeQd0xtdsbSpmtSzWk4DAMN9LXdWgyDJ8Pg8Cfp9wLHCe0Q0DxSKLbjRWJoIpT/0+H6SmvaDJHHF8esxs4RdChBAE/F58+tnn+Pu//3vMzz9BJBLGtWvX8Oq1axgeHmYRMlMmeWSCTz+7hf/yX/9v5HJZ9Pb24Ic//AGuXr2KcDiCTz/9FP/6r7/Hw4cP0dvbi9deu4Yf/vCHDK5briKbzeJ//9O7+NWvfg1ZZs6X/v4M/vIv/xJerxf//X/8Dyw8WUC1WhX8x9cUh40Ui0UE2tpw5swZXL/+Oi5MTrL1heZ35gYfd3uvHDIlcSgJ/2c3/A/wFrfilePAS+IeeMjFfA6mMzhlVqv7NAxmTBSLRaiaBpHMD/ZevF6viGoAVk4Fd97xffswx419jzuK7gNAtB5wk3d8b+Xnu8kyRVHEPm93jrBzdBAzEsr1UL5PcxnZ2Gmcn8udmLxpst0h6tjzW0TeFI8Hfr9f8L2u66D8WGtTdcAC+XdWTpM1D41yUzx/09Vb0lfHxoqiIOD3Q5YZE6mqDk3V4Pf70C63AQBUTWtS+DiztbUxLxW3ZFXz5UYiEXi8ipmspYuqR5wj+XUV87pag7cZgLCM29oCkAjE/RFC4DGrCekG8+w3WrtgVzOv44MsSyZMgj2PpmlCkaKUwuf1sln1NXfEZhhPZkR5POb9mGu1XmcezkAgAEXhhorl+RT3QqloaMOfRdepYzHxhdbW1gZZluDW7NmgDCp1FOX7myauaMdiUdZ9F2y+uBLtRnajUZYPz3rh8yhJRMyX6sJLduLVg2SZe2ohlMDD3iMAxzEwr1+v1+H1etHe3gaJsPekqpoDgmOfDzsP8Hfpt60HVWVrhvMCIYCum/dj6CbW2IS6+P0IhoJsTBNXqms6DGpAppbx6vN64WsoEsR9W9RcF7phgB6EW+fOvVY7vPmHI2OJ70LfYJSNyxKWwP7FJKhBWaWQxm6ykiQ1rVnN5IlAIGCWSz7aNQ3K8ii4PONjR8zqUXbSTe+fm+zjxHjaj3C43RXOQU0+Pcjoam9vh6Iw+amZa8JoOJ4bOwqXyzbZFolEwOsh1FXWVV4YsASQJBntwRCiHgmN8R37fkOIJObBvlVzbjUoUK8dPB/fReJKzvbOPp49e4a5uTlsbGyiq6sLk5OTSCaT5r4NoUgCxEz878bO9jay2Rxu376NTCaDjlhMQEvK5TKqHBJMCHSDR5x6MNifQTIRR25jQ0CCmWNNQq1WExAUHuG174OyLKN/oN8sqHAFgwMDItpAzL2Yg8WBVhAh2xzYPzfhU1xBI4RA4s4PQhzKWss9tkEGusY87Mcwcf3CDBBquxblehYgDCn7fbYiw7D2okgkClHhXYwLqKoBzVZKGuY+xuE+7e3tcKmV0ny/YHscj5jyeT5M96m1WN8cchQMBh26gP16fJ+2v1O7rgHzGK472PdpVW3Wudh+4ocscQeIFemx7/myLCNqjuVGuk5RNx3PXB9tMiZs3iXhpLM5+wFYhk2LvVZ5cezXmgzDQK3eUPveDF9z3JlhGDBsWe3EPIj3FOBkX2TVahWqpjRYm5Y1ZlD2sg+qpWNZf81Jh436Y6sNhXmVDTSKG/vx1LQaOSTKPpJECAybIWIYBFXzme3H2T3iregox3Ar/gD9+FtDXHA0vr/DNn8eCXhRpOt6S4Xqy7zHg8YFWs8HJ7f1wHlBRLoBG9CSjamZERlrY2Q/reoeVgSBH8A847oDoy4Qn42QgaYHsX6lFGIjcqwwvnnzz22CsOW4L5CIi7z6quigNXsUfnIjK9JzuDw4Cszri9wDJ/v1W3lq3e6TH1ur26GrzedRChiaCk1nioEsy/AospnHY+NJCtRN54pV/aVxM20I85yQkDulUhGapiMcjkCWWRWfsbFxtLX7TXgxsRkYrEfT+bNnodZV5Le3IUkyKE/SbWtDMplAX18fUuk0wuGwGQHWQSjg83kwODSIS5cuYnZuHrquI5VKsXLjXi+6kklUyhVUKpUm2CD3Gp8/fx4vXX4JExNn4PF4UK/XTHi5pWlYhsZzONtsCpzwnsOSWa6QXK7nuVgSpPmwFtd1GhlufpqvhITtTgBilRQ+6FqUMj3IoKz/iFo19zECs1KXzUghzklgARN66P7nRo3zfBTd5yBnyvPqDQfpGocVu2D7ycHXc+iw1vZru2d+oDWPB44H5/OL9WrjXbvRbZ8pUihXv1mXtG0CuEIjDAzeb6Ex9GKfEAGtYNakrDQaGE560duAczN02xqt+/J6m8P+7BCW2F2r12GAMiFrun1P9rETetF0+MqxeThArdAopQLuIJuddw1KhYAyDDAYJJfmBKDU3L5t+wfbEG0iy7aMZFkS0IbGpWDoFJoZSbEcF1b3X54sebKEvp105I2qcZejLrss+EcEEjiko1kWswiSDs1uYJj8bm0xdsWz1d223hH+kEnTdJTLJRTMqEFbWxs6OjrMyj9M6ZYIIEsMj29oGsqmEcAdcO3BIDweD4qlEkrlCup1DYqH9SoJBoNM7oAZGPVaHeVyiTnkKASe3TAotrbzqNZqMPh75NETMOcjjybbq1xRW9SQyTHzVLvWb8o+OzVGMpq8wzbPMHee2uFT/DyhBTaS8P7YTQegWU4fLPS+DB82R0/YJ7IkQVZkKLIkum27GjaU7QeaCZu1ptCS/vbojs0d9Z1bR1+U7Psg+4A6WJU5W5hso41y0hbBsHdNN2yRKllRrHfs8lKeM8n7BZFtDVjP/px2j5vm/cLM9S9Jz3Vfx/EBTui7Tc0bqpMOWbuk8RdbxKNV9IIeLhEYJIg0CpLmv0/ohGzksBOOIm6P675yDMnjURCPx5HqSoCAFeGoVGtmDqWlfDJvNisLGol4EImEHeNU6ypCwTCisZiAvmomtIRSCkqYdzcQ8Lv2aNJ0ip7utEPi0IbfDYM1C9U0lVUta9GbxVWUEJbE3UrMOERQA8bdHm1tMjJskWMxjuMirZjxmxF47Dmp6/7QeKfcqBPQxaZxms87WXrPR67GrYPowVs5Gn01ljOlKarjss8euUztiyK3Emx80VH7A9isKYfu0BDNaL6AbT3jm2JQl6tSsDJ25p+NfgdXUfVNv6wT+k4RoQ3rk//u2Hftoccvvq1R+/iuN2N+TXHAQubCz4Iv2JxiJ/QtpefxVnI+co8Z2xQV235y0Fh2RdTx3YnBeiTiEJIaYDV3JnaPqu1gDhuyfUEpEYmqmq5B1TUb3ME6judf2ZN32ZDELJSio17XbEorARxqK0QpZ4cn1/GiqRm5YPtzk2hs1Fd4Lk8jdNM5QeI6lFLA3qjPNh/Cj+/Kso2jNkfs3NbDlxWJdmOnETHoHmBhUtl6J2YOTKPj3BzdYUzZp/ZL3vd3hSzegdOIs4SgM/+iId/CMZZtHdiNi8aIUqPsPR4RDBcSEyM+cF8sbuFJ9wO/QWpUhtysigYSVXJcrPsTOqGvg2iDULcrCPxLHszm/29kaQcK176nW6M6jjoaq1O07svjHOEkePHtpy8jxi1/W+M4xFSEeJ4ObboQgQvL8u8OC+KdUBM5nBVcqYR9fu1ruultOcc60lGNR9sVVmsEQlgfDkky/e+mccAKTxgiwtB4ZXG3lDY7QwGHzuLIJW34zv43V/b4uJIwNIgtmuEyRzb7g7rwu6uRjdYzdhRycwodvCQs7dPKs7VHMIhpfNqm0DayXZYfF9XuWJPdQegwyC1ecyR0c7LloLmlGnBjmki27t0thOGxMzCo219/aIkHh65sLiDIiXJ0QseGHGxLjm74NhsdrU89qkHgvoRaqYMn9F2ko8pO6h4vBtBi67H23xMj46ukQ/2E1HTuu3hY3c5zKP0QeYytLEa700ICAZUMgErOCju2KIbTV0KPzhDEhYHsuHdYBokB08lIiNm4TwJxGEfHR941PbmL4Lec59SqYCTmvcXLISeL7AuTY0qp83PzR5MRcVh0l/CKjYfz3rEzMFzpCOHsY02NroTD1gvHTp24X0/oGyQH+4lwv9WYFvb90S6wGsY53C95dF8ahfMadpPiZKl8t4m6/U6tv1r2GHbx7rmNedD1TuhwcqxTl0UrXhWxf+GMb/DIU6vYpYiJOvSFZk9/05m04VwCECqBJ8UyJcxMhOWCkctEMYz1MNzLyz4+QIFrMCwaZS7l0RFRLMOqjEfMSkuESJbCSFo/ovj1qwxhEOtXTm79EJzGBSxojkg6tkUSbQn09sIcbuv7W6wVfi3UCDsTjI4GaFSLBG+3vZW9X4gROW9SFx48NgaGWNxoIbhdcjCamIuHfI69W4k9rV0guq/14/4cJ/SdIRvm0r6tOmxnCuFdc+VnvsCFQLNW/dH2Onfr3PHJc4XsT+gPiQRvcmey+SHXCV0NUSGA6QHaWQPRE7760tRiAhvlAOHygti0A0cOxlGIN7ZjzOBQlsyLWlEsYhaLAOxGADEVXwuz3tw3gIpjW5ObMQLbZ/aqUpQfZ0sGlwCRP0QoBZEkSLwNIDGfiDN8C8NKrBPbNB7G9m7T7VBebfqpRKymgk1GAYVoDCq+c1zcVj+QOsuMN+YEnhgXh5DrMuFGr9PQc8D5+FF2vrYZINwIbyxdKyK7tqsdGwPDnQ524TuE0bcuyuGuKFnOm5Mt7ISOM7mtTXMHoGZE48jL8TldaXY7o9lRdkInBMDJoXYOa+bcA2Tt1yyGmS7t0hPBJHtDrYPHIU29HjjZvceN5zQqDm7Xs/dssCdTH0T2+adgCdXUVJBlwhrhKY4mp9ZvskRAIUM3DBhWhVnHUYSw8qiSy32wvGkJxDCbhAGgHOTBDQ/zWdh92VQJYTDYogZ2z70tl8C1cpJtfuxzy8+DqYzbn4XazuPOGKawS8K2Et5nw4BhGmASYXMpOoQ35IDY3/nBmtXzkX0sghY9PcSzsZ4XBjUOjg624HFuZJzI+S9ODiO5xTzbHd9NxA3+I7yEY2NgOG0hF0xsqyRv+/f2f8c6imEJFOL4xEaUwNFh56iuhhM6oRdBpleMEkDibiRqZ8sWABRHiIP/4ydaHknLsMYBPE5cv3RuzM3fuVUiOaE/PLJ7RGnTh/w7zrsNJUjdWct1CLzQLYZAlmXRndyuZxouXXtdRzCNC49HaUI/UGp1hnczHGRZNpOdLSPAUUHGHFuWZfOe2PdMqWz9VEInN4+pm12KZVmGLBMoh+grikSgyzIo1R0eVf47U2xbjyDJBOB9H+1RBkKgmPNk6ICmmd2NYTtGGAmmGJSI6MVjUMrK2mq6WRHJgp40GhfsWWVQUBi2vgP2vj6GYUDTddFhnF9YVhTIpuJumE16dYMp6bySpmS7hj1KAQDUYE1OdUM/sB9QK65yPdbp4RWebdbVms2fQa13z+aPQjeo6KXguJ5wrNq1Qa4rHWd97niSfe9zQqXgXNemoc9/N2wnCYO4cWweoRJjOK/B3+CxMTAEmTg8x80flb4V8CjYvB9WGLDJhytWpPOcEzqhb4L4huVMhXQqDSIyD3cvEzvWRTsTO9Bhd2GFLgRqwvaN7VZcLnxC3xVq9rw1K4uWtmgPGLtH0ojrX88ZdTuEZFkGwDr53r9/H7Ozs6bSzjZ+TdPQ0dGB06dPIZlMIhAIiB4QnLjir2kaVlZWcPv2HVQqFSgK2+Z1XYfH48H4+BgymQzC4TB4N2RJkrC6uoonTxawvZ0HpUBHRwxnz55FV1cXarUaZFlGpVLF4uIiVlZWUCjsI51Ow+v1Yn9/H8ViEbVa/cBohmHoAAguX7mM7p4e3L//ALlsFuVSCbLZmK3xdFXT4fX5kMlk0Nvbi47OThimkQQA7e0BlEplfPjRx9jc3ELd7OJOKZuTaCSKvkwfRsdGQSlFtVYDIRJUVcXO9i6mph4gv51HMBjC5OR5ZDL9UDVVKO/2iIbH48HGxgampqaQz+fh9fkwOjqKrq4uhIJB0ZmaNxjlJ+bzeayurmFleRmEECS7kjh9+jTUeh33HzzA7u4uZCKhM96JgYEBpLu7oes6CCHQdR2zM7NYXl7G/v4+Eok4evv6kEql4PV6QSlFKBjE6uoqbt36HJVKBezSBLqhw+f1Ip1Oo79/AD093VA1jRmY5vw+Fxfb1w9xrjSHcWEbVIh2ygwOgxtGcB7DDuEGBbHdn2mMnMjx5yfHJBNhADv2X9t+7Hgv/HjbUK75NQ0+cA5kIDhGBoaT4Zq3CDsez/6NfeMQocNvg5EBfq/WOqWABTVt+P2ETugbpYYog+BV6wBrI4ApwBoN5Cajw7Isnkdda4xvikuYYVv7vvftkAQn9FWRGw+1DohZlrEjJQh2njI3VSGUxSlfKRmGjlKpjNXVNbz//u/wu9/9zowmMAOjVqthYGAAlcoPcOHCBXR3dzdt9IZhoFqtYnt7B59/fht/+7d/i93dXfh8PgCAqqrw+wN4660/wiuvvILh4WEEAgHh9V5ZWcH777+PmZkZaJqGwcEBhMNhJJNJAMzTXq/XMD09jRs3bmB5eRlXrryMUCiIpaVnWFtbw95eAbLcDJHhe7KqqgCAzngnurq6cPvWLXz++efIZrPmfDf4qimLKoQjEXzve1fx6quvIhgKQZYVc24oKpUanjx5ivf++ReYmZlFsVgUnn5ZltHX24eXr15BMBRCR0dMlH7VVA25Rq6zdQAAIABJREFUbBbvvfseHs88Rk9PDzo7OzEyNABNI6A2GA9PRPYoEra3t/Gb3/4Wj6YfIRKJ4N/+u3+LYHs7opEIgyuZkQyukBmUIp/P4+6dO/j9738PSZJw8cIFDA4MoFgs4v3338fCkwUQQjA0OIR33nkb6XQahLBIiaZpmJmZwQcffIDl5WWcOXMGr19/HZ3xTrS1tUFVVewXCngw9RD/6+//Hjvb20Jf0jQN7e3tOHPmDK69dg2hcAg+n8/hwG1yGLmQPWrESchZW6TGFR5FOH82QO7s6wpoKPXLTzuR4F+UHDPnmFt3iGTj8SwC4oxmSCYMkZjjNIVI+OkmUx0bA8PO5cT2zylsWjObQ+H5ap1LL4y40Gr2ip1YFid0zMjOjgZt+ox764jdqAAAYXQ0KGj8PK5QHHXNmkKNrxCjUW4QYiqLtEnofVvkwgl9MbLvFwSNvzBy89pS8c8e6bAOYo4eKvD7gsdcN6nnvGebh3t6ehq/+c1vsbi4KBRLVVVBCIHX68X29jZ+8YtfYnNzE1euXMHo6Cja2tqgaRoURUE+n8fjx49x8+anePToEer1OiRJQr1eF9fTNBU3b97ExsYGLly4iCtXLmOgvw+6AQHj8Xq9qFar2NjYxJMnT9DV1YVEIgFm6zAlQ1EUKIoHisIiL6qqol5XxTW9Xg+8Xq9Qcnm0hUU4ILzzDA6mQFEUBvvRdWia7ng7sqxArdfx+a3PARD4AwFk+jKId0QAAH/7d/8Lv/7Vr1EsFlGpVFBXVQEP0XQduY0cbtz4EAsLT/Gnf/oTXL1yGTV+DUIgKzI85j0IeWR7r5Yibf2tyAo8Ho8FbzINQWLmSkjEzPKQABiGGV1i8yYRSUSswOfc50W1UsWzpWdYWlrCmZ0JtAeD8Ho8DliaoiiQuAFHgbaAD3uqir/+67/Grc9uoVwqmRA4TRgR1WoVs7OzqNVryG/l8cYbb6CnJ4VKpWab5Rb82eIArmCK1HhCIMlSU96PzYZnBhvHTDUc0Hj9g+B2J/QlyG5cuDntXfZN4dy3/eN7tmsUzPbH8TEwvjJqcpMeQ+K7U4tlbfe+HvtnOaHvHLVgXQYpaHVCqyGoIxx+VHINsdu1ypMd6oRcqLXUPeTTF+RI5Yrm06dPcfPmp3j8+DFkWcbIyAh6enoQDAZRr9fw5MkTrK2tIZvN4u7du/B4PMhkMgiFQtB1HT6PjJ2dHXz88ce4e/ceisUiuru7hVceACqVMvL5bczPz2Nq6iFqNRWRSBjRaBTt7e0iksGV5lqthvn5eSSTSWZgwIroMCNDhmEY6OzsRFdXEvv7BVQqFciyjOXlZSwtLaFeryOVSqG/vx9tbQHhI+zv74emaQJy4fV6kUwmkerqQkdHTCg+hBCsr2exvLKMzc0tLC8tYXl5Cel0GqVKDQsLC7h75y5mZ+cQDAUxPjaK0ZERGKZSr2ka7j+YwsrqKra3t9HT042Ojk6ku1OQFdnKjVAUM6+kwWtCnb+zPZkp03y+pMakakJBTIwIAYFEZMiS83jJvBYhDMblUTyokRoq1SpWVlcxP/8EpydOIxQKsSElK79ClmQzx8aD3MYW7t+/j7t37mBlZQVdXV2YmJhAIpmArulQNRW7O7uYmZnB7Mws1LqKvr4+BEPt8CgeSJJ0IOLDKdNN3crm/eb6KCEsydwtyZ5SwGjIvTiBZ3wDZEZqbbZya59bi/3zqH1X+LjHx8BwRscck2Ad0zo+bTqZjifPut6Xi0uAWgJK+HyP6zOd0HeLHHzIjXjq+BqUuuBkifi/w0ti8xd/Ud2tCaYlNq8Wg56soz9oatAFm4gc8L3Fie4KUuM1HEHnL0Hcw//48Qzu338AWZbR39+Pl19+GW+++UdIdyVQqtTwd3/3d7hx4wZ2dnaxtZXHs2fPoKoqZJvDeGNjA7dv30GxWEQ6nca5c+fwxhvXcf78OVAKkTtQr9cxMzODJ0/mMTWVQjwex+nTpyFJshiLK8KLi8+QSCTw0ksvAe0B856ta9brdaTTKbz22mvweDyglEJRJPzDP/wj1tbWUCwW0deXwc9+9jP0dHfDF/BD13V4fR5k13MiB0SWZZw+fQpvXH8dk+fPOebow48+xj//4pcolyuoVqvY2twCpRS5XA7vvfse1tbW0NERQygUwltvvomf/PhHjvP/6//1/2Bvbx+6ruHu3XuQJAk//bOfor0t+HwiocU7t5TtBtiJqX1LkuQKHbJD7yhYorxXkrC+nsX9B/fRl+lDPJEQl3bYPqZhdP/+ffzjP/4jCoUikl1JZPoz+JM//RNcvHgRtVoNpVIJszOz2NnZwcLCAlZXV/H48WPEYlEMDAywpHNqFeiwUBXWA9ujzSAcFWWDx0Aycy/QvHxM44KVpuV9RKxxmpxE4orWZNOGb5v/OiE34lE8RrRZbSbNUo/adWwzWsGjtjwiRvj+T2zGpy3wQW3s417H7hsmYvv3B0FCGaM2V6vL09kUOB6SOnHEntCxoEP48ChsarG3k/+JBbg9lJr0OccHrR0QJ/SHT3auIi7/3I51RL5owwH8V1O74z0K7HZ2A/LvuUiWZZRKJRGdqNWqiETCuHjxAq5fv45YLAYA8Hq9+MEPfoA333wT5XIZqVQKly5dgt/vBwWDGz2amcXMzAx0XUc8HsfZs2fx5ptvYnh4WDxDZ2cnJiYmcP78efT39wMAVlfX8OzZEjRNa4K3UEqxs7ODpaUlLCwsoFCqmMc0K8qyLEORCTyKBAlwjCVJFhTKo5gwIduscQXXAR2yUWdnJ3q6uwV0q1AoQJZlVKtVzM3NYW1tHYlEAv/xP/4fuP76a03nv37tGr7/xnVIkmQ+y1PougGPx/Ocb+zwt+zgDZNB3PZwQlhUgkgS7F2RCSHI57cwNzePXG4D5XLZGtDkT0kiMHQdu9s7WF9bR3Y9i3pdxfjYOH727/89hoeGQM38k3A4jN7eXpw6dQqd8Tj29/exuLiI1dU1GIYhlEZn7jZxGAH2sqb2ZxTRHEmCLMnms8ARj6aEnW83MIhN/jd60y2yvjlaz+gTaiSBgCGW4SigUbbjHHNrgx9bB9j36haSlNjemG2A4xPB+JrouDFqa0/byaI6oeNMblHE5k2j+Ri3kZ6P0w/zVLODmrGkJ3RCrnSAPdrEYw2JqMKmxfPvLZIkoVQq4enTp9je3obH40FPTw9GRkbQ15NCTdVRLFdBCEG6K4HLly/j0aPHGB0dwfnz580KQszAWFh4iuXlZciyjK6uLgwNDWJ4eAhtAR/KJtbe6/Wis7MTp0+fRj6fRz6fx9bWFtbW1poMDI75r9fr2NzcwsOHDxGPxxGLWfAlToZBRfI2i2AoIo+CJ1uzHI06iEyg6wYkv69hltksusF1iHk//F3ouo79vX1s5fPY3d2FYehIJhO4evVltAf8TeefGh/H/n4Bt+/cxvb2Nra3t5HP5+H3Nx/7ZYiAeYAJbSxD4XYw72thVeXhSd2VSgX5fB5PFxbQ1dWFzninA3rEoV+5XA5bm5tQVRWRSARDQ0M4f/48ADDDhBB4vR6EwiGcn5yEoihYX19DT08vAm0BE7aks4pX7OYtlBcsCGvLZzXvWZJZ9SgnV5grgloGBrXl7rWS3SeAjRdHbGmx8sduuRMH7dk82sajWIcRP+TIBsbX8eL/cP2OTm8tbbV0+SQzt4Ht8xNl6YS+fqJH+8P6hHu/jrCSqf2XRg+yeyKH82R+Hmn8QtzIofdwQifEyQ7LbeScRm4UKJIGVn/ePVKSJFSrNWxsbKJUKqGtrQ2Dg4OIRCKoqbrwMANAucpyGf7Tf/o/bf0qJNGHYm9vD3t7+wCAaDSCSCQCVVWh2rz0mlmetLe3F5lMBrdu3cLu7i7y+byZs2BFFDweD4LBILt2uYSpqSmcOnUK8Xj8Sy4te2jI3ZhopN3dPaytraOuqoiFgmhvb8fy8jJWVlYgSRISiQQ6OjtRq1ZdDQxZkZBMxpFOp7GzswtN0zA/PyeSs3kp4MPpELlEiNirCYeLErgHVCn3zJsaAaWQZBlt7e0sL8IwMP1oGl2pLnQmOkEkyQZVYgZGNpfFzu6uyMdJJpOoVKuQFRkc2qLWVSiKgvPnz+HMmQlQw2DNDWWW0K6qmmUwitu3onXsXt0NJpZfwvIu7LzD7pH/bU0bNXE04noOOFbrteMOZzyhQ8kOWzKlG6VwGvE2XBM3kK1t2NbbpOm98YOsH24FpY5sYBxNbfgC1HCzh3ol3T7jGMimCjZsMDsu3M1y+yLUIpp+wNFs9TZh1N0GMkPyXIM6qDHOCZ3QiyJiXzsOV0fzKj1MPrRSvuznWWvj6NLGOW6T++2ETuhAEiF9wNxLmj10jRACJxgegteeNweQEFbVqVAoiOpLHo/HFSZkGAYURUF7ewC6TkXDPQ5xKRZLKJVKAID29naEQiHxnXXrDJ6STCaQTCZE/kdj0z1d1xGLxTA+Pobp6UdYX1/H6uoqFhcXEYvFoKrNcKqjk90iY5OlKDI0/f9v78qeqzju9dcz55yRdCQhSwIJtIKQEAbCZsfWvZX4weU83FSeXHXzllTFf9n1fXKqnErykKScpOy6MdiKwZhNLpAQAu0LioSks8zSfR96mZ6ZnnOOABPZzEcddJaenu6eXn77LxAhZvfw5eQ/YVmc0LEIwaPH85idncWTJ09w+vRpTEz8B7a2t7EpwrG2tLSgrbW1pgNqwXHQ3t4Ox3FAKYXrugh8PymjaAQpF8TlJPUq0QPzBEGA5qYmnD49juXlZcw+mMXs7EMMDx/HqVPj8IOQEeD5LShKpRLK5TLXfOTznLHgHtWwCFFzyRLJDPVZVfX59ZRSWIRwzYtkKqR5tvAbYZbGC2rzRDqph+OusehMTxughaaVwlMpCZdnSY21E9/OMy0HR3wcEvMuRg5L5iJtftajaeVcDfnCsAX6Pqq360CZSMUH65lphIM4A9OYoxq9jJ9jGTIcHJiZDAKoxdvQ+q0nVDCCiX91TvoMGV4QQt5XY2IbsS+oA0nsypwNQTyLs7otEWFePQAMlEZv6HkuPI+Hoy0UColcB0AouWwq5FAsFlW9lhVNnkUpRVtbK4aHh/HkCTcn2t0tYXZ2Fi0tLXBdVyXv2xdS1qVlWQiCAHOPHmHmwQOeQE86QBOguakJLS3N6Ovrw9lzZ3HmzOu4fv1rlVCukM/DyRdqMhiEAI7jqHZHoj/tFynPOvU0NzSLxLQ3QRCgqakJJ0dGYFsWFuYXsL29jYWFBTx+/BiVUllk6OZjQimD63rwfZ6eXPk4gI+n63nY2d1FtVqF7/uKuZTXO46Dtra2aBQpQfjLshbA/USElkUy0ExQk8RKzp3IWDCmEg+KKyJEaFi4/gmQyYxqo97YCP1FQ2OoP01lwhc3jSKNHfC5Z3lo+sN+bk2AoQLd+kFP9GGMIqVUcQzKWTTWQF1ABfL8bRbVRtqb1of4BTLONlMcfvo9GET32Isb7wwZGgVLm+R6tCbDzxIEAIV0GiOJ31RVcm3Icy5uOhGb/Lq0xLgespMoQ4NohHCJE46KcI+J/PhU/m4mH2NM5KjIIQhYIov3i4bv85wUx48fB6UU09PTePToEQgh6OrqfjYGA4gOpuGAlAQND5Vrw7IIenqO4MyZM3jnnXdwYmQElWqV5wfRpKdMvYMQPYS/pZ2ZDMlnWxt1Tl8tmlTkBiYaR0mTQ7MVYvEcH71Hj2J4eBiPHj3C+vo6vrlxQ2mwNLulhDZB/pjL57GzsYEvv5zE1N27WFpa4rkzILQUloULF87j/fffh+M43DdG0ziE9QGEhQwECyc5d+y3LBArDO2rtB/gDBClDAENc1/IYAmqngaHNUMIfTpF6H1TWYbQZ0JY+ujRvxJRzWBeD8pECkKzpQcF4AUA/Tut2n3vEnrnvovtjcX+KrtGVcCsCdDXXbyBB5be0DcI/WvxRXzSZOsww8tA7bWdZC6iV8W1GslZm1Y/U+qPBi4QDolmxoZlEq8Mz4AoRUiABH1IEuVNu7R55pnoasuy4TiOChGbJllvbm7C0tIyvvrqKwwNDWF0dDRiSlUoFJDPF1AuV1TCuzBij7ivYIzKVQ+7u9ycijvgJp2rg4A7aZ87dxadnZ1YWFjAkyebwjHZQqVSUXU+L2hAYdsWBgeHMTQ0hO6uTkzPPMDc3BxKpTKqVd6X4eFhtLU0YXuvjFzORqHA/Us8z4PruXXbIqX5+Xw+VVP0PNAJdABJLVeiNBC332aMYWxsDO3t7fj97/+A1ZVV5Gwbnd1dkSzYlmXBcQrI5zkJ53uhNoNYBJ7vY2NjAw8fPlSJG3M5nhyQWBYG+vsT80O2Sgp2A2E+pXwyiOwUhN+FyOocqvciNVHGX1KYmv586rP4urY6o4OiMO1CLPZbI8KIuiVIfCeMXWH4Ktfow2KGT0niYf9Hui6sZIbJzgsZNBeqUJQVZlLcr2syYixfLalGo0hjwM2aBo1JMqk1at1ASjcyp9UMLxHxpRNRrqZOxZT1G6uLaIxENJNojf0jbIgoVstEiutO6jQ2wyuO+Jlm2tP1v3zaxoVCJrOD+ElLjOcCY9z/oFgsolDIo1qtct+AQM9kzWER4NGjR/jww//F229PoKWliGPHjqK5mZtCFYvc+fnp06fY2dnB9va2kcGglGJtbR1ra+sq4lMiwRygiO/R0VEcPnwYn3/+Oebm5kT0JQe7u7sRqXlD0M9lDX4QIGfbGBsdxXvvvYtTY2P4xz8+xyd//Rvu3b+Pzc1NzM8vYGVlFW1tJ0BA0N5+CO3t7SCEYK9UwtOdHbiuF72PdqtKpYrt7aeoVqtwHAeFQgG5XA5u1Wu8/Sn7k2kE6gs4woGQ18toW8ePH8fJkRFcvXIFS4uLWFpeViYusnzOtnHo0CG0tBRBKcXOzg5KwgcHLPy9t7dXRQiT/jaEWCg4TrxBSRmOYBCkBJsRC4RAMR2cyTATt1RcH1f0hSW0Db2GRqvmPv8KwkRrxt9HCzMwqmXvBhQ9nUYH60etmqXa/pAQi+t+HST6OHMJwlcn+CO3NcoczZ90FYzeMCYba6pHWfpp3uqx+qUdoWZbyqX9SSmAdFjiDIdYyLLzL4LDSLSfI85YJJkkkhjjhJRMjJOSGmSi2AwvEQYlYOrGlviW6ZI8Fm5m4q3M+ErBnf+IJdZruExTwNdNXMuh+9zK+nVdCnnxiz3DDxEsRX4FQDm8WjSMI6+dl9HjJ86aRD9F1pYwe2pq4r4BW1tbePjwIcbHx+HkbVQ9qWGgWFpexcrKCmzbxhdfXEW1WsEHH/wGh9qKIISgo+MQOjoOYXl5GcvLS1hcXMTbb7+NfM6CiCCLXI5HDuJ2/Y9AKUVHRwe6urpURKo4fN9HsVjEmTOvo1wui2ziq4pofS65l0Z6MPCEbJJJ+MlP/hMMDPfuT2Nvbw9PnjzBF1evIvB9nBgZwcmRk1hcWAClFFtbW1hZXsbGxgY6Dh1SUn3Vh4BifX0Dy8vL2NraQmdnJ06eHMWxo8cwPT0Nxp5Pk5G2RxLtZYIij7QCBAANAhTyBZw8OYp//WsL6+vr2NjY0PZVmfm8B48fz8N1XczNzWF0dBTNTU0g4I7+ExMTOH/+PMrlEsrlCq5fu4YrV65AzlLFMEsCkcTzvHDBqNRmEEJh2TYAW9Fh8T4zAJQKEylB8ClzNaaX1G4RGyBTlgbT2L6KMPVdndOK9hXfE6KSHDKZgwT66AO6ZkMyEmFeGqJFWiOqfn3GpwSkUo20OAnOwtmRAj3Zib5wlP+HstPS3ksuV7xs4VBmEQLb4jZ8ts1D7tm2xRPtyBB8RGM0YgNcC6xeR1440u+V9otcULU40Lh8I+MxMnwfwBMrSSYjuX4jjLP2XeM3SBKCadrEmg5OGTIYUEtGLQ/ZOoXrQpdYF4tFjIyMoLu7C57nYXFxCXNzc1hZ2wAAtDQVUCgUcOfOXdy8eQuWZaFcLmNjY0NpOmzbxokTJzA4OIggCLC2to6HDx9iZmYGO7slNDc7aG524HkeFhYWcPfuXTx48AC+7+Pw4cPo6zuGXC5nNBlyXRfFYhGXLl3E4OAAAKBcLqNarcZ68xwg4XjIfBoAwdjoKEZO8LC9T58+xbXr1zE1NYVKpQInT9DV3Y2Ojg7Yto31tXVM/vMrLCwuJqq/desWrn7xBba3t+E4Djo7O9HZ2YnmlubEM8zn87AAOE4eTsGB40Rf3HhNJ5C5v0ghn+fXOAUURNmC46BQyBs1RLU4M8/zYNsWLl++jPHxcVBKsbe3h0q5oiTR+Xwevb29OHz4MAoOT0A4P/8YN2/exNb2Njo6OjA8NIjzZ0/j0qVL6OrsVCZ1jFHFTEY0XIbHEoabZZGM3DSgCAIqzOugRkUyQYrBQF3Ssi7qC7cyJGaTRu2HiRIbhy4Yj0YJS72jEZZZtcK5BsvSX5Z46e/Dly1eOdtGzrZFZk9bMBDi+5yt/srf87kc8sI+UL1EaDUSt0XVJntaN5OTkShqnaVd9CxQqhBoK0t7yRsqZo+PKSMyAk56u0ESio4MGV4aJHPLYu9rHxQknMRmNWXkAIJWhBEkHbtNV5vEga+qKCvDywfTV4FZPq1/o5cwaap930dHRwcuXryI4eHjcBwH29vbmJr6Ftev8xwVAPcd+OqrrzA5OQnf9zEyMoJz587CcRz4lDMY42MnMTY2Btu2USqV8PDhHD799DNMT88IiTKwtLSEyclJfP3115ifnwcA9PUdw9DQUCqDEQQBWovNOHv2HIaGhlEsFpUmRAzKixhZPl4kSvA2Nzn46U9/grGxUVSrVTyYncX96ftYXl5C2Q3QWmzFqVOn0Nvbi+2nT/HJJ3/DrVu3I3UyxvDXv/4Nf/nLJ6CUYnh4CCMnT8CyLHhu0jzK9zwwANWqD9d14bouqq4L1+Xma4qm0OoPfB+e56Hq+qgK/xdPXOt6PvxYGGA5bml7qu/7yBcKuHThHF5//bTSFoS5JnjEsdc6X8OxvmPo6+tDR0cHHj+ex8cff4yZmRlQSrG7u4u9iou11TVMfvklpu/fh8y6Hjed0z/H2yQdwwHOBPq+D8/nfi+eHyCgFFQJlXjPqDCPonHzHFFfgibT7wfz6jJpil45xAUcLEFiRqwGdBJV/jWNrVrNJusjzTE8crbHHpRO+sr6crlcLtRNhLqxUM2itUCXqhNDZekgql1xLRkBUaHHZecZIDJXhgxFxDRKs4uotb3F1UHxz88FNdAsfQDiq4MgHOs6LTHRUhkyvEyYNiCgxsyVc5wZSpkms65eRb34O42tXpncipeOraJXWbee4QVB27/3MZfSikozqdOnx7G6uoLJyX9iZmYarlvFzZu30dLSDNf1MDMzwzNYP32Kd999F++99x5aWlo0iT9w5MgRvPHGZdy48Q3W1tZw+/ZtbGxs4LPPPgMA7O7uYG1tHcvLyzwk6smTOHv2HE6cOIFcLmf0/RA9hWVZ6Ovrw+joKO7fv6+cvF/ogoot77b2dky8/RbmFxbx7bf3QKmL5eUV3Lp1Cx0dnRgaGsJ//fzn+NfWFmZnH8L3fXz66WeYm5sDY0z5HUx9+y0Y4xL3Cxcu4GfvvYfWYpGPncbU7O3t4c9//jOuXbvGc4OIRhEAruuhubkJ77//vsoAns/nsbe3hytXrmBqagpNzVIjwq/0fB+dnZ04PT6OIAiShD3Sz3n5XVdXF8bGxjA/P4+9vT0VAEAyNjJz94f/8yFmHzwAwPDHP/wRV69cRRD4sCwbVbeKxYVFrK6uolQq4XD3YbS1tUZMzY2PQyM2dU0GYyzMncIYGJUCYV6GBtKUMNzXdWqNm9DEet3A3pxt3YgNghg0FlrFyCilYYmoyj8qyOYRodJuE8+LEuFmYD6R48KUXN62keQmdEI4vPJFEL06YxIyGaJBOmMkbaljA9Aok/DyJuM+2JYaiyijfTL8IKA2u6TMliTehB/rMxf7R7aeMjwLknuxPKgE9/wCVcuSqB8eHsaPf/wWdnZ2MTs7i7t3p1SkI8uy0NTUhCNHjqCn5wguXbqI40MDqLg+fJ8nYKt6PDnexMQEbNvG1NS3WF9fx/z8vNJMEMJt99vaWnH8+Am88cYbGBsbxaH2VgQUoJSHpuXOwL66jlJutjM4OIDz53+EhYV5bG5uqnImHwbGhKTb8xQxGpf+87p5OV6XCGkqYFm2MvXp7TmC1bU1rKys4MaNGxgcHEZXdxdePz2Gy5cuYfPJBp4+3cH0zAxu3b6tnppFCIrFIgb6BzAwOIjLly/j+NAgql6ASqWqiGXf91EqlfD111/zMdXaygBUKmW0tbXjnXfeQWdXl+pTaa+EqalvI1GpJFHtulX09/cjZ9vo7u7WnjcBDeSYMQR+oMZA2bgzBi9gOHz4MN566y3s7OxgY2MDjuMgCMLn1N3ZgTfffBN3795VWotvvvmGh/GVJn2E+99w35OT6O3txfDwkHL6T0Nc6xBnMmRUK8oYLDFPQYiw9w/rie/Dkgf7DpRgrwSi+1P4KTHOqU72GoSfjaxJr4fT+zEBXaxMpCrDdznbjloVGidDjc81Ed+pTT3Qf9YnnVS7xLjoNI7p+wZdkxPptw6do8s4kAwHHdrajUf+SEzd55BWsPiH+B7D4h+SApQMGXTo5irxILEqYzHEeZPglJ/9BJLnW2dnJy5duoje3l786U9/wt///nceUlQ60xKC8fFxfPDBb9Dd3Y1SJRqG1vd9tLe348KFCxgaGsK1a9fx0Ue/RblcVhJ33/eRy+Vw9uxZTExM4OLFi2hpaUHV9WHbNhgDgoAKApaGttuCmBwcHARjDFeuXMXi4jJ8P4iETtUl4pQyRQinErGi3iAIQIMAVM/4rKGvrw/nz/8I//ePz7G6ugZKKe7cvYP2Q+0YGhrCL37xC5w6NYaPPvot7t27F8lwblkW2tpaceHiefzyv3+Jzs7XUKpUAWGlwfQ2iFxgHTIoAAAJZklEQVQT5hwfDE1NjkhMR8NrhLmSKfu6ZRGV3E8S8zyKExHjBmFGFN5ffS+eV1/fMbS2tuLGjRu4c+eOMmWTDJsb8GR2v/7Vr3DmzBn87uPfYX5+HuVyOaLtqFQqOH/+PH7961+JZx1qeGpGqWRcCi4FvoQQLUJU+AqCQDj9EzUXIHxvEyY7EcYFgs4z3z6DGSY6mL8R7ygFYxTKGF8yESbfZhJ9APLEDHNoaHcMlSYNHaeE1QmQG6/bXEvahcnfajVKr991fbiuB8/nKuAIB02pkSIPQ6dZ2uJChL5IY6T2C72tZuOO+LdEO4/4zmIJnxU7Z8Mi0TYxxuAHFL7Y7OWGmCHDvxvRNaR/4u8tSw/cENVgMMbgiXCJlDJl2xuXtJgkNLIEIQROIS8Oe0S0q4GQiAa+MHEgVqSmaN0ZXmXoR6pFiNqLbYM9ehAECBRBDTGJTAxGuCr2M88kgVqtVnHv3n3MzExrBBvf+wcGBvDmm2+CEKBcriQIBbnufN/H8vIKbt78BuVyRRHMlAbI5XLo7x/AwEA/jhw5EiEOl5aW8PAhD0Xb0tKMwcFBHD16FK2traCUwnEc7O3t4dq1a1hfX4dl2eju7kJfXx/6+vph25YiXKenp3Hv3n1Uq1UcPXYU46fG0drailzOBmU8PO7eXgnT0zNYWV6G61YxMNCP4aFBHO3t0caV8IzWi0t48GAWW9vbyBcKGB4eRl9fP1577TW0tTjY2Svj1s2bePLkCTw/lN4TQtDU1IT+/n6cPfs6GIBSiY+d5/nY2t7G1NQUNjc3kdcZi5jk0vd9FAp5TExMwHEcfHPzJra3t+F7vjiXk087CAK0trZiYKAfjuOgVCrh8ePHAICenh6Mj4/D81zcvn0Hm5ubaGpqwsjICHp6elAsFsEYQ6FQAKUUk5OTmJubQ75QQM+RI+jr60NPby8K+TwYYyg2O1jd2MStm7ewvb0Nz/P4/gjOAPiej7GxMVy+dFFE66rC86TGRHS5DoGhazD0v1qBCCOiv0J7fr187PKad88AROnZCHGuAqcQIbSmGsMaC8GdME8LNRhE1GUJXx3FiOv305hIkz+0fs4SyqKxXlh8Z2TRt6mHdBqTYfg+bSKZGAzf90MOWnBaLEXkf6AZDL29DTEYPD54xmBkOGiox2DIyCppDIbvc8fHF8JgaOUjDEYQiLVvhQKSTJGRQYORwbBt2NbLZzDU1YQgn8/Dtk0EK4Prug3VYds28nnbqOEPglC7oMO2bZFBW5w/Ipu3TlBaloVCoQAZf4VSqPWmgyd14/f3KePErNBkqDVLLORyeQjLGkGYCg2SFHdrvpiAyK8AwPdlFCMegtO2CZocB1aNQXf9AL4fhE7HhMCybOTzOdhWcpzUeCLc3apVnkE9L8ag3jOWWiGpJcjl+MDJbOzyeaeNuUShUEDO5toDGgC+MGFTY8ognnlePRvVBjGunhfArVRCLZOBUYg7f4f9qK1i0GkyeVWUybCEIIikDlq2L9eHTvqGjyRK9ENoxSgN53oqg2EwjyIigaKukWL6DQXDKM9zaNfG68rJL8JJEesRib41k9JmmMKxys9MU5UlJP2q4SyclHpn4kRLyv0jN6zV0JcB2XREIyrUajsxvG9k/A9CdzO86qiVHqnWbG6s7sbLmYURGTI0AvP58qzsQ31IBjwIkvU3ko1XljMRqfrvpt9kmFgpmTRF/2EsJIxr1RVnTExluJbeBwI+mrZFkLMJohRyOA6uiFgEEB5mVdAI0sLD9TzOLBjWuySQlDWIItI48+NHzEEgpSFaC2RfOIMpx6A+gxH2Xfd50Mc3HE9zVnUAkTkRltGJegbKKM9oDo3YhKQHCVhAYRGLR7JknKlOey5635ihH/HIUwlbfo2J44JfpjQZnMlIeUaIrqxaTF+jv/+gdn+i9VnN1yjDwOXXDYSnjT0vnXFIaJ5oWI/M05Y6yNrnHBiEnVZyK2WIf5VsrKorVlguzUSNUprIkvUxhJNa2jdGL2+cWEgM6oGZZXIjq31YNEoTmYo1xHRlyPBd4judgI0u5gOz6DN8j5A8Zl7ublrL8bZRSCZjv9c0wsQ00r74/ZOEniCWGVXqS0IsMJb0ZZD3lGaVIakRSsNl7oUgoLBsK0r8Asp5XGpJZDcZZWGI7DiDwSs2alMppfveXdLGtpHx1MvI/idohARBqVs9iM4RCwQ00ldChGN2rK18iEk4BrqUXC+rbkGMInbpCE4sAsJkyN2YdNyAWjPxB8c4PC8iA9L4fiWZR6mlU89ZZy6eAznFUSck63IFIvEdC1d4hK9IXJNi6xX5KvI+VLFx9Z95oBKZvGP1JSbfQZqJYmEn9rHY5zhknzLSKsNBh8wHmyYPYHVn+z5gvIdcKWLVZCq9DPuAeT7V+pzhWcEjLolT23jc6+Ry+Dc8/SNyduji0jSoGhP0iInDOFjQpdeyxzoTlEr8K+2DFOTyvipaKuZfAXATqpA/IYl7mHww9HIgoYBZ0okqbCohCU2TSStRix5qhMk4mE/x2aHLpqX1INMHWWMy6mmEJHMRVpYsn7hIFiCxz/q9td9yvu+H9cQmTFR5IZe05DrNxL9qLwDoybNMs0ZrFBOTj4AAFkAsAotZ0SgVhj7FofedyHZKvucAmEpI1SZf2BSUEdiw1JKPgITfJu3uEBmQ/SzODBm+SyiCgZhJAItYCBDU1eLVAmWhNFIHAffDUrLTfWg9M7zaYJQCtgV951TmNBFfgEx++sLAhEBC00QwYcqkn+SEQEjARYZoIoUY4jzV6jOBX2/xZyzMSIg4X1nk8Ewjxw4WIjTdfvY3wvdfLrUmio4jIrKUHn5WRyJdQMxEipnKxfbeCPOiQvry/2WEUEJSnkCMWo7SOxqNh+SY/JBWamSKaj4vks6V2qIIYxevQ6endcJS85chYm2FzKIUHIrrtDriy0Yf71xAA/AVluR3FMGvPsU6iviDjv5eMzmvsefyohQVTey7BJOhOxoZKfJ/P5Q6SnCetVTS+pmWHWkZvi9ggEp4Jz9HhBvaZvWiGQAiFleaACJDhjjkgUnj0l9NWCbnbaOS0wz7QVwEYS4TFcFF6QAp2ZWS8qTSSYYaJqlCuu8LnrXJOiUnmQsl0BUEJaMMsAQDkGIlEofUouxnv6WMgQUBLCITKEuGpU4wG9OzZYrETi3ygwaBSs/DxH+N+mslzsmI70V9baCxDg3/D8yki5ue7O0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6" y="2574750"/>
            <a:ext cx="5061804" cy="1620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46" y="1301141"/>
            <a:ext cx="5057344" cy="1072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828499" y="2254966"/>
            <a:ext cx="646770" cy="1182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969746" y="2020789"/>
            <a:ext cx="2430968" cy="1416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oogle Shape;1193;p38"/>
          <p:cNvGrpSpPr/>
          <p:nvPr/>
        </p:nvGrpSpPr>
        <p:grpSpPr>
          <a:xfrm>
            <a:off x="5491979" y="1327890"/>
            <a:ext cx="3376956" cy="2867388"/>
            <a:chOff x="710263" y="1475375"/>
            <a:chExt cx="1651807" cy="2867388"/>
          </a:xfrm>
        </p:grpSpPr>
        <p:sp>
          <p:nvSpPr>
            <p:cNvPr id="15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Scope</a:t>
              </a:r>
              <a:endParaRPr dirty="0"/>
            </a:p>
          </p:txBody>
        </p:sp>
        <p:sp>
          <p:nvSpPr>
            <p:cNvPr id="21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23" name="Google Shape;1202;p38"/>
            <p:cNvSpPr txBox="1"/>
            <p:nvPr/>
          </p:nvSpPr>
          <p:spPr>
            <a:xfrm>
              <a:off x="838167" y="2452809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Proses monitoring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scope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bertujuan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untuk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menjaga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pengembangan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project 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yang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dilakukan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sesuai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dengan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planning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scope 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yang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telah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di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inisiasi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di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awal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2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</a:t>
            </a:r>
            <a:r>
              <a:rPr lang="en-US" dirty="0" err="1" smtClean="0"/>
              <a:t>Terhadap</a:t>
            </a:r>
            <a:r>
              <a:rPr lang="en-US" dirty="0" smtClean="0"/>
              <a:t> Project Schedule</a:t>
            </a:r>
            <a:endParaRPr lang="en-US" dirty="0"/>
          </a:p>
        </p:txBody>
      </p:sp>
      <p:sp>
        <p:nvSpPr>
          <p:cNvPr id="7" name="AutoShape 8" descr="data:image/png;base64,iVBORw0KGgoAAAANSUhEUgAAAxgAAACoCAYAAABjX0iMAAAgAElEQVR4nOy917Mnx3Xn+cmsqp+7/rY36IZp+IalE0WBS3GWIqVRzEg7mtFE7MO87b5uxP47E6uHidjYnVVMrFaGEkkNRVKiAQ0IEq6BBtqgfff19/5sVeY+ZGVVZlb9rkM3ugH8Dtm49atKb84535MnM8Vmt6+5TxRmLACtNZlSaKVQWnvfEAK0rsSzJIVASokUAoQ0wWvCibtUduE824yEyH9oEFIQRxFxHCOErZ8NA8NRSpZlKKXNOyHQSqPNjyJRUZPnuLLYGmr7RRevyoKWSXufvScnweJRlC+11qYvigYu+0VrXfyrlDV4p7VGCOH1r1uu3VClTZxybjdeyvhOC9qyIPJkRNE3ppzCayKd5+HlWVM+HfyG3dUxTHU36ewmfTfdceNqQhOa0GePqjJhHwk4TMhyYCEEkZTEcYyUAhlkkGWKLMtIM1XKCZkL8fxnFJXxRSCqlNKkWUaWpqiiEuKj12cf5IndsACuwmA/OIVT2tRFq8zoQNo2gEBbaZKn4SftyyYvF68QZd5+KUz8Qm8KBIgQopCPopCHYRX8d8XbolyODhGUoE5OuhqQEOaN0KXeYMZDRCRFjR5WVl0pM7ayTJEpVQYqAuaVFvdjtOyWxrdO7RCrDR0GKHuh0MHsG42Zp1IiZZTPOVHosmFSTkuaKash3kv17jaFlS7mUvDdq4yjhFbSywc9Qmyn731sCpUp//ZqZFkVU6ICAwTgaFwqte8dMFNTIC+A3wfurCzDa/Jx5yjSQohKO7pARGvtAURX0FSAh6ugb9O/4+gj9WcBQPIyKJU3kUDovJ72rxAGvDp9VTBMHXRaUCC3nfdS3ns1Vp3undCEJjShu0tjGNfe1TerzeRGK7bhWTbc7kt5T0mM/bFzPCkEWkqE1mg0SumqgkQdXBCeXbGSt/Bf1Mklqxy6BkQjln357yUr3Hc5ULG6BjZaDhCo70NXORYCtAC0QAhTMqVUYYQu8hOO3lRtEPNNawPacp2kGJoOCPXb5kEZQSFVNeJxw6quFhZAWP1La2c25XpNEUZplFJoLdFaGZCmjfFeSKMHWaAxLi8h7jPACBGntkps3cpFEUkX6NX+tgkUON8iU42flqu73kWtrWxgd6prNKKK2Cv5uizTGehBr9UVdxwAEXUKujsD8zEqpCzTduIUj671X9v2VpRM3y2YCH4KIm2T0SZbbZR3nQ9ytx+1U+5dTW+X84VxcuC0q7SCsVWMtyDdYsXGi2rQvRDSKZPwvodpu+NvL0OwbtiOG8q7HeIfF9Ce0IQm9CmnOmZijUq6DOIGpyZKSLvm4zbQA6IbeuK7jmmPEQA6lyFCCISMjHKsFEIYjw6tS+u7LHSgIL6rN7hGRXx8UqzMl5H9lYvQUFu0r5HdKqiTLMSmBxXKvCqNUf4U5UPx7Max9VA5uJBOGBcfhDqWbQ6dgyWd/8+macHMPVMO7xbVjRstSiV6hyIX0ZUu9MvCWGrrblVvrYz+FkWFOp5mGSJT+bg0K5FmZaN+RcP+vm8Awx/I9qWr5OYKqH0RLkkEM0XklZUeqq3R0O8RQK1N1nEVEmH5KV26siwr9WUquGhHRTDMu2K92Gt9K3F2N+FE+BwyFWEtMpTCh7Kvt125qPu2zTLVvrt4O/cqbd3X8qCAViq3sFjU7gw0bcEu5STerim18xDU7SMNWx3+KDnCBGRMaEITuisUMBPXNco85O+tEh1EF87qcJmIr/SWrreB4Q6rbIoHzga96/JUlP+8lXJDoA3iOCMHGnWgRFQSD5T4sKlryl38R+vcADy+zK67dBhgrGgviuQHcPWlEiTp0lFAiNx9J/bD1hRRqYw0TUnTrIAXOm83IQRCOUbOMcUMa+brN+NI1IR1QVvgTqbD9P34jnbsdL2uHVy7G//+GHDxuZu/57auNTpfTTPbGSAqDK0l6LNtef9WMAJwYSsXLoMWwXSpxIVuNCJH81KUldSuxh6kdS80Kqd03pNFzlZndDteSDu4nY7MXXN0gErrsHXdc+3AGlff7RT6fFRXo9Ynti0AKgacQctFWNsmWhuQVVO+sSXczgeuJp1dxXG+7wh4cIWdje77p2rLwHKQEeZe0fvdB3c52qYfxBnX5977cVVwxuMEZExoQhP6SFRYxsiVIZ0bVkv+55MJ6G9fEzXy25WphmFppUBaHkupV3surPq+8rU6nuxhAer5dKgsI4y1XuQKnJYCrVQpewS+LlR58EtVeHeEX1z9qlLy8GculyzoyN+IikTaRetr70/xslxM0KBsNc2aiVsHKWWtXLR9LwRkWcYoHZGOMhNXSrJMFfHD/LcrdaVmYX9VEjD6XFEYSv0Ax/AcqLSlnhSMFzNWysmm/SIEemiN8A/D1jVcCPdc17c8ptIanWVmJUsK4igu9mi48e4fwBDen9LnD13LXMYyizql0VkmDAzStYreRyUPWdZYVnY3z+zQECXT0KViut3qnZvrXuq2g1FhT7QTYq5Vrp0xIKUMdGx/o3i496ZujLh5Fc1VuMs5Jcx/15U5nFjVAEG+nhuZWeEQga+qLZOAUlAQjBbh96Bw6mic0oIJ4xVTeECnzspSviuZxwRYTGhCE/pINEYuufzKOgsXvDzkPFYuC/tX1PA07SuwYxjXOFn8cZOb8zjRHeiTwTuN1qJ0ARICqUErCZHIXVcUWb4h3hdVbo5lGtZmVkis0MIlQOcgrpJWjQZuN/wW30uhy55oO+UhzD7XEWXcQMrID1ozrLB1VqCwB8q47WXauYwRrqW4uZeaRaHIO4bsInvtxtSFMc+zMNfooS5wEjhARPiKu13pc6GVruszSpCi80BGNSnrG6ozIj9UIVfHfdc2T6EtZ7FWmpQMqYTjRSQR8j7vwfDJKpR7iBIob3Zw1CHJvSS7P9LBX/fXbpndZ1Tdyy1PLsAwTLPc2FdO3Jw95lacOuvFuDzCwRXG3TONsfpo51u4wiGV8t2oXNwQukWJ6kb67cqxH5qAjAlNaEJ3hVyGuluT8G6+O0l+ZJ79gNJYPuwaRYXIFUCzcmAUY4EQWaEUghUH+YvchcaTVGMb0FFI69WZ4p0HLD4q7aFTNca1PIoiZBRVowUNmWmFck4kNTpDrrTXRtqnRMyjVcaoBUgag3LsK+3nCKUBEue3BRfuP/fbjsXygEy1oT21SJTv3PFUTzYtgUabVbV8TGohc6+++7mCkZMOnkPXFK8hKzuU8BvenT91c8l5dzeVKtPU9bOkMohDc0auOVfLU1+fcfkHuZTxdih3He2HZ+yU1rg0vcnlcS1rztLByXE56JDCsTzUJewylCCvQOl3YXwICLy08jA2Xcuk6lhTLV/W+ca4vEzuCVWVBDDMplJDB4S7tpQCYosxbW7j1DTZBGRMaEIT2hdVzLA1YbZjMDsYAcetzu4so+4/RwtFfVjm8H31u8PoA5cZq3OIyOw9dY+G14pypaLYw5LrJ8I/eCa0xpZKbaiLBVqGDhNwUMe4ztmuS0Tww8m2yEFbfU+a4/8jWUnDuqNLYTaEZ1lmrj2wyxt5u1hFvhxbFslpKgPWbQLthfYDOH/8775uaH+Fe1Y0gHJAiA2f67d2n4Pril2GKcPanL1xpd1wVZBhAwo7yEQQsUb3RpfDyp40pYVAS/Jx+AAAjKKxKQe0DwqE/1xjhQZPJTW/Q1TmhLvbZBRPO+l2YCfhJNP+N0/fDVLZDcsUY573QncbfNVRgeI9Hd6fqGB9Rik7WFvQIRxF2x83dlO9fxwbJThwy+aOp3AlwI0XrJbUbdqvowIg27IoVQ9SAv89QX4qBwETraAY4TVyLchxq+UEqIfEE5rQhCa0D/KsRXiaVt2dSDaOtbKWfMtuxS3jua6dOGErWnzw+n7SbrCXfV/x+HVlBtTLJmH2nZqfutibodClwqfd+DUcvxRovsKsHdkVBC01ef+tL3DE+Arvk3KcVdzNsJMINns7zQqGRge6lcA94axUquv0NBc4WWhXvPDK5/6orB44zb9d2UO5rbVGC3vokVnFMmpRDgoLAFKgDPNH53Fx3AsLC6T28rF6luk5O+fw26ein5VtIh3AZo63FSjxILlI5ZDOPWt5J6oo0wHwrAt3zygcXd7P/U82V7f+VFEtX6oxFVC+suAarI+ujWYnkeMXGGZVI+DCsHXYr3hXA25rqhIWuT6sO8ZdFzCH4QkhILMnVPkpeSeAfOoGxoQmNKFPFbmMdtfyeZzMrElE+I9CMO5wnU8GBQYj78FFI8WrPIKUoDWRMNZjrRUKSlfiHHyMa5hCNrngYqy9dLw8NN/vttZi0KoQkiiKjKtYbb54innhHuUURwfK/t7LuXvT3LhW8LGMA+Jq3L7db1ob46qnAgir4BvQJaTNIShEBTQFY8EaA8bWxi2ZAzcFmKP6S6OAUqYeDwbAcAYEBN0XKGPhd7tk5qhoFIHCtLi7Q74gbTGtLtCfvyltGwqsPW7569TtT40+6RoFwpdhAL/7iw1TomC29kQRXWywNqg/HxPuqoFNXlcvbaq1sgUraK57VTHV6satt6fEnYw1PRiu2mGFgcNE3GPg7P+CzV9FXq6fptaVseSW/1MzniY0oQndXwqZC6WdVNQzfN+WKKxOW65XeEfO6xqOFQpHa4D6pMGLStv5FmY/rKOQKo3S5b4+6yIjIg1IpJOIUtZ3SldkU3giorVk236riMa8r+qM2h7tpxtccOJ1uUZKSRT7R9PafZoyX4Wx10NYF6nitK1CK9fe6k7piuZWaJx50CqWVU3c1TD86NVG0o7RWXvfHNnt1NvtGXvXic7d3Uz9VX5HiEAqWaxIuBvFw/IIRHm9mf1klY6gf0ugWepA+RYgF2oUyN4GfyAARgiGK6BqHFIO9mGUEfLPQVo7DJmxz3VhvR95u7qFL47UG5uaLZHwftah108Yq9wVFfV0QYNTe2/SeZxWBB9x+rtsS/cCP3MyRqloe4CgRrkvkrQT04IWP7uitCJ4r+tARFAuwnKMCV80Qb453Lp+eRu+wo1fTrrbkqZYXKuRH2PLM26+7CrPmrz2Q9vN0wlNaEIPBtUa2axlZ7cTV1ONY59rGY/ecxb3k+r4aB1Zw1oZsXQl875bLdsa4PIgUkoHvORKqv2rQ5Bh/io1XpZ4iqX3GP4eQzsJvbwexnCIWb2QkiiShSwfl7zSmkxlKK3KOnluZyGYCqV4kHidIjnmu9tipjmCiur88JYK7igVf79iojQWIqjTWLQylxgjBEooc2WDdO6nCHRor4m9l5paNzEnkHNKboGzKntX87gPBMAwDbP993G8xDsqzX1fyQAPbe1WEfroDMqdsH5qBbyoG7yfRlQRUEWxtcxp3CYUwLAGl8m6cSlBp5ustPsxnL0ZBTMtvDErGwqpAQM2S288imq/3ovu88rgTmgckJ3/sxcaFpu+dphfde/qAPaOZayJN6EJTegzRneBCdbyklyxqcoN7/Oni7Zn3xTW5vKnp+vYvhBCEuXiwN2f6D8DaO8ZrQtrdn3b6l0Usr7c9ck5aTn5ShkRRRGRs5o/LslMZWRZZlZtnC+ltPcBkpGVzssweRe0bUN1qlwYqfbCwgrgCfPG6WTzInStyh/MRmuhkcX+TZGPkaDwjq6kvQe3OLVQpPKzch+YBRj3ezL6jCKo8DbhRO6rVq5iBG1So6hr57cL0uqa0AFpZbbu7yC/UtnMX1krcwEjqiOz2Mw2ZtAWVdDUgqhPOrnA0uj/OvzK2MapGyA1uAOszi0KYFKsAhRMtIxRnMRRFMrt5zJVhTNhAxe+otSBtQnw3LWKd064nbrZA0Bu+UTNMXaUwMMezec10w7GmrCJwyklar7Vxdsu7H5pL4aCCU1oQveIxglP8CytrmK3bVqBDuM/UIjSQNcqnl1J+4nhDY7R2JeBwvtjPmsnnKmtFL6MKvWcUGktL9orZCACRCnvPAls/YicfK17jsJuOqaQq6Vs2k5Tz99u1znCjS2MCxiaWOb7L0R5umKpZ7l6kkZliizNUJnK3Yvz8CIfi8qCIn+NrXaPt1OuQn/crvB5iELfcNOvQyA6DOWEM93jxSlSdXWXUIcoNlvnJ1fm+zSkKOvs6c9Q7n+ucydyClEUW/i9XOgNjj78QKxgGPK7rBbkUdPxgc/52H1HNQypTunZDnDsVK6696UKKIJ34Lt2OYOkqkN+6izDOwPbXY+AXZM7nwtfVVG8Md8cgOEd0+fs7cBNx/51mHNRQrdP7cQNGH8l3L4q5pe9KFPoTuW6FDrxdkv3fQze9wJMaEITqlCNcAzBhUtjT5SqI+3amx0GsAMvGCc9PnEUqgR18sP7tl1aVR2EXOG28qCSxJjVjUIhzRMrsKGbMIG3QZ21t8YI5xQ4/7/Z2xpFxkVKhm0S5KCVJs1U4d5Vr4hX0LD3s6Yhqkr8DuQq3EJYFFkduGFaHp7YUebpIo26vivuEcv7VgVH39t+L/o/7IPdTCRPn/bnZ3z/5HWdGu/T2LKNY1C6mlqtDiW2/bmjtXXcgBBO7sVtzdocGefbVijCmL0ajtLq6rRBhp9G/cqfzzVwTtSF3gVtY0ApeknYZ59x2L4rJmgNuPDzCiw/brYBeKjjq3XFHke+taW0RoRLpEXebnmc8svcolG1S5SPdaLBrVsdD4b6ulXibdM/2wbOv4maoBOq0qdG0ZrQg0k1wrPYW+a5FVhFNjeGuEYd+13Y/xTqao2o175C+2kgl5+5bbYbxiYCFjkmYZ+d1nL94nfZH45RSpf9ER4h7CZZkZHah5ruHo9K0KAc5UZ/K69EfnR7ENDPDqXNCoYRvTLPtxpWVDdBVLZLVBKvccGup7Ify+Nw3eNtHdgdYKzt9FE9vrPHilL7TWmNUKrQcezRsh7IoNoPdW2cR3GeReU7el8rGHd7WjvDz1Hm9p5GdTKVn8uB6oLZu0buoLNFEaLceIPF8gHDFbaTdN7BZY+580HYCQK7GdmfCKrYEepG8t3IgO272tNldclUrdLuulFpgpM2cjSoy8hlQm6+jvJfd7xenRK4G8XQBQ0lswrATB6mwvilMH5eNog3hstTucI0vXTx286+qCt3pdbjULr95iVSndifGuXiLlEsBZEVwMKOYwqFTaWaUaZJ1aTlJnQPSFPyDF94mT/h3reSJZYUKI8VSVg3dGuH8xjN9QGVnSJ83q6c4wLss27b69P+V8tOCpBYs/fQS1OXYND+tn1ajAHLpyxwsRZ37fCwXLRKB124iq2rQyhljki1sjyOI5TCkWXmT3F/yB4liX93xvZkxZhwf+C0n5dOCdqEJ+9CkO5UQjjlr1VsRdFnxdzL+88CAuncHJ6jOqyh3OvdShnsO5u/o387ER8YF6n9iD1r7VfaoF3/FKG7V7b9kzuQ9lugB6IinxmqHC7sbFgC/5jacIXDxHcEozuoHd9Yd2y6cjiUg7sBGXumvBxZBkpkFXcpa93Q7lnb2pw/vuNQ3O9Q3U0lJ9OglsyNtbDWS9kaZGwNNYM0Y5BqBqmiP1JEUnBstsGhmYSZVlR66+3HljOhCX0Eulv8TJeMtoZ2sd9jQnumcBHA9dgI9zIUYTyjrgmva1MpFezSwi+wPkJ2BcPdYzhuCFhwEckoBzDOTd4VEGsNdLthhLmx0YKg2hA+SUea68rlLC44cMdsnrpFWtsAyp10BJ+/+4DPboA3F/RJitOrbF9WXGn2TvsAGNXjOvdDbhpFs+5B2tmlIqU1UpmGcTtQSl8xdPN0Xt0dckFcoDw622nGk+cXKJzSOuX+lCkC4Ri6l+JgJ0ag3YCOr2nx0pnM7sZurclXOMqVKrR7i3jJNMONcNIbKEbjE+5vmxY+Y9+pneqAilebvGxKa7TShnEXpin3VvHSOiQQIHVNO5bnaLuMO2y+sNwuoPFWe/xpUIYPwrqPn3UFWQjBaJTx7s0t3rnZ59Jyyp3NAUtbI25tjLi5ntJpSP747ALfeHqel07NIAVkyjlF7TPehhO6C+RaU12R58xla7B2vxf8aowO5XGdUJQWedRzvMJY9ICP793w97spJ8ewWa88ELZmXf7OL2PlHZtWmaC1qvuBK5fNOTqREJjVWff2bkckOAsdOeoQyCjKN3KXebkrHTYf9/uOstOJM04H9r/mIbRft4qLmS5Hqy74Mt63IjXHba1wQXBXF4QgiO6XJcjbggwhtNkMj0RKRwt1Vp28MoQZjGmwPQOMWsVsv6S9tt+1xVZrY7mTUjgbf0Sxh0Zre8rBx2Slc5hlddbqatjtXgmN1vl6zAPOGD8KhVX7uKvqzYfSuLHj+Cu6V+dQ22GaRoCK3MIhsKdzGIYJEmtx1mTKMkTtK85FgXZf/iLeLsoPhlnHwiwTK6XJisjVvSQF6FXlaR2ltcoqqIGwENu3ZH0dS2Zgzj0vEUv9BYhlWp/iaVJLtjkiCd1hxge3e/zlr5f52aUeyz3JWnfI1mDIYJQxygRTrYRDFzc4c6jJ5x+eMWNVaGIpSCJBlLu2jDImLlQT2jd5x3zbienN4ZrZGvLdAoAIR2OsddrwE/HKUb77JIzmOsy0m7B3M9+d3tfKm6A7d7N539uDM0ZM+AepaGIhkTLKL9ILTW5+mVRuPANX7yvDCmdMCu0cgpJ/LDwUAiMfznc393FyuDoB3DCOkh+81yI4KphyPhXeEtsIvYqndqhrOgDEzsksy0Ga1kipQcuyTQoVp77di19jynT/XKRq9AvYxQQTxvqrtGaYarJRmrtviOJ7LAWNOAcd6LoxfNep3hJgW308oqiv72dRbbrP5PIDT9rVBC0sDpZh5WPPcl3HzGIfM6Xppxm9YUosBa0kcnxMdx6hd2sMayDNjD/+MFU0E0kzlpUwgGOV0o5VSRhrB74lwwdYeyzQuA/hLYCTKZGTFaCS/ijj6uqAn1zo8uoHXZCSVlMwnUhaMawNBP0MPrjd48pyn1GqaCWGN44yza31Ed1hRjORzLQippuxY7Wa0IT2RpW7hOpIb/uzmmbwa+dr9AyP2gVbndA+qRYb7IJPO+tKhdJcpula+m2CRgZ5J26OSzsHF0qrWpnqggtbTuHlWkPuTub8tygLWLFel9+EzaD8W+h8+eWBuawssbTZI1EeCayM/qopVmMKoL4PFbHafM7+Uq2we4C11OaiPgJPi71kmAfdM8DwLQkfQREWzmjcJSew4EEA6/2MO5sptzZSRhl5x0AjFix0Eh4+2GKmFaO1KK20dQj1I1C5xOa8Y3vQUAOqrbpAMQqt0qlL0FS7Cjyhu0OhkcGYeJ1nd3K7lrHcTUpW54PjSQVCsNEbcW1lwLkbGxyaafD8Q7O0EjMeKkbjYBm2jsYNB3f8easR2rhDZcDKVsqVlT4frvR54sgUjx1uEzk+tLqM5DROfoMn9thbY/GwS7ZFeQoQUi1PaTqqq5EoP7tXhWqnVE4HeVaaz/CcUApGKYxIQAg6yYBvPjHHc8fabA0UP7zQ47WrfdZ6GTfXh9zeGHJysYUUcHt9yLffXOHtG12OzzV55fE5vvzoDJkWZJOVjAntkWqBRT4/C8updt5Tz+NEoYKZyNbOICxL0EYH0fadxw0r3GYClu8Vhcq6y/TD7zsmZY9SB18QU1rTreUf3/G8tKLnLkZK4ckaUSdDSqoa1PB1Uu08OLJZhOGCNIX3EJQ1eGH1BKEd/Vpbd2bQ+T4S959fuBCcBdm4ZbAuYx7A06BACXNruhZGX8C9DTzPzV+lFEXupQ5Q5rV3FynvNsOguXYzoELrsEV44zpK6/x0FEGaKS6vDjh/u8/5230uLo24uq4Y6AgtpAEYUnGgDU8dafDE4TaPHmzz8IEW062Y7kiZzvuIHKesfo74CAa7N463R5xeXJG3r4eYw0wndM9J+8+5d2R+TF4Noi/+CDcaaOOOJATc2Ej54YUe331vyDNH4NDskNMHWnQaMakq/KWcrs+Xeut5YliCHb9pII4kg1Tx9o0u3z/f5Y1bGX/8TMzB6YTFqYQkFii1XSrlbzOqzT6OcIOfEDLf0iEqtsaqO9W4gouiDYt32s9/HI0DWbXZjIm/U5yPG9ckkSCWAik0SguUFkgJzVjSTiSSDFRGQ0pePDnNH51dYL2XcW3zDj+/3GOpH/HTy30WfnqTsyc6oOG3V7v88OKA88sZc0mfraFmtil49HCHdiNimFYGw4QmtCuyR7Br4RpnasLhz7d6buOSnXkVqZvni6cMTcTmvSNPqcz/I3TZ5+PIW8UIEwx+SyHNiU+5N4oIgrmYplS+rcK+h8q4+no4KL0wwrWFGYN1IMS8cWcKVtTHxSrV8O5/TeXMPNJoHWGvPNB5mip/9uZPjb7gGcBzd21dGK/Do4NNO0utUQKEMPnizKk8IZt6ZZHHzX9PAEOHGybc1HbbmXWdF6LMwAqhNGwNM66v9vn5hz3+6fwmb1zd4vLyiI2hBJFAlFclG5LIEacWEp4/3uF3H5nha0/O8fiRtrliHrx9H/shr/i5b1otMwtBJts0l9e0vuI6scDcY7Lz35sozgTKPyogy3QlYtinbhKRNMuMl5YH/MulHn//gWZ5kPLlUz0OziS0mzGFHudZFMiP29ubu0qF6TtlksKcLPTGtS7ffXeLt5YaHJsb8dKxIVPNCCklaaaD9MLcdZ6WKPaTYFcy7IqeNHsovLOxHRDiAfSd6uIaM8aCEb+eu6W6OfugzTXbn1sDRW+U0R9lNGJJO4lIIsFaL2W5mzJMM0ATxzEnFjs8d3KW7jDj8fe3mOusszaQ/Pr6gFvrPc4en0YDb1zd4no/YTCM+HDQJxaKhTb8SSvm9IHW/a34hD5xVFpGS4Vq3IQKQcV4+OH+dQXqdnnoiey8D1ScQrRTo+cW8m2dk7QZT1LKfPPxNnqWTVMpQO8fXIz77VDp/ZzLO2/TNRR7Nqzi7rbHNoi3cAlzjZXOs8iFoVlkydNWpfz1Cu/ap4WbfpBXESYA7Nrc/i2BTCm0EEilnOFzTWoAACAASURBVBWqMK6fnku7BhiO8fAuUVUtc9GndemIIslKd8QbV7tmI+PVjMubEZsbQKaZbmZMtyTNxDT2RnfEWj/j/dUWlzdHvHr5Fq99uMkfPTvPHz53gOl2zDDT1ex3Ll41vFWowiD5mKsFMkE6FdBuUa520q2C5AndTRI1z46LVCSNm91glLHWHdEfZQhJDYCsDhKzmRquLXe5szEE0WBzqLhwe4vHDjSQwFpvVMZyN7jlm7wc+0IgY3cLPgxDajckvZHm1saQjaGCKGJpK+PCnS7zbUE7kfSGyrfQOMvT5ooeSSRhrh0z34nJFASYpNijUsyPnBlbq6Y5eU94zDi0SdZNEG+eOU1dZ6+oe66j7eJuRx/XdIwjQZppXvtwgx+cX+e1D7s8cajJ5x5qc3Qm5rfXevzNWxtcWAWiBpHMGIwyeiNFM5Y8f6LN1x+f4meXulxbTbnQh6tDgZCSwaakIfu0pKIvJW/c6PN/v7bGsfkW7URyYLoBUGyanNCExtIO8tRYSo0Hwc6jSXtP1v6452HolGkiPu8+VUxtdWbs0MrlPLvyzD0BtDj9STtXM4rS8Kp1aXUX+cfiZETtAF18WWGvMzAgpHTJcuWKdz+HQ+UYzI2K7ubvmoHp3mfh3tXhJljbNDko0WWBcUzOxjvAFk9EiMII6RgjPR2iJmPXeFoUQlbcrpQWefoZOneTku5eGFFuGEeXfeHSHl2kXJRTSWuP5FTU1cy13VBqXg1SxetXu/zNG+t894MRV1YVcax49GCDpw+1efZok8VOTBJHKK1Z2hxxaXnI20tw7lafq7cGfHsEIyIWphNeeGiag9MNUrWLTWChprJtZ9WRaaR8SNenuwPtAvxO6CPSuG6W0szx7jDjwu0er1/Z5OLyiPWBRkaRCbTDGLJ3A71zY4sLt7uIQY/bK4LvvCu5vBEz0+rTHaYm75rhVDkkrmBwtqw7IWUbTdOIJCOl+fmHA9a2hjBSvHcz5q9I+NUNTRIJhqnyGEWZarmwHYuUhxcbPHe8w2MHW8y2IzLlHs8blNVWrpjbjraQ74uq3cAntrVxfepJCHM4wEp3xE8+WOev31jjrdsZb94a8dbNAQenEi4sj/jN9QHDFE4fTPjyqSkeOdgkicxBFy8+NAXACye6/PZqj3duDbg9gAzNiUNNnjvcZq4Fb99Keed2xpu3M7795hqdRPC1pxZoJ3JXRskJTWh3k/UjjKRxA7GSb1U5nNDHTDswjRIEaO+3E8CAAMf/3/nkr45rXaz220yFTdMCEDQyByauwc7f3UGuQBOsSrjlLGXvTtXfCxXNFSrpumqoNrqgKaeUonANU6hyT+Ke0LgDhIJ47p4PaY5uJUKCkG6gvFxVeb1rgFGW2TGne5tAd1+doDWLl8Iq41oTSckw09xYG/L99zb5b29ucmfYYraTcXYx5RtPzPDVx2d54aFpOo0kd8EQdAcZl5f7/Oj9Vb57LuOH72es9CT//eKQ6eYSjRheObNQFmFcucNlCa/ctZVxEK2Dzp2XusaUYt5ZZO5k6Vpm7xamm9CuSGAmtRRG4b58Z8A/vLXGf31tiXO3RwxGEhpNb5XDfwiBM5ANIO0h0j63+wnf25ziex+sg4hAm6Xdva/t7obCsmgYDSHtI9SI8zdanL/TgSgLEE5dXTToDNI+Zw4l/I9PzPLnLy/y3PF2AaSKDd/jgEb+u7QplNYQG8Y/Xas858Nr7ppm0sHf3VCYzH7i7g7i7Z2kEGwNUi4t9Xn14hZvXB+Sxm0+WMn4YKkPDEEL4iTmkdmUrz3W5E9fOsTzJ6aJpKA3yjgy2+Rbzzb55tMLvHVtix+dX+Pc7T6DVHF8doqvPTHHfDvmb95YZkCf31xP+c476yx2BC+emqY520AKWRE8E5qQR579THhKGeCMn93MkqpMdaNbT4fxK/s5H91hL8CEPhrVSYtKgJrf7k3SxSd3M0Wu4AuZ/ys+VS3z9kRRpZVzp4Nd5cAZh64+5uus7ihR+QvvQl1Pbdv++gC3PQp55LoMlqn4EYs8yrKFRkWbfpG2tIetlC5TCFUceKRrDupw919UClVbIWvQNB4MQggUGhlu9nD3aDjGw927SNWOpN3btkpm4GrOeXPlvMBFpkkkuLM54gfvrvPqlRF3+jFNunztdIf/9IWDvHCyQyQEv/5wgyurI7aGmrlWzKOHWpw+0OLfvXyIxw51ODq9zN+8N+DG6pDvvjPg8UNtnjo6xVwnIZbmHoD6Aldr5vIr11e/bt+73RgTnqxQwS0CIinJMlX67OVxRG2bT+huU10zC4B8Rezv3lzmb9/p8s5qg+EoI441C1Omm8rxI8YNEIQQDAbQ14KRiogjSSuBdlsQScjS8oSmvfd1HRImmGPW+iLRCrrAIBMoEdGMBc2WptkAIfKN5S7Q0HZjnWCkNN1BxqCnOX9rxEh3WZyKiYTmmWMd4ghUVkzkKsiwKxKiPM3NWpS8090c1ypzv00+jzQVwWRraKFZhcF7VgThN5fwQbvXZHVNK+pb+15MT4Fxj1rrprx9vcvldc1IwaG4z8yUQCG5vqlpxfDM4YQ/e+EAX3tihscOdeiPMs5d3+Tq6oBMG3e2hxebPHKoxbH5JsvdEcNM004kJ+YaLG8OiXWK0CPIFHdWB1xcHrDWy1ic0rQSqsxwQhMKKNx7EV5kZp5tgBpDhLD3PzmzLOdFIvc5LuZrYa2uHK2BtU9Yg+WEHjAKwCc4Y8cRA6V7rgs0Nf2hYq07QkaCA9PNAtCa7yaslNAdpKx2RxRbw4VmuhnRado7NUq2JoUgErAxSNkaKNIsv8RZQKch6TQimkmUg5nxVQvEi//SawL/LNa6geqKOltWtz3cUy2FEESR2UeptTLlFKq4uK907SoNeOWR8hpf/Dq5uLqtFmSZQgmNVAopZbFHppDbWqNFCe4+3nswjCaBpwqUMK/QrbU2rgE3N1J+cqnLudsjEILPHYv5wyc7vHJmltVuyqsfbvGP723y3u0BW0PFfDvh2aNNvvzoFK+cmefzp6cRWnO7v8w/bA25sqp4/VqfL97o8uKpGZotWXNqjlfYmucwDCU4LsCFG0b4PukV3z6jRCnhD5gJ3R9yDCgMUsXN9SE/vbjJb64PGakmTxxt8eTBiJMHWkQyP84ztIw46FTmE/n925K3b8CH6y0OdCTPH004fbDDVDNmMMogz/OubLZxx5+zjyOWgjTVvP5hxrlbmtVhxKmDMc8cbnBkvkUszR0Z5aKaKHxNpZBkSnFnc8gvL2kurcGlNclvrg946nCDp4+1kQjSov1MItqaGtl+ZNdZa4AC8FifWe9ipKCqIhAaAvLLN8fk7ICM2rbbge7lbNWYAwVurI/4zdUeN7Y0U62E33lI8sThFs1GwvvLGe0Ezh5p8m+eX+T4XMKV1QGvfdjlt9e6fLgyYJDBXDvisYMNXjgxxfMnpjh7YpooluhMcWt9xNs3+7x1e8itjRGg6ExFHJhKyruEJlrahHZD7sTzbBS6BmSUyqAbvTQy5sDCvsvTVQFvc/llaQQNzQ0T+kSQhzVLoCnyj6NUceFOnzev9bmynpHEgscWE5483OTITILWEAnBMFNcWe7z7u0B790ZopVJTwvBwY7gkcWYZ45NMdOK0NqAi0GasbQ54vVrfS4uj3IdFCKpmWnAk4dbnD0xRctxGTVy0ezR1JixqdTO+yL3Oio9UFFJyDdkG/1ZlgY8VKHjenssdFWC1nspB/NLY/ZSSVkACunK90I2G9BSDzBqzHM+I6g20U7T2WZaNRPaFO0JAWbZZ7Ofcm1tyLnljDsbQxamIv7spQP8/pOzbA0U//nHt/irNzb5YCNilOacSqT888Ue//juKv/LV0b80bMLfOXxOc7f7nF1ecAvbsJ7d1J+dXmTJ49OsdAWjBwLr8v5fJcAjcWcXifY4LWQ1rXC5FXPR2XI/nQYxb6v6/CanCb00SjsUqvobw4ybqwNuL6estUbcmhG8MdPz/Ktp2d45GCLJJI73hcQS+Mn+Q9vrfFfibmaNThxEP7kWfjdM3McnGnSG6rcnxLvmLlQ+O6qIsGg0phxp7SiFQu6Q8Vf/CRlaSBZ25ri7EnJnz+b8OzxDu1EMkzzbZgu2geElCSR4MrKgP/yU8V3LsLVfov1YcZ6TxXGRgsuvJWGwgXQMTOFRXfyKm0O/qa1qtBx4gauVv63IsHivQtoPL3IXeq1+YgyTljyGlb5kcmsjBkeeHFpwOvXetzZyji10ORbZ2f5Hx6f5ehsgxvrA2IpWejELEwlvHV1i//z1Zt873yXd26nDJQmU4JYQifK+J1TLf70hXm+efYgjxxs0xsqXr24wV++vsZ3PlCsrqTMtBS///gsX39ynuPzTRrxzmN8QhMCKgzL3mZRoVxT8Q0FokaHMF9HqSZTqjgmPJJGgrqXpFVymeCLB5c80VDKBnc/RvnPhMsUrHRH/OO5Nf6Pn6xwfiOhEWlePDDkf/3KIb75zAIgaMSCjYHiB++u8f+93eXHVxRapebEQxIOtwa8cjrmf/9XJ5hrd4wSHAluro/48Qer/MXPN/jp5RGtJDIuQWjaos+fnp3lwFTMQ4stmnFuWMwLp+y9Gy6IZjf6cPXZpe3i6+BXqK2CMK6tUiBq79Aw+1bsaVXlXV7UyudKrlqXJ1jl9Rey3ARujYH1AMOFaLhCV3uZ1yrJxcfAyyyw8Jarqc6mG12eMTFIFWu9jJWugjTjYEvy4ok2zUjwLx9s8KMPNedWBDEDnj5kNnpfWhpwfRPeXYn49tubHJlp8CcvLHL2WJtnjw15fWnEzc2MSytDhmmGQAUbg7SPgSzkqUV2QV0dBOlgvsLNww1Tb/ksLTahO1rduwndWxIY4DjKNJsD0y/HZiQvnZzipYem6TQjc7rUDkIskeY415lWBAhGJGipmWoqDk4nHJ9v0rcnN40BlLuxiIjgRWjp0FrRTiQbg4x2EpHpCKUT4liy0Ek4MttguhnlJ6y5M6CcA41YkkjB505Pc25T8eG1GK37iMLSaM/EDgF6PW17M2uNy5QBS7psE2fFQoC/WdwFIsVScNleZYMZdy3txAmazpl/QZ1s/vUTet8khSDVitXuiItLPd660SXtQq8N793s8eThFsfmGjx8oE0zkYxSzflbXb5zbp2/eqvLuZs9UJrjCwmRhM2BYmUj44cX+oz0OgemW8y3IlqNiKWtlIvLI1bTBvPzmq89BP/xCwf50qNzNKLJ6sWEdqBw7BeTkQJkhOELiautxKMyf4QwFuH+yCiLv7nS5dh8k+dPdHjhZAe5zXy7G4vAE/oYyQ4IuyIlBOYuJReJmJUCtKY/HLG6ldGKBem8sp/Rjv603stY2hiyvjmCLC0M0NEoZWVLlCeJ5nI3VbDZVyxvDOmv9+k3JCBBQJchq92U3kihlNkfrDRs9DM+uDPkxxc2mWsJnj/W4omjHaZbsTkshXG63u4ojD8ORBcrgZ6+bs31oEV5h4ZSyjS1vRncQntdpud2jA6s3J4cVNqskOQrhhILaMpyjHeRCsAFYrx1tT767pu2LtQw1fRHiuFIgdQstAQHp2LW+ik/u7jFe6sC4gbPLWZ865k2pxZbvH5J8MPLGW8twy8ud3nhWJNvPrPAsbkGpw+0iCPF5jBltWeWjYxCVN76aDupUEps+Wo5lm99Mf8XFYABFMgurK+HuZwv5ZUyE7pf5PZNpiCWkvl2xOHZhIVOwiDLj2fdYZirXNo244jZpmQ6TplOJO1GjBASZXaTA/VAYjfgIgzorYgVAj9C54NzqpUw3x7SGmZMNyNazRghI5ARhR+lg1J0bhBQWpAkEccXmixMZWhy31UJhVtCzuHr/K9d2hZcVAP7oMcKokD7LdynHFeqYi+UZzarpr9dacYp2SGou9tTVuVWIoECoVnZGvKj9zcRwtwL9IWHZznajNjIFL+4tMH339vg3C3jbvfM0YSvnplhuim5tj7iny8MuLyc8i+Xhrx4cpPHDjZ46vg0kTR9IaOE4/OSL5yWvPL4HMcPtOn20skRtRPamWqVE4ccDcnVV7wpE8yfSAr6o4yrqwO+884Gf/PGOk8cbpJpzdNHmjSSGFcv8pSxyZB94KlOPpR9Wa5euLpSO4l47GCbrz0+w/FlRSMWvHQk5vhcs1j1zbS5mPnEfJMXT6S0mxJUjBRG0Z5pNHjmWIt2Iyo2dGtlTlg8Otvk8w+16SSCdpKbzYQgEQ2eOtqmnUSFWigFrPUyXr/W4y9+sc5MrPjWEy2aieTM4U6gB+6fRPAcAg7tzjv3o8h3IOXGNSGMMVSCuS9ElPLS64BtKNxSWayCVGR5uYpRAow9WMgd418QvDyzWOeItFj2qoQMHtyLubRGKeMPnmlNI5a0kpjuULE1yFjqKQYjOD4T86+fmePfvniQRw9P8flTW/DTJS4tL7O+lbK0ldIbZsSxpNWI0MIoiwpJHEcQRcSRX2lRKVhoERGVeivsRBEeszMrGHXAI2xQUQA4bNxqn03oYyYBuMu0qRb0R4r+KEMLidBGCdxOWc4AhebEfIMvPdTkzvoqZw+0OXPkEK1GxChTZMp2794kY4XZVKKXIbSGUf7u6aMdXlkbMn1lg7MHFzmx2CaOInPuNeWqRWEOyuuptSbLoD9UjNIMnNCFPcR1ZzIPRVu6K5XuCodbh+J36KokpY1sgJJXTWcTm60sZf8Vq4dFXwVl81wjK808hpwNpPcAWEghODTT5MUT03ztzBz/9H6XW+sZr99WfLCyzJvXN/nfYsnvteZQSvPurR7n7/Qhlnz+eIc/PTvNv/vcYQ7PJFy80+foq3f467d7nF+FN68PePNalyeOTnN8rsHDiw1+elMjpaSRJFWAOqEJjaNQA7JUp0+EMtD+DlZcNWa/2NYg47VL67y9pLjabzK8nfHS7QErWyNazYRGFKGULo4WLe8bmAzaTzJJKbD7hiGXYkLQasS88uQ8Lz88y3ovRQPTDUE7KmXfMNO0Esk3nl7gy4/OsjXMrCAAzOFBnYZgrhVb0cYo0yxMxbzy+DzPnZymN8zM3jNM1EjCVDNithUTR6XXQj/NWO4prvVbrC5vsLS5RqcZI4Xg8SMGZNxr99JSjjnKY7iKb0GRlsXMUCJ3l7IrGe7+DEdnEM5JQ6WYLCW21fMRwtwsrjSafPM3EFdcGZyfFR/KbVwfQiXBPtgGEJWQlDoMmNUoZ8N1LKERCZJIMso0W8OUUaYYZZphqsm0QEpBK78QanGmycrWkGZsrJap0jmYEAwz43KltaYVC2ZaEUkcAZI49stUqyuEXJEK3yxeiJpQgjHpjqHAo2NC95GsC52dB0rlVuVKH9VrY9Y989hcg1fOzHBoSnB4tsHx+SZJZA8Z2GdvuxbBnZIQZsVFCMGTRzs0E8GLx1s8eWyK+U5sTp+wQYWzkS1nRGijgJqTpvLNlnn+JXBwVhFMQtuU3TKIkpHvVp/1LTklyPHSzYGIyJ9Lw45/UVB1JWRMmR3LiQUpLm+8mxjDLtA0Y8lTxzr82ecOcmJxk1cvbfHbG31WVoe8GWsuLvV54cQUzSRitZuysjVA6oinj8zyO4/M8MjBNo1GQhJJPvdQhzdupry33Ofqasr19SFKa6abgtmmQKoBN9dSfnN1xFOXNwBY6CTFMZATmtCeyE7SYGWiuBDM+m/XWN4EEEVmD9yvr2xyZXkEqWa1O+T2ZoOlrREH5jTNcOra+DusSE7o/lPRQ9pKVzNQ3L0XYR9KYVYx2knEwWl7tJ1mNEwZjozByxpnFqdiDk4b+7l2hIuV28NUF3xNYQBtuy1Z6JSrFIUOm/PAVFHct6GBuVbEsWnJvOyxmirOr0X83VvrTCeCo7MJM+241BPcgbrXwRmKJ88CbZVoYRuzrGhA7r0iQilztC9sDzK84po8hGsNp6yfdm77tvdmjHWRqp2ixSvtMY/KVivtWn5dZUUUYEsLhxHkFlIlRHHsZzMRzDQjOg2JzjTLWyn9kSKWBrU2pGazn/Le7Yy3b/RIkfz6wy0urWaMiJluCWY7MXEccaebcWN9hMoyFqYlR2ZjGom5KC2SzoUh+6RxRpw62nahSJQPE+Ph/adyuvm9VljGLYIPYGUlDQ0LUwkHphOePzlVTFplZeyYuPsrbZhWacVQGJemk4tNTi420WrO6MwYIGTnqGVaRa20RmhNFAlkpEre5awAuCs97re60lXIWUHwwYMTP1jxcKbKNnvS3EuVcvbouFEVCg5On4pw9vmSznUZtTxwL95eeyENnFhocXi2wbNH2zx2IGb40z6/6Eq6WcytjRHr/ZTDDcPLtFKglHHFa8V0hxmxFPSGinYS0UkEqIxhqhyDi2S6oWnoPrdXBvzofUm7IdkcaF4+NcPhmYRmsvNeowlNaEcviF2MoWIeas1qN+XN612W1kegBWqUstYdcmsz5eHUbMEVDjMIVJ4JPajk2qwd453hyzI/Qna7QZTf3K0UaZqR5S4/1qilMSsZJlE3y/HGcaXLOFX5UzXCa+DQdIOnDzf4/KEh3YHg1qDJTy+ucnpO8AdPz9NpRERxcHndfmRFrTKosXtE3ICFc324MbCwqTkGNgUIjZamLf2L9rYBGdbY5q126NyoZy/lk6AFcXjii6fshJaF3ODnWgSD0hctUexOrzFP+PnllkClEGn5vp1EzLYj5ppAFLGZJdza0pyalzx9tMH3Ptjgys0hf5vBxZUhB9qCy6tD3l2NGck2zx5WPHG4Rachee9Wn99c7TIajTg03eTUfIMksg3j6Tc7KgseD7U4q9qPO6h7fjoOwMbt1Ak9AFRMJpwBUirWkfQ3748jexGduXmzYA9o4d4mOn7wVRTumjB19nQfvJi8ivEmyjiRcACGCMepKJiGlIooFwKmDSSRjEiShDiGWGf5Mql//jZu2gUjwS57VOpTWZFw33kWyjGrCEJU0rCuVToHTMK+s/s0RHkgQ0hFe7jlzj+M6/e63qzTwbaf6+aG9TNHOqwPMn5xeZML60NSHdMdmk2wAO1GRLvVZCmNeeNGn59fWOPIbJNYwM31AT+/tM65O0OImyxOK+bbZqPiXCfm+FyDhSRjTWkurgv+8rdd3rw14pVHNvmzlw7y/Mkphtm2hZzQhEpFUTuKiaPY6PByLj+y92lpc8SlpT5XVgZs9lPQEZlSLG2lXF0d0B9ZpbSIXtHD7N4xn19M6L5RDfML5YNxj6qeDubxyxxcKKWc+LlU88aXlT+l61x5iWt9+Uq4U1LoAm2/x5Hg9IEWf/6FI+h4nb97Z4PecEg/1WBvINdOhO2ExU7kNojnSx+Wasw77RsAhZC5G5oujPrFvstgLlbmTikMnfR8ma2VQglJHEeRZ8XzUglSloXsNZ1WO2ndSuhAaXJQphtca8N8XM+FZhKx2Ik4MSuZbsdsZRGvXe2y2G7zpdNT/OrqgG93h9xZT/nh5ohEaoZDBY02Dx9u842nZnjh5BTdQcY7Nwe8d6sPmebk7BSPHWzRiPbHckTNj7qUXHw3YW6fVPJ7z65G2HFs3Ucy5wbRWtKQBXqpG740NozhPs6E9xhuTX4+O7Vxi10VGCZr3ltXL3e0arTZW1KUUfiM3yrgedPYC36SJKYRC5Q2l1cquwSrFDoXBAXXCMq9W54b8g53/tWlMe69l6cFNxYMBQYXhDAKkzvXg+/jllCqlrC9URnfHL/YinNwGCWkKma5m7LeS4mk4JGDLR5e7HNlfcQbNzOm3tlixBJzLcmV1RHf/6DPpZWMVhzx9NEWZw51iKVgYarBiyen+NMX5nn1co/zSxk31zJe7fcgHfI7D8/w9LGpnao6oQnVk/YVNH/4BIqb1sXpUNdWh7x3a8CdLU02UhABOmK1D9fXRgxSVZuScHi2wOSdRGZOZ7l762QMP1hkV5WlcA7DqbL5SpydTyrcD/fdTmoEZQBm2xFffGSW9YEmkRlr3YQXTk7TaUT5nqB7NdjycuqqPB1b3gpykkihEcK0v1IKhSL0FhiraATlcWe5sRsq4jiO3ZS2LWvIJnY8CWaXdS/1FVFAoSQWLHRinjwY88ZtzXvLmu+/u86ZxYj/8PIh/v3zKYnQfP/9Lst9AMl0S3B6TvKVRwT/4eUFHj3Q4tyNLm/fGnBnK6MZwyMHGpw50qYRW9coR4zvcTzWoeug+jvGGWN/zYHXDhlM6GOjoiscA8hmP2NzkDLMhZ3xtgts09p/p6yiLazzoBO2ghqc+FrnKw6iuKvSBPcHSWCvMUfJaWupp1yFhHI51TUDapud2WsRS0GnIZltJxDpokh2o5cBGJJGbCw2SSzy74osy8wSNmYDWKVaaGclwDc6FEFr34tgAgW3ogbMri5tp6qe36gqwGJp7bCXzbmbwS0QccVR0HPe37r8RfAuJJ3XLNOa6ytD3r3R5cLtPhuDhKgh2einbPYzkkjw8kPTvHuzz+sfbrG0EfO9D4a8deM6EYruSHBr2AKteXx2xJdPL3L2xDRCGNDy/MlpTi60+MG7K/zVb5b53geCje6I1W7Kej9jkGqSeGIFnlANOYO/GB926tTqVjp4DqwE+Ry7vNTn3K0e66MIREojgqGI2RpJbm5kxkrsZ1dDpbvM5E7vB4A8u4z5oYpb4Epj1jhZUOWeOyvwduO/l844O14xFHfH69LMuAsfmmnwjafneP54i62h4sBUwlzb7OVQNnNr7dsvE3WFjA4kjaNjCFGpbR4qWPUQtr1zLcRugFagRFbRW2rL4lB4IZ8FKXG4BWE39b8nFgA7sLTZSJMpmG5FPHd8ip9f3eDdG1u8dT3lV1f6vHJmyPMnOix0Yl5+aIqVvkAJSbspeXixwTPH2jx/cpoPl/r84L013l0GGi2eOqh4+kiLY3MtYlkqSJX64Vir8ceH79Vtla2dG8dYgEuV0nWR806xsW0B+x+ME7qr5LK1JBLEUrDWz/iHt1f5oLaRxQAAIABJREFU5/c36aUwyhRohT3arlT3c2VcgBSaWJh7MRCaVAkyZceC3X8gwP2d6+BSmoMPovwCzUwJ0twaJz3LskAIXYxLIYz7UyxNskoJUlWCnEotdcmkpDAnbjxztMm3np7n4QNNCibpDmRdunnJ4oD6qFjqFoLypCxtmK5l+1b0lwczu3PB2S+Rh9HuxpWinUvUZ+eqr35U52SpDDnCzLpVuS5bWhcnhfm+tOWlQsWRuHkaxYqwszJccA2ti3dFFuFDXh0pzCkkdzZG/N0bS3z7rVXevJXR74440Ux5/NA8B2caSARPHO3wh88u0BsqfnShx/tLQy6uZJApokgw1Rry8sk2f/TMHK88PsfidIPlrSGb/Qwp4PBsk6OzMfPtCCGh09KcPig5MtdgqmkO2pjoaBOqkGOb8FxFPdmpC/DgXawW+CRb3pEpzcWVPu/f6ZFmioXpmMW25NJaRnc44vZWxkZvBDoDEVXLI+yKRcbKVsrPL6zRGyleeGiWY/NNpltR4RYyobtNpWJT3LFQoSqAkPl9UVL6rjyuulzyUGsAs264eUoeqy+V+Tpeu9O73ZB799lCJ2a6EZFqTSzL+6BMBkGFPgqNjR8C96CslQc8OScg10+Np4L1Qij127InSp3ZHtYQpC3y/2hNvF8d9u7rvmaAmAppRkrTakiePNrhiUM9Xr2kWO9GvH59xM8ubvCvnpzlS49M88jBFgNlzvBvNSSHZxt08g3cb9/o8k/vb3B1DRY6Db54WnLmUJM4koWFtmYpwRvIxRvbjs4mGNv47lG8WpcXv7jBo9zCu92qTwE6drMZZEIfK+lca40j049rvSE/vtDl/3ptjVSB1gphtlE7k8NhMLl2LayCKQyY0Nrlgu7FNs7xtxrI70Kw1nRvVaLIqWR4Jq0ct3sqt8nTBRi+dR6k1GTa3HvRigW/90iHs0fbHJ1NCpBQ1lCXjZPPYYs/hJAoKZHm0pnCgIBWRTmK8Z4zpJrpSA67ihM8CrW9rKATcnuqt+8EVGd0sPs4yhcVcGIBjxu78MPdKVNd/RkJwdYw5fJSj++eW+e7724yHAoOz8Dvnoz44sPTnFhoIQTMt2NeOjVNIuH4/Ca/utLlylrKMNPMNAWn5iRfPTPL159c4MB0zMWlHq9e2ODq6pA4Ejx5pM37t7rcWBsyGGYcnU146WSH43Nmv9oou3eL/RP6ZNO240KM/+6a6orppDWr3RHv3xlwaWVIIjVPHG5xaj5hc7RFb2ROQFvaHDIYpjSbUZGGq99IaVaY373Z5a/f3mK1p+hlkt97TDDXapvV4MmAvsuknaddNK4FoXY1WO5wnD+mz8wphjqXB+DFsMJwTCL15qaPRll++V6jVbpNj7JPyOByDzoRICOBJkIICy5y818OMkoX51wndnRk76zYXL8Zf9HeNrSnS7K2oco4sPpCjqAakeTUYovnjzU5e6zBqzcbnF9V/P2bKzy82GRhqsHcVEIjaWBcvQRJDL1Rxvs3u/z4/Ca/+HBAr6t54mSb33t0hhNzDbI0ywWm9pQsWyLra1xneazUofAtd8O5jW3iyQy0kMac7JEolSSra3plChtpQveLtDZKn9KatV7KjS1Y70XEScZcSzLTzI/Fo+w7061mJA1SxZ3NEaNUIyPJfEcy3TA3gmtt7stAuGPJbCKPJGz2R2wOFN1UInRGJxEsTpljRFN7PJx12dEGVEghGGUZ3WHGWk8j0Uy3BNPNiDiKyOwgzwstnIfNgWK1q1kbKW5sKpa3UgapIrFLIWP4pz+fnYDW2l/MDWv9x2z+pJxjBkwox8/WtJ/KMuOrG0V+9tr7M7ZMmppwynHdEuGs3V4gFTzBrm7oHAA6KxjFGktgQtLeO+fZroTk/ujrvRHv3+5yaXnEcEtDovm9x+b4n79wgC89MstcO6Y/UmwONHEk+eKjczx7Ypob60MuLPUYjjTTzZjTi02OzTdpRILfXl3n22+u8P+8tsrl1ZRYCk7NCXrDjJvrKYOe4tTxOb5wepaFjrmVtnIp04Q+tVRn3d2Rxih1vo3Occl0WIPOlUUZSbYGGRfvdDl3a8D1dcWBjuQLp6Y4e7zDxVXFG9e6XF7uc319yMYgo9HIk1Ma4VzvHUvBnc0hP72wwT9fa3C7q0iidU7OJZw51N5bg0xoLJUt7kIKX66UzNQ1mFVTMN/du5gKk5mXpw7+eca4avBtyuyT3kWYcaTR5tJca9hjD3NnDyTGPO+XCqO57TL7n3wTuN2b6B4trR3LfK1McADLrgHGdka4UgUIS24tnNUP7iuty4u83FBSQDORnD3e5quPTvP+So+bayN+fk3y8uUeB6cTHjnUJolAaUUkBELB6uaQ7725xH9/d5OlfsRiJ+P5I5IXT05xYCpmOMpQzkAolnnHCVHLHINvnoJR2z57HGJFItba+wlBwZ8REi4IBNJcS1zoRHzl4RZfPt0hiWW+MpEzSCGQmD0IV1b7/L+/XePC7SGNWPDNJ6d54USHhrntMV9R04XVO1OaJJIIAedvbvGLK31evZrRiQQvHov5g2cWmG/H9EZZsQHbLh9LYfwfLy/3eO1Kjx9fTmlIxQvHJF9+bI7jc016I+NDWl4qVJ7x/durXf7x3AZXNxRZ5o9utx0q5Bv2nfe6ABllC4rC0pFHLVZ4bBQbEgRR4A1R8hZb+oBJblNMLwO/+AW5Jd1uJrrAqGDYUAINjNg0ClDIKURh5XXzQ5ijYduNiCNzDRY7ESQCZERvBMtbI26s9nntw5SfX9pivZdyeCbhpYemeOxQk9MHGpyYbzDKTOsudBJub4744cV1/v7tVX5wfpO3b45gkAIZv10HZAPiNrNTQ5450uT5E1PMdxKsMW6ysPrZo53Gfu33scYHUTt+jFuGeV7vpbxzvcuVdYWWDY7NRTx7rM3zJ9qcWGjy1u2U5YHk9mbGRi/lwIw1Cjr8CcN3+6nm5saIrYFmo5vx3s0uV1fNwS9JIici9i6Ty910yEgDo1Rp0DUBrDGmnr2U3LFQdlUZ3a6A7Lzpe/tyu7/3QlLA5iDjzsaIS8t9ZtsxTx/tOPt87x6F0uNuDl93v7g52MVcJmzaXOUHt1g93ZTEuDX6LeiWL/bOYhhrqrMWtxqB7A4a15ToAgy7nOJE8gAGOD51ZQU1xlr88IE2X3lE8ZMLW9zeyLi4FvGD97sc7EgWp2Jm2gJFRCOCtUHG29e6fO/cOq9dHRBFTV44FvG7p1ucWmzQTmShWIXlB+oHqVOX0rveDyfqfrkKhqhnrnXRnOlUm/qE7hM5imAcmdUFYsGBjuTLpzv8py8s0GyalTRVKJ12k3DGb65u8csrfS4up7QTye8/PsW/eW6eZpyYfQq5AmcZdKbMLfZKa372vqSXwq9uDpltCp472uQ/vrzAQwtNNgdZfrxqPmJUfsmNFPzy0gaZFvzyTkpHpjx7VPA/PT/H2RPThf+9lKVybhnI370R8ea1TZZ6FGnVnfCxJ3LM9v59G6XV3n6Xgvycbmcztdb+0YR5od0TRbSAcWKq2p+OhrHD5HQNcu7vShU9hlgaU8zlRqVlB4yLmOsSoIUoAVYOMKZbMWcOd/j8Q20+XB1xfkXz/tKIf3pvnZsbQ96+NeR7726ysjnkxFyDr5yZ5XOnOjx3osOZQx3m2xFSCPqp4peXNvgvP7tlDsbYVLTbMScOxrRjzc3NjA3Vot1u8/LBlM+fnubEQpMoEgxGisnqxWeHwjG+G7Gldwhkp1oIUksvR/NyuTvit9d63N7StFoNzhxKOHOoxYn5JkdmEtrNJisDyVJXsdYb1Rv2ct4ySDUbgwypUkhTbqwNuLY2ZLmbcnAmoRFLs4o7oX3TrsfKGAu09Zwt9KPaBCy4yI3RVgZoXXWp2qfKVGf62Ym0ppCftzdG/OzCBj84v87jh1qcWmjSiCRC7g3Ejgtaa7PbQ1l3JEf3LH4Kq7uEN3bb458tuB9fxzjLXIjhrzaE46HubPsqeDD/sQUMBXepHGg3hcLySp5HccqAhrl2zFPHWnzr6Wm2si6/uKL44cUe7QQeXmzw7MmIxemYSMAvL27y3369zK9uanpDODrT5xtPHuLrTy0Sx2YTjnXDsiPK3XhWS2OsLv6LXHlwFIRtT64Q/mMlC73X4T6he03+sM/38GiBloIklrQb5oZ4na8kgM94m0mMFBEaCULSSGJaibkMUgpqLzNLpGCYaZJYEkUSJSRaSmRk8momEWmNdI9yxhfH0tzSLePiKOgkjmglEVkQzzBZnZc1AiExO0u08z+j+I7l44E1vgwYSgIKT4lKEta1KDLKsbl/w1iDskyRZWneBTr3xVXlpk3hl8pbQXVO2ChCuDzKMXzsaubVzHkXVLhk796w4USxIpqPlRxcaG1dPSRamz0/R2ab/PHZBUYZ/OefLvPerSE31/t859w63TRifShhJDi/rLj+Zp+/fWuDJw5E/Otn5/jGMwucOdzhw+Ue//LBOt95d4ONLc3CbMJXH2nxR8/Oc/pAi3M3e5y7PaA7gj94cp4vPjxduJ5EuW90pplsjv0M0EeWOo4yaYxrZk6nqblMRQrntuRArbu5kfLWzSF3upqFTsTzx1ucWGjRTBIWW5LZpmR1FLPS16z0At3FSUdliq1+xvJWyrA/hMGIO6OMq+sptzZHLEzFhSFngp33T8Lj747hZ7vA2spH7YCLcP9Ffae47jq5ejs27G5pPxzNuu5KKUik4IM7A/72zTW+816Xrz4q+LfPpcy2IpIo2tXKir2zRStrny8NlFBeEVG9s+6jkSvvfI1clJ4NQoCWSM+7IHgO9HlLcZY5NyjpUhjnupPJvMAEttr+QPKs+U6JhXYiB7VyfezMWBM14CVPSpgl/t9/fI7bXbi0ssHtLcmrV1MeemOVVjOh3Yi5utrn++c3+e57Xa6vaRanI75+psGXHp7m5GILjTnNxmhBxRV/Xnn2TTWAwFbf3kMwPgd/kkz43SeEdDnYNQJV03M6t8/bqaUplcrynX3vjxCtjRHffrdxi3nnxLcjSDv5FnloW0YHzCOqwjU3RZZjNQfe9vf2g7ieqsi5EqTkK3lw7WxQzwFGFBmAIaUgiqzxQeeAQyEwbo82lapr5j2gPWonpRHG1Ne4uOoCmNj+kwqEsBvhoRELnjk+xWov492bPX7wwRZrS0PWlCKaa/L4oQaHpptsDTLO3xlyZyNjeSsjijZ44tgUz52YIhKwNczY2EpBRpw92uLfv7TIS6em0Qiurw1YaEJbKrrDlDeudXnzWpdUaaYaEacWGxyebTDVjM3myrvdlhP6xJL+/9l77ydLjjvB75OZ5Z5t3z09PTMYPwNHGJJLgyVELtdoeWu0p/tBGwpdhEL/lSLuflBIEbfi6qTT7mk9l+QCBEiQAAhHzGD8TM/0tO9+tlymfsiqevVMjwFhhtj5RnS/96oyszKzMr/59d+RzzLk+Sf2ezG/uNFhuxNzqOny5OEax2YHvhDaQDeMubnd58pWn7iXMDNT4dyiz3zdBWE1xVOeQScx6y3DRjuZKIczWH+3/X7KTjchimNIU7S2OTRubPc5uRCgpPjNccb9IoFF8iXLDjnQaN8DivPOjKTDGzvDHr47H2cVSGmtDLZ6ERfudnlrtUtrN6IValJdPkEfoK2cwcoz8pZPxJyG/JSPtHvNg3XCl8jsuy7ltiroIJPxDCUFgZMmpfiRI62PMxPjaqwyn2UYvzfEXwzN9jBBfS8Va5RqpIBnVuqstRIurPV45bbk1n7K//PuPiszFRCCn17d4+8vdrm4rkFqvnykyn///Cxnlyo4UhT5CvIDfYAYTfFZOGXKA7QaE1i+YQZreGGNPmN4coYvDU/PQBr6GB4tGKKzM2I4NTbymZPd1NnJl5sVGm1I0gGraYwmSTVJapDSWDySrYn81edIKtUmSxJFsU3zKBqphjQ1RUjYAgFbHtrWLZsQaVsvSU32bFEktzJmkKcj1TlTUZK8F7ujzNaMoI0J67poHMak/APmJdef5MXtN22sNian46UQKDnwWbGEeFrmpIbbHkJCYuj+WN8Y37f3PSDKzNGEdvIxTxKcjF7Lf+VhcYWANLWDb1YUzx2p8u9emKGTGH4YWQbkhZWA3z1nnWA3WhF///4Ob9xWbHYF796NuboV0Y8scaWERLmSiis5sxjw0pkmrb7hZ9c6/PRal91ujMBwfXePWEOUGMJYs9hw+PqJGi+dmuL8odpjie9jKGDiCWXs2hbY0Jf7/YQP17r8H7/Y5cLdHk8vSv7915c4NhsghBUcaGO4vdPnykaftf0ETMyhqs8TcwGNQNEONQt1yWzFoJM+t3dc7uxHaGNQE6TY/Thlv5+w20mIcxpHwNpexKX1Ht88NVVKHPwYPnEoI9IxZDqIFliOIHV/KAmg74WgP8Y7/ThMhhKCdpTYFAp3+9xuG0QgOdSQ+K4qfCIfBHS2Z3TGRZRPMusnOTh9P401Oy6kzM2gBg+TUmaRK00mONCD86/4JKNl7Dt2TOFUKg5+MQXRIIaF7UNmQMPfB0TEIKykGVQbtmTIKYHMXCHnbG2/B6EpjYCnD1f58xdn2O1v85PrfW62Hf7izR1e+Wib63sJH24BKL5xzOd7T9b56okGM1WHRN8/Ckph9nSvYqMUSPniw7x4Ufos/+VwgMrpMXz+MHhVAoTEkYKap5irKqSrmLwQBNNVB1dJwEoDGr7DbNVBOs5oMgsLBnLbqWZFUXElSImUgsCRNKsOjuswNSnYdLbWm4GtJ4RBSknF1TQrCtdzmHZG9vyAQ6HhS9xS5u6clTBi0mIdQYiTxl82RRKUNAyDA8aYUksmD9lbVocz9GnxnyjalyXEkufMMLnOudTPMcI+Fwo8AOaeuP0PuDY4TwcH6sTTYUSDM9ZHIegZTSOQfOfcFImGM/MejpS8cKzGS6eaTNdcumHCibkK0Y83+KcLLfohvHF1l6qMubuX8MubXVKjSDRstCPevtnhlctt/u5Ch7s9RS/WaJ1iyLIeaxssoOqkvH0nYrtncJTgibkKFVeSHGAuNYTGDprICeUfmKl7DI8MFASJGSztYjULG+b6zm6fv//VNr9Y01zdEux1erx0KqQTamqBlV5rA1e3Qi7taDqixspsxDOHfJaaLp6yGYdXpn0ONV0kPW5sh1zbDImSNMOpAxICY2MX7PVSNlox/SgBI0EoVnciLqx16YZpLhweWn+P197DwUiUdXutRP8NbpYrDS4OwtPmAT8YRhpl4ZcumeiX2hxjOsrPHHmplqkU5FqBSSgs9wkaRdWF8M7YNhwJnVDzk+s93tpQ9J0Znlvo8+WVgLm6Pev1PTCgFALPsb6cW+2I1Z2Q1d2Q/d4gea9SNurjE3MVjswEzNYctIEo0RP7/rHBMCbkL87jYj4GzvS5+7rN/p2BGD9bnftvqRJTYQoyw94xBxwgBbc1kFSOPUUMFb4vGGNIUs183eVrx+tc3ujSjxLevgtv3Yl5Zy0lDlOEqzi35PNHTzd5+VSThYYHQJJOIHxKm6PMfQ0W9T3e4CjLKw66MXJ7bGAHN/kYHm0QRkOa0OlLLqx1+acPrV+EHma1sz/N5Y2Q7U4IJiVJNO/e7jBbkUWOlDGEYcBRVpvwwe02t7Z7mCQhDBNubAv+5aM9DjV7dGPNKKhM6vGrOx2ub/ZIQ0MoE67vGF670mKjndKL9YQlbDUWb99ss9uLMcYUkZUfhKi+d4F7H+VWOJIJKsZ8t8oETIb8Cs3M4MAZIEGBkSXntKIdk/nImPGGH3RMnzLkEqEyxInGVZJDUy4vnarzxKyLEoJjcxWOL1SsRKnm4CvBkaltHGmIjMsbqwmr+y1a3ZjVvRiSFKEEO+2YX1zv8ONLbd672aNSrzBTc2j4Cm1EdoBodroJm52U3TuGNxdDnlvpszzlU/MOjpBiyov/MXzhYdK5lW+pXpRyaaPHq5f3Wd1x0X3NWpKwth+z24mp+NZ3sh+nXN7oc3UrJkVxbM7n7GJAw7eSYClgvu6yUHcIHMFmK+LWbkSrn1Lz3Qx3WLxigDDRtPqavVDbFELKgNDs9DQ3diK2uzFh7D9eop8a3J+ayXH1g2iS8paGErtNKjChG4X5EYZEWz++g5gI+wxIjSY/Wsp0oiwxQlIIYm242zHshVD1HL5+vMYLR6tUPZX5sE0at312ojVbuwm3di3T+9FGnxu7KbuhIU7tE5U0NDw4Odvj3GLA2aUKR2Y8piuuTbrLuFzyE4OR43ooymrJZKo4h3OlQkmg5uQtmdFGh78OqU2KsiXJ27CYcFj6NnJ3iMMVI88TlAj7EQPxNDU4EmbqLn/6/By+57Dzk02ud31i44Dq8uSC4k+eCvjjZ2c4vVghTgbOlEMw1PQg9vJ9Hb4ntCHK4yzsXMYGPfZ7Aj1ZYnIGq9Mm8JvQ78fwuYABNAJhYoh6rO9K/uqdkNcv7+Eou76LZHaAzKTw7Sjlxm6M0An9vuA//XyTf/zVLo60Kfq0GWaBjTEoaRHxfi9mvZOg+5r9EF69HHJzN8RzJHEy3j8pQAnDfi9ho5PQ7xgiNK9cFlzZiqj5LnEynMNFiEFCu812zO39mEQLHGGG9nxJf1A8cxRXDC/TkiteRvwX37MaJQVmtt5LNrojooFCAGawGooDThdbV5KbSBkozJhGMwmb8rWR6+UxPug2HN36RRsl87BRyf3Q95GTT2a27N0wZanpstT0imLtfly0lWpNw1fM1H02kyrXWoZre4mNqZykODJlserhSLiyHbLZM3i+4sUlzTdOeDy9XCPWecZ4w2tX9nnlesiFHY/dvmB9PyZOtLXFHRu0XSdlf3t5P8qhPDcPXPIxPCpQphsGRCCZf4Pm9l7EB3d6fLjWJ+yHgMCVNr/Leitkcdr6Qux1Ii7e7XFzu4vQkmPTAcfnbFJcbew6agaK2apD3Vd09zTrrZiNVsxszcVzVEEAGWMZm3asCbVEuFB3wWhNPzFsdVNu70Ycn0uYqjiFaejjSGkPD8M0qCiumaG7lEoNLg8yYY/i9wFGLOxiTOnoKT2r3Gwh+B4TGBm0hiTV7PVSWqHNp1T3FM1A4SiBkLadODH0opT9MLEmzcVRYDXkjUBS8xWeIzGAoxTzdZ9j9ZhpJ+SlE1OcX66AmBy0xYaQF6TGsNGKef3qPv/lnW3evtHh1r6mLytoFdiQ4QJIY0TaJ9DbHJuSfOV4gz96ZoZvnmwyU3Nx5CezdsvCu2KGS4K40c98noVUCGPQWRjbEqEAgDNMSIuh0254fkovL1tBk1RIBw5z7DQdP8AHJhSFCmGovhCWEBPAyrTPy6cb9BLNT28mbHQNR+o1vnu2zu89Oc3KjEVcaV7B2IXmZCE3TYm1FFl0GSNs+XQkTI4jBVl2g4xAAoxGKokRkjjRpbCkA2LFkdJKf43GkQYhB4RZaRqH52xIe1Kao8e47xEC63BtNRgxvUhwdcfh6i45FZ2VK2+mjGHUCeiEBMHlLYfLO2LyAoCM0M2uGQ06hSQiEpI7LbjTS0Ho0Y3K0OIt6oWkQrLW9ljraRAxmAk7Vpg8VSoY60MiTW7DnJP64wx7IbPIxTt5v3OJT3GtFGGuNMzBkSSKvZ6fKqakoRiaoaJcLiIZEQ4UvH658qAzQpTnKvM/0ZlWp4SDcrtTM+isbTrjiAqJTdH22FsYEF9Dc1aagDLOE2JsjsrPLUv8jDHoDMkpKah6kt86XmMvNLy3bkiNoOl5NFyXmltlpip54Ugd15G8t9bDiATXNZxZrPD1Ew2+8kST1JjCAbYTJlzaNlzckzhKUnEVjpLZATpwTC+Y6cx0IBegTFpio1zbY9T2mwWmeLfjpn1gUY7vCPqx4c1r+7x1o8tWX0ISA4YekrX9mDt7MU8dsQKN1d2Id293Wd3pMV3zOTPvcnw+QElJmoXdrgcuMxXFlJewLg37fc317ZDD0wFzdVXgAm0MG62IrY4G6TJf1SzX7Z66upOw1TNc2exzerFCI3AG5oAfI22BEA/HRH+RoPzuh5mKyQKfEiFW/JRSltBcnptsgM0FFL4J2uixs2C49WFkIoRdWxv7fa5t9vngbsT7a31u7MaECXz9eJU/errJqYUqzYpDP0l5d7XNq1favH6jSyfUuNmaSIzEc12+dtTht0/U+MrxJgZo+JLfO1fn6SWPJNU8c7jCVMW1oxk5CwQ2GWovSrm2GfKf397kny93+XDTsLWjwaQszSTMNxPqgQIBnV7K5n7M2nbMhZ5kK0253d7hw7Uef/b8LCfmA1wlhwX/DwFjlEp54jFDUz0q+BeQmXaD1AKkxKCH8EPBYDwQB1Q0LMY6UD5Hhjo9OuoD11+ZQJk8VTlHpY3BdwSnFgL+xBU0/TaXNkOWmy7nlqosNAO0gX6irUqr1HwnSmmHmlYvtX4Z0ibzDVzJVMWh5klclYfnsnRWJ0xp9VP2eoml2YxduFVfUQ8cGr61w88Zgdx0rBuldMKUvW4CUuA6CiEUriOpepJGxSFw5WC+TE6f3ZNVewyPANh3LEBIlBI0Kg6VIBg4q+WLPyNwjYE4SdhvJ4ShTYw3VXcJAr+090bee0kyEcYJvR50dIKSgkqgaNR8lFI2dOjQcslRvSRKYnp9Q6drc2VUfIda1cd1HStxmEC5Cwy9MKbdjUiStED6Q7zTcJVCGzC0vQsGwF4tM82lxZ712DI05VCyYBNoSiMPlF7kQTcKgn8wdUP9G+705EwZSgj0BPOpIbOqA/DT/XbsvY7dsbITzLbKkOqBHbLI+5mB7wi+tFLFU4KzCzFCwExV0fQldV8yXXX50kqNtVbM5a0QjcBxFNNVl+Vpn2PzFXQWmjZMNHM1j6rbKyJepcaQaJOlKBnMRc5cCGH7JzPTh/QBJie/XSZYHsOjCznvL4QYWtPFe8ti/2+3E1670ub9tT5CCBoViTGGViS4sx9zazdEG5ur4srn1pXhAAAgAElEQVRWn2u7KSY2HKrBiTmPw1M+UooiP1DFd5mrKZZqgsu+SzsWXNvs8/ThGnN1t+hAagwb7ZjtbgrKYWVacH5eIoRkO47Z6cOVjT4brYgzS1Vy1JMLHR5q/T1erKXt/SCTUWJFBEWCWBiTJw/aN3koco05gDYc7YwU0Is1a3sRP7ve5WfXOry92uGDuyF7ewkklqD/xvEKT8xpMjceNtsxv7zV4a/e20d3NZmEGLSCwENqj1OzjrU40IbAETy3HPDiijW3i7SwTQ9Z9+Q43XbwxnbIP3y4y/d/uceFuwkqCFiaDTg9I3jucMDKtEcjcBBC0O47rO5I3rwlubCdstk1/POlHmt7IVMVxXeB00vVe5HNDw5D0q/xM6j8DDFyHSlQBoyQRS4trbUNejNU8EAQJebz3iMZujvGIpGzpdn1QYGhRZURAaOHrQ1badeH50iOzlQ4v5TSCuHavmD9V10ubES8dLLGE7M+fpYlWUoQQnJ1s8sb1zu8t67pRCmu1ISpZKnu8OJhj68er3Fs1i8i7MSx5tpWnzdudPn5rbCIDpQawWJN8PSSx3fPNZmruVaVK7P+JYabO33eXu3x0xsRYWqTpqVaUHEMR5qS331yhvPLNQI3t2UbnsXyxvtXKiR5RMEghMZIF7wKi03Bt04GvHTCZuU2QhQRn4TICFdtbX//73cNF9YlgSP4k6drvHi0iqccjKDQgmWPwBjwlAAJH93t8tPrkldvuDTclC+vOHzvmSmmKw7dSA80i1ldlWnqrmx2+fkNyb/cquCj+eohw8vnGhyZDeiGeVQ1+yEzilWieftWh7/5IGF1D2KTxWkR4xlX7TAnhy0d1LElc6ftvB7GFG0NMwemhC3NGOYcCFns/6KtTJoyZCvKIHnnkICr4ANLuIVMGjmkDrb9HvPdGOvnOIob1cSObuEBI1Zm8iZs9LJaGgbvusT0iGKchtmK4reeqPOdswrytYhlGpQQKGFY2+lzc6tHpx+DUXTClG6YEieaVFvfH6vBSOlGKSDZ6kRc3RRs7FeZClSBzwwZQ4G1fd/txQSOpO47Npa6GGEuh0b/GLH9poGUIgtXaX+X130exnK3E3FhrcdrNyKu7ybMVQznFyqEWvHzNZvY8dZ2N2NEYi6u9ehql6Be5YlZxcq0z3TVJUxNlntFELiSxYbL8bmAdzZdWrHDta2QVi8t+pGTFjvdlL2eNYU5OuPzzGGf1Eg+2Eu404+4vh2y047wlcSoPMJfsa0mwuiKNdmzygmC/zVBWShQ3t1ljfRgTkvmsBm+KPwvyMOxi2L+R2ldrXWhXRblArn8qvxsYzUFG62If764x398O+HNGwnEMY6S1Kd8AmU4OR+wUHdxlbVcEQiOzXp8+ViVq3sJq/sGg8QRgsRIqr7k7KLLUtO1fc7efZRmA8g6MLoUcrMobaDTT3n10h7/8bW7XNz38SoOT88m/Junp/jueRulz3cFcWJwpc2D1Is17652+KcLu/zVu7tc3FVc2nP43366icRwZCYg8GTWp4czl5okIDBDN3OOIjtxxw6xzIxf5CZVZPmcbNB+Z6KGYfTJvw5MaucebYuRz3tBPqHXtnr85Hqfj/rThL0OZ+q7LDcky003CxeWZQY28N6tNn/59i4X2g06scE1MZHwmQ8ibm21WJ5SnFoISFJrTtVKNW/fbPG3FyJeWZWkqc1+bKSLn+7zW8uGpw8FzFSd4sUqIUgEvLfa4a8/6PKTNY9upPGI0SjQMUuVBITAdwTnl+tZNuXyNh2egftJSB/DZwc5TjNCguNRrwqeOVzjD5+aQiqJzhIJ5e9MCuuHceFujx9fC2EzwXEFLxyt8QdPNpHCqkPLtuv53nYdmzlzNhDcbcNrd2IqfszxOY9vnWpyeMqjnUVEKcdxU9Ka9r17S7Lbh9c3IBAxJ+Y03zxR5/xyjXaox8clIFDgKsHr17rcaSekiBIxfdAqtPfuL3oYyLoGBPYBkzzCcN/72eXPke9i+Oq9UFzOGIxJ5YQdvyhRVcbowkxowlMHh0253ojU/yD0KMr1R/tX/p1rWAzc3O3zzq0Ot/cTQHBkyuWJOZ9jsz6LDY9OlHJpo8u7t0Neu9rhZzdDtvZTqlVRBAXQWmeHrRVD1zxJzRWkUchH64Z/UJr9cJOvHqvx7EqVE/M2BPjabsiVzT5XN0NW90PqnuT0QsBzR+s2j0FpAHbcJUnmAWN7DI8WWJNjw1YrYq+X0I3SMa2mFJZJv7Le5UeX2lzeNQS+z5cOC75+vM5aV/CLjQ7bvZCtTkKiDau7IW/farHTTZirKZ5drrLUcG1yzSQlNYOMzVMVxcqUT8WPaEeGWzt9OpF1QsttAbSB3W7CXj9FCJitOTwx6yOUw+z1fZJej6ubKb+82eb4/F4RSKNQBN9jIeYMjDW3ltR9xWLTw1MSfXC1LyyUzyoz+U4huS9PrBUUi2Hh8YTaxuSCHChUZ6OFh8AMFZFCUPMkR2ZdTtSrHJlSHGq6VD3Ji0eqLE/5uGoQEe/wdMC3Tgumah5bHU2UWnoOYRncZw85nFzwM4ahLCy79zy5StAKU9662eb1G30+2hFAwvOHA/78haksIJHL9a0eN3YiNtsxroTlKY8Tcz7PHK6y0HBYqDl8/502r9/s8/665vUbfZ4/2ubpw3WaFUUYZzj1AZHpEJM4Vmf0PD1QRDZoryTBk1JOMJG610Tdq9P3ZIUeoM0DyuYHtC07fJRrA/3YOnvd2k/YMi5hTzBrIvpxWvKLECXJRsKd/Zg2itAo4jQlVR77UcTtvcgiTTFsIrXZTtjsGrraQ6eWeEO67HdSVndjupF9lo00OhCTbncS1lopHe3RTxMSY0Aq+mFKEhuub0dstiLMcsEgjkzK8M/HTMajBqIwfZtr+JxYqIKQgxwSDN6XKw2dyBBkYWyVtBmaT8xV0UIeqOJ0MmfJtd2QqUoEQqOUphm4LE8HrMz69KMDokhJwUYrYboaI2WKUoapquHQVMDKbGWsXt5X3xUs3elb5lym1n3E5Jm8D5yJiTDkFJaVGpqb8trOzX6GRFjZITThIDo4fWU5OPY4ihmrkV0Yi9Qtym1YSXy5jtXIaDsuUwqnbQc+IoWbLFm6F5MxCYYlhTbCV5rhqDeud/j+WztcWA+JUsNK0+PLR6t8/USN51YqbLRj/vmjFj+41OODu1Em+ZUcqiuWmx4Nz5rb6dSQZpqb5Smf0ws+86shm/sJP72RcnE95IO1Pr97LuTbZzS+I3nnVpfXrnZ461aHW3sRdU/wwpEqQghePFa3mZNLTHQ++sf47DcL9nsJb95ocWkzYqurkWgkA8o8F+ZdXOvy5mqf7Z7D2QWfr5/w+e1TTd5bj3HZpxOmbPdSNloRlzd6fHC7Q9iDQ4t1nj9aY7bu2vw9OtMOSENqNFVPsdjwqLgRG+2YtX1rvlwGrQ07vYS9vmW0a55iqelRq3gsVHYh7rG6p3j1eo9EbOO7eS4OkWGO4ZM2z4+V07c602a6AlamPL55osHytI/vyX81moxRBcLIti6+jOHqbKlY3ws5UY+ZW2wIrLlblm5hpMV79y41hqrncHqhwn97NqEbac7NVnhixmWx6RK4ikbgUvOVTdiaIabpmst01eHJ5Qr9KCVKLH6XUuAoQc13UEqQpCbLw3T//ghh/eM6YcprV1q8fTtCi4CTzYjvnnT5dy8s4Ch4Z7XLf3lnhzdvtLmzF+JIwYl5n2+eaPCnz8/x5KEqC3WP3X7C6k6HG3su792Nee3KHiszPtNV5wHmZkL/eABS/X5c1KhJWDYvTh45achz/+PY4xwkhTywQ2OyuOHblCXF4w2ZbMPXfcX3np3j5KGYm3sxjgg4NrXCi8fqNAI74blZEwJ++8w0zZrHRl8SJwZlAhIEVddnpbnEmcVqEYM4SQ2+I/n22WmWZyKu76WgPUsMCnCY40jTxiiWQhYbI0ntRvrGySlmagE39zWpVriqgpQKbXwCp8mXDgcD+zkslyuFQGtLNEzi2R7D5w8DstaANiRJSqefsNtNCTy7NnWeyTMzEQpjzV4/JYpT0BqtBZ1+Squf4LpW+zUkQTM2iZ6rBKnRdKOUXpyA0ehUE8aaKNEkiaYfD8LuQa6SterVbqRp9xO0TklJ6UQ2y62NlqEHccHJheuGbmzY6aZEscZoG7ZW5B0z5fGPwyiyGvhgiLEylqmgkGrnBH1hrkp2MJXVQWNPG267UDjc4/2NyWEm1CmPY6B8kOWTDoNAMriWR6Eq29+WHeMMWIcvRhp+SMgZGG0MvieJUxvt6a8/6PCTVUGrbQvd6Ssu73X5ybUWTy247PY1v1xLWOs6GC2ZDmKeORzwrdMNfudsg5UZjzjNMrRmCf7OHQr4E6bxHcmPLu3z/lrITt/lh1cjLm1u8drlPRwpuLilud1VbHfB9BOQLnupoRbs4zqC756fwQA6GWG8JstSHsMjBPkybfUi3l1t87++tsXbd6FHAGmEMCm5ICAXIfRj6IQOdLosHavx5aOznF0M2Ggn1EWfbqpZb2neuLrHO7fabHVSpNAcm5I8dbjOdNU6XyOExT8ZQx94ipm6okqE7nVZ33dZ349IU4PK4mlrY7N8b3cSjFZ4DszVHVZmAo5POVQ8yb6p8cpth19uhlaSDvdW0OaQH/JS0e9HHJ9qs9tL+L3z05xfrpFiGZwvuklzLrAt9m9+Ae4v7BYgpCXazRD+Hy6bay+MGfG9uN/cCkGaQiOwyUlPL9l2Agc8R+BKS2dJKQrzthzfa50liJOSWiColM6i/ChLh6UkDwRaa/a7CR+s9bm+E+E6Dt852+C756aoeoK/fHOD//TWLu9tOWzsphDGoByutWI+2Gqxup/yZ1+a4tvnZnj59BQ3dhP+4p2QWzshb9/SfOfsDE/MBMVaflh42Fo5vzFsBZwLCC3DLoTAsS+vdPgXaqjPeod8PNZfKcGphQrL0z677QjXkUxVLWfqSFkyjbODP7FQYb5hk1Lli0kbcB1JPXCoB06hLkuNNZM6uVBhseHyfBgPemsMnqOoeg5TFWeIIsk3w/G5gIW6Q6sXIzJJd865O0rSrDjUAgcBtCNNq5cQpwZfSaqeQhVp4x/DowZl+dboSxKUidKcSbZ3BsIdM0Qbi5F6CIEU2UE1QoWZcttiIGEfNuUftZcUQ5+iXL/UBxsda2QvDmH/fMwPAb/mGi6YkV+vmU+iK8NtjVIRmRpKmDyct8kYMlNoOPKIVL8WBZJNv5KCKDbc3o145Uqb1691aHUkS1MO8zVFK5bc2Q15Zzvk2p6gH2uiTsT0jMOTSwHPL1d5bqXKU8tVTs77VL0sOys55SBoBIrzhwJcBcdmFG/d6vHLtZQP7/a5difkbgcEhm47pNascHzGo6Yq3NqHtf2EH16KODKteP5onalgoMUYoz9GaJMvOoH2mwhWO2HxQ5Kk9JIIoWMk6Yixm8VHs4Fgbsrjm8erPLNSY6npMV2RLNUlN/YMN/di/ulX23y0EdKJBcsNxdlFjyfmKlQ9iJI051sAuzaqnmKp4TEbADphowWruxEbrZiFpltIirc6CZ1I4yhFxbHZ6xuB4oVjNX7n3BTvbgl2eoYoTh4KmxUCT6GJ4wSdisws7JOa5d8QuN+kDSHsYebA+l6UwqCWVcdmuJEidHje4H3much5IazGoeJJ5qVdj6mxzIEu4+aRcQz764kiB9TY/QeE/OiMUxvMYKOT0O7H1CuCpw8FHJ7yuL4d8aOrIf9yLSI1KUemFIcbdbox3NjT3N6K+ceLLeaqkheONTi9GPBbTzT461+FbLU1d1qG/X5KnGrLkIuH7+cnBiNmAI7RBsRob0blkJ9mh36NqlldRwmmXZe5ule0qTMJXyEVzf5VXEnV8wBvYl9Mqd28esWTVH2PxQPq6FKd4uUKqPqSmu+x0HRQUuE4CqUmq7HW9iI+Wu+y3TMs1R3OzHnM1l08x26Mx/DowJAsXgiksgyjJ629pmGc+HSFwFPWLpEMuTpK4iqbmVuK8W0olUWSxliJipPVlUKgMm2XyhDpcAcHh56jrNRGCIkUEldlzr7SakdGQQnwlXVCzxncIY3F0KFxALafdHlIJUChKh8uO9D6FM0/7Nq/Dzcyeqv82xT/hi+aodLlyuOdKzKfj0jsTBYFpYyTCs3HhDbzdkavD7Qq1on/7n7EL1c7vHEzZG07pFaV/P6ZaZ47XOH2XsRPrkb8YtVjnxqohNlp+O5plz94ss7Lp5vM1y1RprU1RdCF+sievrERVD3BcysVnj1c4TtnI354cY//772EH19N6YgaxhiqlZRvHlF89Zh1nPzRlR5/+2GLy+spr1/r8dKJDs8erTNdcWxY3aGx2fHlwiCBtad/zGQ8GpAv86rrcHwu4A/ON1ludrnbTlAI60PG4LwUwjK+gSt55nCDb52Z4uhcBV9BI3A4Olvhbi/k1l7CDy7sst01pEZxejHg/KEqMzUXTEoYZ6ZPuZDGGKquZLnpcajh4LuC3b7h1m7E3f2QubqDkoKdbsxONyFJUqYDl5qncJVCA1853gQh+MGFPdZbCUo6QGbTOmSaOQFPlBgdg8CV1j7+K8fqLDS8gUn2v4Z1W8bhjKPC4ciIFBYyVnMgh3FgfhBMwvXGjOPke4DVQkBuJCsEWdK68Rxu+Vod7vfgsXpkUONCuweArHycGivgSQ2YlIpMma85pAbeutnlwrYk0T5H6z3+5MkGv316irt7If98ucvfXuxyYzfmnTsht7b7nFmscGo+wJUakwr6xqeXQJRq3Cyo0cPCyNH8wGMbogvyRNy5qTPC+mCU7YMPshX+xGFk0eQDKy+A8ToHDH3IATWXw95joky+sIan9aDyuZR4EpU0uY4Y+ip0mUqbTP38y0e7fP+tXVbDKs8sCP7NGcXvnJ+l5vskccpA/fwYHgnIlxo2oopOU/pRFsaYzAHMDKQ1iUmJkgR7UWJDyGrCOMHLmNS0jLCxkhbfsYmmUq2tdNnYPapTayqVJClhrMvKEGubLwVGiYyoLfR4YGw0jjTV9KPESiXz1Z3vRZHlVsjHYDKCeTKnkbc8/GNMRF2qVmqj+FlCUIM6Qw98MCgRAeO9nNyloSeMStLKv8d4g/GnDDRQ2b/8t5T2cB01nyqbVOUajrzlA/BdLkmWQnBls88PLra43nERlRrnFhK+fabOd85OsddLeXalys+u97iyY6i4Lk8tVPjtUzXOL1WYqjpFQj2TMaQKWTAYQwcyNr/FoabHHzw1w/KUxzOHu3y4pdEGTs/O8dLJGs+sVAkchRHbXN7s8+6Gz3sbmv/67jYLDZfFukuqB8yT0TqzUZZFqEiDdbrN5+VB8N6kmRolEO91/6Ayo2Ufgtb5jYUDxygEc3WP3396hq+fahIm1l9h6CjNKmptNWzNimK2Zp38hRTUA4elpkewrtlqR6xGsWVGqpKTcxWOzgQAQ6Yr+VrRxlDxJItNj+Vpj+l6wN2+w24fdjsxBpvxfn0/YrcTQhJTdz2aFUngKTCw0HD55qkmZxYDwtgM0wEPQl2JwRcJVD3JQsOl6qmJidUeFh41WWJ53Y+vhzIqz3+McGjlnxlBb604xODi6MPyZxoG2oZRmEA/Silo9RM22xFrewnTVYczixUrQDGjZmv3ZhYKk+Cxax8PDPkZr22EJaNxpA1pu9ONaUcGL3D56jHBd85O8Z3zMySJxnO3eX+tx6VNw3ZPs9NLM3OvQf4Q6zv062EkccD3+44r3zqidHxntLjB4IyV/hzY71/3iVYAZrLoJ/cjSkwRQnRQe/B9EnOVH7RmIsEzvvXKzJLRWEc1DEJnf5nt4YBxseHLrm+HfLit2Glpln3JV45PsTT1QFPwGD5LyJCPMCmkMe2+5MP1Pj/4qI3nZX4/WWjFPFqG1ilXNntsdyKESYgTyXu3ezR8he8qjMnzB9hHWCLLhjaWQvDB7R43d0JMEtMPU27sCF650mGuHtEJ06G1lOcxcB3JxfUu17ZCklATyoTrO4LXr/W404L9flzkK8jHJQApDG/f7rHXTzHaoMY0nA8JEymWYaJ8Et9SrvZpYKX70hOjWHes8P16VcINGUMwcIYzFjfAwFQg034NzAImtGhsyO1U2yzt79/p87MbPdqRy4k5n985U+X5lSon5gOixDBdURyb8bm6GVL1bO6gU/MB9UDRjTWJtqFFlRQkqSZMdUHYCSnwlcgOaEi0NRk9MuNT9yUrUy4frfcxCE7MBZxeDFia8hBC8JWjVS5v9NmMUtZbIT+6FPK1k02OzQbZmh4wwtpY6V4v1iTZHqh6Ct+RGeGQRXKBjNkenpuD3mE++/e7/xgeDAwQuIoT85YxnZRgblSOkGobAjbRBozN/7TYcKm6fUg0UVZyyhecW6pybLZSSKEZacsYq2Gt+dZpe67hczdW7PY1250IgF6cstmOafUTQDPtw1RFEniWcfaVZKnpcWTaK/zDhmhj8XBrQmtDnFqn4s/NLOVRgUJINLI/h5gMkeW+GFSZNOMD/4sHnFRh19ql9R6vX21xbSvmuSM1Ts1XcNSgSyX+8P5NfhLIIVtTStqIob6SSKGIUcQaEj1I0qyE9RMJXEHFU+DYxKlO1kgeLr0Tavb7KdoIkBAoja/sMx4ZyMbt5Id3Lin4tA7zMRi1IRi9XdKolC6SXRxinfIYvLK0esqZtUdaPsA2fXLp4T6VyhSn0yAO/6CNUiSKbEILi4d8jsXwNjy/XOEbJ2rc6qW0+wk3dl3aoR7ENc6lef8q9K+PNhgj0EYg0gTCHnf3JH93IeUXqxFKSkBg9GB9SiHQaDphzOpmBxPH9LXk//1gn1euRzZPRi6xKxaHyQgwy2DsdUM293vofkgrFvz0ZspqZxtXSeIkhTxhUakdR0lavYit/R5hKyIS8Np1j6v7O1S9tnU4F+U1ZdliI2CnHXF3LyZNNY7QuUk+w3L/EpNQzA3j22gUqRxE9U1gLga9mtSkGb87omkYamzC1hEjtycxOsXYRhghUcZHoz3JKZbyvs3Np/L7ImcuQJTwYZ5MdAj35X4dxiCFpJekXLzb5e3bfS5tp7gi4fmlBn/87AzLUz57vZQk0dR9xbMrVZ45XM00HyAQdEKbFTe3WUYbdjoxa62YNLX98j3JcsNlqjJQu6fa5sZwleTUYoUTCxXAEpvGGLZbMY4jOTXv872nmvzq7gY/3u7z4abgzZttTs17nDtUK4JZKEfSDRPu7IRc2gpp9VNqLjy1XOfITIDMTARToylHnbn36VGatge4/yDtTCrzRdVm3GuM2hjCSN9XjJfXyc1KRFbXdwSHGoqGk0AagufiKsVyw+Gp5SrHZoNiHxbnrbF7XWtDkto9sFC32rBfbSVsdyLW2zGptozqTjehlwqko5irSqYrioprzXKSLGt3v8z752N9CPlqvqfl6IT9mvCoraV7rXHBiAQ7p3cmLQxjEEIWGgzbdh5gKPfLygVs9jzU2tjcF2ZCDwrUazLcA70o5dUrLf7DqxusdzSxEfx3z80QoNBimNH5rCA/BgJH0AwUUxUH13PpG4/90DLfjcCh4sT0wph3b/f4+XWPmu+x2434yZUWqy0NRtD0JU1fsdWxSVIjLah4MOMn1H2B50gSzf035ic5thI5nENu4mwMwxqMHCE8ElBiEMzINXtDDJcVw8HlHnQUeQKoBxn22AI1MMg8bHtqsr6ZXORiyhqQUrWRpgquVKcoUbJHLjbwI/JeHgOQv0MNaULYF9wMU25uxhS6wgLzUmKMU0gjMCmJkVxb73FNxCPly0i6dE2noGPQEbFWrO8J1lutQd0y15q3JQUYbeulIQjB+j6st7KOFTYIDC9KY2w9oRHCIMWAgJ6IUaBQ0Yp8KCMEenEYlZl0BuFkRyFLHVfqXLZPR0oduNMfEBkMDbu4OCzKnMg0YXHHQU3beciFDYPyww8Wg+6V9reAzFE8RxhZkMfswFVSEKeGG9s9bu1pIu0xX4lYqBrmazZjt6MEWlucKIUNd2zInBwzDZejFLvdhBtbfd6/0+XDu31u7ETW9EVAPZAcm/E5txDw1HKFozM+jYpDlOisXYFXMl9JtRXyeA6oimSuppjyNI6Efqq4th1xY7vPqYUKviNpRykfrcf8/HqLn15rcWNP04qg4Tv86dOG7541HJkNePt2j1/e6hK4gnNLFb60UsFRMmP0B2ZUB/Gs9zpvJxHT94OHPWN+kyGfv6G5Ka/bkXKTIH8/2kDgSo7OeMxWlVVHCJepquCJeZ8js77VNDCyt8RAaJIT9tbcTiF0j9s7Edc2faJEZw7eKZHwqQSCuZrLVODguypb1znDU8KtjH0de7ejhPYoKvuk1sInTRseNI6HhQPrTT4OBqRR+W6BrrPVMgGvFnu5YDBKZ9loIbIjTNrIndudmOs7CVd2NMakpOXM35lw5n501KclNFBSUvUcFusOzYrLTqS4shlydk7x5KEKRxtt3k5CLu17/F/v93nj5h06UcqVHU0rdplvGM4tuBybC3j/dps3b7TpJpLZqsuRKYdmoIqQ9p+7E5AYvF8nl/5/Dr1g0rKdRO88CDxseVunLDV8+PeSRyIQBQV1wG4r1yk9p5AKabi7H3NjO6KfKKZqktmqtCYC/xpOsd84sBoqIwRIhVLQDBTVwBlIZ0rEZG7nG8Ww27bJcKQUTNcUVd8ZykA9yjjnB2I/smZ0nb51ZKz6kmbNQUmJ1qNOs5mDmxSEcUq3r+n0bQSfii9oVBWeUlnEIIqtWGgNtaYbJbT7hqSIQT5CHDP8czxT84FTx7AmpHRtCLuP+FFNOBwGxe91yt2/S8N1Dti8BzEZ93qEKPXOjFoSjxA2I2Mra0fy+c3zcMhMW6WNsPWUAinZ6mreud0j0oKFhkfg2LUYa1PkZslzZ2gDe/2U91a7vHqlzY+vdLlwt8tGKyRNNAjwPclCs8JTh6XNXmcAACAASURBVKq8vBvz8ukGTy5XCmYlSQ3lGDxK2oAUG/sx662Id+/02O5ZCkA5VvuQmwQIY9jrxbx6eZ+/fm+PV6626fY1pBJ8j0BpFCnnD0X848UO/3ihTdUV/PapKkpojs9XaPgD+dhnKZz8OMvqNwlGiayxk1qMj/9+82GwURkDR3Jk2mOu7iIdBy0Us3WX80sV5soJGcn9szKxRmmLSwFLDY+lhkLqiPV9w81dm8OqHabs9DSJ8KlUFHM1l6qfRWRksH9M2cxuQucnje/jCDA/b/gs98XgiWaAk0vMhdX45MzpcGqEonbGd1gNri6iLw41XyoLtt1Ua1r9hL0QIi0JlMaVE9rnc3p3wjLXT8x4LNUTNjY0797u8tSiw+8+VeMrKy4X7ipudjzevdPj3etdS0+6PlPNKl8/pvjaces3d20r4u2bHfqxYmHe5dRCQCMYJHr+nDwdxsYrAGdA7Wad+6x7UXrjAwJnIJEVwobFG5Oi5JA5RhY0S4EBBjM8qV6egVeIgaOpvs+LGb9XfqEi863IdFQiQ5HCcvJ5WLZJkWdt3O6YW3sJWgdMV+HEjKLmC5C5ffZvDlL7ooM1NTEY6UJQYXlG8r3zNf7wyToVzx6Sic5NnARKSdIk5aP1Pv/hZzu8c7tH1Zf8z1+b5eXTdSq+i9aQJDozpQGMlTZXPIlSgrdu7PGPFzv8/eWEKS/hvznu8e+/doi5msteL8msb/L9Y6NH+a7gvdsdfnCxzd9dNfgi4eWj8G9fWODkQpXdjg27LDMGJ+ONSI3mJ1dafP/NXa7tJEQmi2vN+B4wJkuGpQ1MCGCR2zmb0oGSSw+HpFxmZH0bW1JkGiGjyQ6pkkYh65BUCgXodIA3Bsx+qeEJp8sYXzMJAdxn402SepUfZbJ279VMWdI2hA9LZqsGEEqBEFR9wZOHm5xdjXn9eovNjuJvPor4cH2dl56o8u0zTV461aRZUTanTobvpBR4jmCrnfCLGx3+4s0dfnCpx27qk0QSVxjqFetz0UsFtzoud68bPrizzWY74d9iOHuoStUrJcnKGFBXwtpezA8u7PHDS/u8cbPPrbZDGAtmKjFPLjQ5s1BBCkOiNZutiB9e3OXttZiu9hC0LROVwCuXYz66u8+UL7nTUdxuKxCG67u7XNto8z99fZmvPNHEc0UmHc+JmpG3Mcyljr/U8qIecs4TE4uWlusYfBHwc1mWYEo4pRy6emg6J/H2B4iBtbER7RYbLlNVD+G4EAkWmy4vHKlSz7QXkGWVFwKdpojMTFRnptFSwJEZj5UpF6FTurFksydphwntXkw71CTCo+kpZqrgSUOaBcUQGXM+GGeJGJ5Mx47PDxPwxq8BQ2jpQRbWhGU88aVMIOFzmmT8wRPaF+PNHzTWPBS3wAq27MU8kidIIa25r5Ql1C0KS43cNMoY+67SNBNESJkJw81QVCeRRyyibCgrsB5lkn5iiBJTOisG2GF02JOm85OGRNu1/+QhnxM3+rx7q8PPb2pOzzv87pPT/Nnzs8zVPf7yrV0urKW0pQQpWG5KXjiq+PMvz/KVYzU22zHvrXW5tNmDxGGlMcX5pTpVT2U0x2fHXAjKTN7guza62FPOUDjEz02bYeGzYm6EAE9JrLW8fXK2NayNZsk8S0phw3kak0l8Bxg1T3UfpblpFGDs1CqZaYCxGXGlyDKAi/FdLYXg3KEq3zkb8+GOw/NLkmcPe9Q8RTqepPkxfN5QHMASlEstkJxaDPjmyQaB55An2sulbUoKdGrt4aff74CMcZTk3FKFb5yo43tuwVCUITcpAEjiiPfvJghH4buS5SmfF47WODLjWwZjpIsqIySlMHy0maBWDb6MOTINz61UeXalzm4vAQarUWbMjUCz10v5u2AfITNJOQch37ET7oAigz11UCFrkzt6dXL7YuSzfOSLsdKfLZSJ0AfBpgfSFKOnhRg4pHqO5Ph8hW+fabDfT/jZzYhr2yHv3U7Y6cJOaEMnP3+0ymLTJSklO040XN3q81/f3ebHV/tstmCqkfLksYDz81XmaspqVVsp729oLm3H3NrR/O2HLRxp+B8DhxPzfmZ/LpDSrtVbuxGvX+vwn99r88b1HjvtBL8qeWrZ42tHXL55ss7RGR9HgivAU4JEa7oJIF2eOlSh4Wq2Q8mdtubCRgokkGNqo7m+LUm04cjsPlVX8qVjddzMCb0Q6jzwW8oFRGZcRD8JSsKuie/rCwkHrOIJkzC07yYIxIyxQQKmqy5PHqry0omYtbbmt45Wef5ok5o/kFAUpkwiF0jktIllMObqDstTHs2Kw1bLsB9qdrsJe72ETpiSJCl+YJiuuLhqEIZZFm2OSNAf4gWWcc+vi2eGGNZRSrdY0yN1snvF9ZJJynDhnLqx/4URJR8/KNlfZw0PfptSzeHWDgYxoa/kj8keWThujxXMGYDBDVPq0yRn79EtK6VASYNQhhlPMVVR4yHcS3VH73yaezgP2PLUcpXziz3+yWux2xW8v57y7u0uLxyt8YdPTzMdKK5u1tjtpSgFi3WXs4sB3zjRRAjDqx/u8t7dlG7qMVPRnJ13OLtUIXAlqTaUyfnPDA5EDwZHliRkYnLZTwUmIaJCfjTEXg7QwERSo9T/iWzpJIbdQBjZDMj92Ib9cpWk4itcJVFiUD1ONJ2+zX4cZk6xIECD6wg8VxK4Ckfl2QtBa0ESWTOTMLGJDKUUKJWgpCrqBK5ESXtAf+PUFNNVl/fu9Dky5fDU4YDAlTYr+GN49MBQSMmlFPiOpOIpXFcVtvcWsjJKUPEdZJblEgG+qwhcJ5PsWOnN6Nt2pSRKbcIoz1FAihQCR0pEph0JvHHVgRIiY44VniMRwjrZucr2Vyrb3+EzzfbbkXZ9SsshW0mmOTg+22iSv/H7o3ildJTk/8zQx4RGxPizTflv0qE10tgBiPABWKR7wqT6k6Rl92q/KDNOlY3V1dpqm+bqLt86PcVsRbFY3+VHlzTvrxlWNzX/ZPosN6x0+PBMUIQq1saw00l473aPf7i4z9q+w1Qz4FtH4ffP1fnmqSYLDZc0hdWdiH/5aJt/vJTw6i2XD9f6YPZ48ViN2ZqiWbEmSjJ7N5c2e/zocpsfXo2J2oJ6zeGZQ4rvnKnxe+ebnF2sIATc3o3wlWC/n+I7Ek8ZXCN58YkGx5uG1f2Y12+mXNnVeAqm3JRAJOx0IrYij1ttxc9vdjg15/DskRpKCRJTkpwWc8cwMTMW4SZ3nM/eQfkQuQf1OPo+v0jMxRjmyijf+2kohojugybEWMah4jl8+VgNR8J6K+ZrJ+qcXKzjOiPE5QiBXH50zVPM11wONX22ehH7/YQ7eyG7nZh2PyKJIgLpMlOt4jpqMt7KtTM5fc3Dv8t7DHV4ndxfBTB+/16dORDXjd8Q+f+htkeZ6glt5/snuzi5+Mh9AfmmMgXuMqAhxdJa0pgRuYmw52L5fZStWYruD++8YrjGhlqvuJJDDcn5RYejDY9TCwGOMzBZHu3/pCn/tPa01gZXCo7NVXjqUMCpWYd3NiUfbRt+8OE+S02Prx5vcHw2oNW3pn5K2ihSFc/mwHrz+j7/8KtdLmymSL/Ck4sJzxzyWZnxMpPZzyjFRAZlWn2cjrDXCh+MR8GJeCKDU9a9PGxjE8B3JJ0w4RfX93nrZpdLmxGRhsWGw5eWfb56vMkTcxWSVNOLNDe2Q/7+Vztc24lJUIgstqQREkdoTsy6/PGzcxyZ9ZHSLvT9fszFuz3+5UqbK1shjrRhGaUUGKnwJaw0BH/8/ALnD1UxBhbqHtVjgrOLPq60CFQpWUh1P/+38xhyyOnZfFul2voqpNrgmEEZGLy31FizEK01aMt0psaGN5R5myMP0QZ0JmWy9U1xPU9TgbHhTkVp8xiDNTUxtk9xio3GgSZJB5YgaQolvA7YEM5hYv/KoSJNGal/LLgHxfYgbZsBfigImBHJSMEElaVzD9CrSd8/DtxPInav9u8pRBlpI49mlWhDI1A8d6zBsbkK55f2+N9/tsFP79gEeXs9K+BQQiIwKAlRCh+udXlzNWQ9DKh4KV87LPhfvjnPlw5XaPhW6meAwPVZmlpkebZNK9zkF7Fire/ys5tdlqdcXjzWKCJboQ3tntV8GSFpTileOqr4H748x1eeqDFddeiGCT+92uNvPmwRp9CLDe/ciWj3NFXfcHiqwbkll4Vmwn7YYaFqeOZwlSdmPHphyv/55iab6ymOiZgKKtQDmTmXW62zyHJqGDF5Fq3gtnwimuL62JswpTay7LSjZmxjgqsvAIwRDRO5+qzQhK+DSqMEqb2WoTDOHarwxHyANpJmxUGpEdbPWJxT4LgS8Wyl4NAIFCfmXa7tROy0I9691aETJmy2InTYoa7qzDd9AtcKYMr53Ybe+agE/9OA+6G/oTkfFBQHEPam/G2o3wPRxoA3GIxPl9ufRPOVtablQBNjtrHZv5Gyo5Hvyt0aaKVE8R1sVKn8D0QRzGLI725ouYny0kMbgxKC+brL955s8uSSx0Ld5fhcgBA210RpWY5O4DBD/ClxGPmjXSU5vRDw8qkaN7sRazshP/go5NmVCqcXfGq+S5CZRdvyNmDQ6k6PN292eOVanzubMTNNj5fPNHh6pYqU8sF9ID/hQU3aOrmCDDPi5P0oMBkT4eMyGSNNAKztR7x/u8tfv7vLGzd73NjVdI3DkWbMXifk+FyFUwtV0iwCy34v5Y1r+/z0VkzHBJBae3cjXTwT8pXDDi+fnuIIHmSmUGGiWd0N+cHFFq/f6FPxPQQagSFVPjWZ8NSs5msnpzh/qAqA70pc5TAdWBOAVN9DEvQYPlcoCVhA5KpZiwx8JUCIIulS7uOjtSC7RW7qogS4WXxsmdXJbWStLarJsn/btlVmKSLIMm47EpTEVbpw/M2lTlKClLKol5tCKmnbRImBNiPzwRBikODKHWI8Bs/9rGFwYB2w/7+Ae+RBMZ02BqUE067D4rTPXj/h1Sv7fLATo7FBIlxlNV1S2MhSsU65sR1yZSsmNB7nZjRfPerz4rE6y02XXpRmDKih4goW6gHdSPPiisutjmCjr7i4EXF7L+bLggGDAfiOoOIqlNQ0fMmxGZfnjlQ4t1ShE2mubnT5+c0uf/9RSLufIkjZ68ZUXMHRumS/E/GrdcNmF9bbmjQ1KDQLNYWuZho8HeERs9JscLjp4giDNrnjuLS+AiPnmDATFu/DEpX5+X1A8S8Ck3H/mTAj38Xw1weYyrzIVOCw4CqEVBOfnftu5ZpLi0ez6IyZRKEZOJycD3hrNWKvZwMWREnCdjtCmoSpAObqns0zlFeb9LBcum0OOHNHX+4kzqu85u4hLc8FJUNTNsJZDWsNDp5Uk/8fWvO21dHw/gIGUvwDmYaR6/diMPLyI/uoHPlu8Py8m2bwm4GkWwph/WyyBHw5U1n0/T4bK+9GxVWcPxRwct6j5ju4jmSI0XoQeMB1/LCQ0//awLE5n5fPNPn56hav76d8tCN55WqHlWmXr5+cpuYrUgZanm6k+fn1Fj+63ObKngAF5+cEL51scHK+UjjGf14w9OyhbWAyHwweYebiE4LcSeytmx2+/9Y2f/OrDpsdDY4H0sfpGm7vxXQjXXBgjhT4rsSREGnBdqSsAbOQ4HgEOqIbp4AZiqJms5sa2lFKr6vp4YBJ7Z/rEqv/n733+rLkOA88fxGRmdeWr65q313t0ABhGo4AKFKCKJIiNdKRZo3OnNHunDPzMEezf8/sw+zL7JNmz+5KmhGl2XMEULQiCUAA2fBotLdVXb7q+syM2IdIE5n33jYwRAPCh9OovJmRkWG/+Pyn6Q6iAhKINQwia5IlTBKf/kFKnPIlFCHlMpIDQ2trRiek9dPJ/HgSiY2ONWGUYMJEUhNGNm67kQaJGVJxWkc3m+E7ik2iUbBJG2OjrfldZE39MgaDhMEQ1tE7inMJl0gYlFAbdKTphnFmnpW21RhQ2DB/KeYSJmVQPs3BtH0bBenBaD2lxljZJxJPIDmk0lPMFMoUPvcgQXouF4ZiuMEuAZTmkuhrg5cwmRM1DyVjhIGZhk89dZwVaYIryWZHs9GJQQYsLVR4eH+dwJOEsU0aJpJ6o9igZEzdFzy6r8Y/3Q5ZXjbcblmCzrYwdyyca3gsTngIbFblNKForA39yHB1o8+HayE3O4qoa/0rlNEcnfI5PS9550aba7twq6sII03TN2z1OkRasNBUDHQMQqNMzFRF0gwkYaRRyko9tTtS5XMtpegSqWnBHCod21GEo0txGCdQgcu0PMjr6iNA1q3CUIyTo4uhS3cgRl0ZIxJNqsEPdOb4W2iDwDr4ap2g2lyAgpYYIWhWFUtzVWabfW7t9nh/pUscR2x2QgIlmKl5TNd9gkQKbAlXEpww3J+xhGj2Htm+zE3vxjCqxuSatJKZd1lk4oZPTbUAKVNVrtsd5rHMQqk85Xfu1uFR9++hrDV1ypOGus1y25rijDQKpybXPtq9me5PiZRJj4vb0Pl+sXM136MWJLdMPrYifc/tRmlQMsn7p7KPbZ+jGPZMVHjmCDx3cIub25KrnQo/utBl0odTi01qvkQb6y80iAwrOwN+8MEOPzrfYUCFUwuSbyxVefxAkz0TFTqD+O6f/zRAuGvZ1TaJbK49+/sLghlHQJ6IxdAdaF653OJv39llsxOAijjQ6HNyMeDMgTrPHpri6FzVxnk3Bk8JDs4E/Jvn9/Hc8QE3WzkXro1kqlLlxJzH/umKlbQYiIxNnPLkwSb//mvw4qkBdpgt0adVhZkqHJ8RnFy02ov04Mvi1ZtPaY1/CZ8IWAGLQOgIBn3WtwX/8IFhuzPA92zeTZ3YIWWZvGPNre0B19Y7iHhAvwf//Z1Nrmz08RMVvs6ctOx61cb6QwBcWe/y5s0uuh/SijRvXI35Tz9bYarm0Q3jxEE7OaSSbMhKCa5t9Hj7Zpd+W2NkzGtXBUKusndqh84gspm8pczOXYNldt5d7nJze5Ak2nswKCj3PMhaYsgJEOOUHNXUB3lTifxPdsjdqwrTmJx4Sn4LBF6iocoqTi5jYzWkQkoqnpdoHSRCSKQwVrAhDMpYLZjnSRqBJFASY2Ib5UXnR0v6AU8J/CQcaJrZWGDxWhRrbmyH3NjqI7SgFoQ8NKv4nZOzzFQFyzsD/umW4fpuRN0LmaoajJBc2vWYXo44MjlAx4aK79GKJP/9vV12B4bfPh7x6AHryF5ITugwGMmVjSBUWDzFJVFmOsyIUmLU8wd5Xd0HDBGhBR5KFImzcS/fBQp1O1nqMoKTVNruVpxKoZOIdUYTa6uBXWh41H3QYcj1TUMUR/QjQ8UXTNcVMzWJElYbnBL6RYuinBhK+ctyV7IVblLcb9eZKL1ffueujIBb2tnrru9C2dLTjLkutKFsr0IxauYQ3EmbV3429H7xbLDzOCY0Rzaxjkl+KeFyOr6WgbemUjnD4bzi7uv0gRR40lqRpPl+UiHHSNnBmJ4UD5hPBlLNjDYGhWCm4fHdR2fYjQR/8as2l9Y0P7wkOfn2Bt9+eIpTexsgBedutvnbN9f52dWIG7uGiuzwjaUp/uDRGaZq3lBgmN80pOeVcH5Dvke8zwVzcQ86rkwwMaY7Bju5vVBb2+UJxbEZxXP7DE8frvHYwSbH9tRoBIooTiUIMNvw+O1T05w5ZFWvqVRCJ/bPkzWbxIdEnWm0sfGO56pMNzx2exGD0EphlJSgPCZqPrMNj4ovCy20wm2REKdfwoMLNuyq0DGEfTZagleuxLxzO0SKhFnAGn66Up3eIGKz1YM4ZBALfnqxwxu3IlRiQ6kLqBksU2pl9p1BRKvTxwz6dITg3RXDcnfHhsDVBdktKaqUUtAbRLS6A8LugAh4e9nj+m6LwO8S2ZTNxW8mG6nVC9lq29COHjqXAI6AzFb6o8LHth+993c/B9juvrX0QiTmd1itQyoB7YemGCQiOWirvqCWaDa2uiHrLQ9jbOZ3pSzhJ41BIvA9RWxCNjox7X6MxFDzrFlfobUGugNNe6BJQ1ZqY/O9eNISCO2BptWPQQs8aZipKZ7YX0UKWN6N2BpYJufUnE0YuNGXvLIsubYdM6E0S3MVPE/z4UbMr26FbPdb9CPBRE2xZ8LLNRBDwuQkY7DOs9274cnTMfxcnIUPHDgEphnGA6NNjqyE2/qS2YSQmVYg0S5pY9BxjNY6IWASottYkzgZGZQwTNcVTd9AHLHV1USxJSqn6pLJqqThg8QQxXp4T7nMQao1YHjvFe4nr2RahjHMxdDvuyLIEc/NaFr3Y9O/LtNQoNxHM0v3DM7WG9tG5xtD+83kuU/SMbNNzAOCZARtIlCz1eXZ4jfaEWutkM12yHRdcXSumuRAGd3esdzkpwBCWL/GWNugQk8dnmCtrXnrRpfXbmjevR3x/be3mKopZho2suQ/XWnx/be3eXfFaqjP7FX89rEGTxyawFOCwQMQZrTMZGRaOGOKmbwfSDB5wq2Rc2+cPBgjIHUIElib9TOHGvxJK2QwiHnmSJPff3iaxamAWiBJo+E4gsAUrTFRVTQq1SK/LnL+2Y3RnIZMbFY9GhVluXASm3jfQymFdNosnH85wsPh7r88+B4oEImUxmiIY6JIsNb2WOurVCxHSTZq/2gDA/tOLASrXcnqQJXKlxmF9F1hI3bGEbFQbPdhe0uCUBTE09l7SV1aQwxEAxCSnX7ATuy+V+oYgEkSnmkb5lZkJgWfFEY2Iy6HCWGnRYXDttCCwgGZF3YjWQw9fhCh3OGyyC2VyOOgCHvGWu2VsgKOXhijMWgj2OxEicmnxYLWx8cw3/CZbyi4HXFxpc/bNyK+88gc802J8tKBtr47gSdp9Q1nb/a4uRXhC8XChMd03UZEM0JnwpuNdsTt3RCDSJLIW7yHFPhKUvclFU8RGgi7kg/XDb+8vMtURbLVjYi1Zr6heOKAz5EZnys7hjdXe0Ra06h6fP1YkysbPQbv7XJxN+BaW/CLKy2ePFTh0X1VfF8hKdqtm4QzTs02XJPgwg4V1nysqN1IpazuPWfKSkLdO+2EkRLdu5TNvnMP5e6LIR1xb/TZas1XigXKEaVMTjS65j13a4QGLTRxlAs50khnVtprrQh0rMmt0RLNrtYII5EYpqqCmYpBqTgJ6a5QnqJZTTPaA0ZbIYyDK9yz1u3PuHEsoymXJhmDRUs3PxnsM/K7ZcYg1WQXPn8P3y8t6HTvjCxz99dHMFbOvkyEVkLIoX1mfW3y9ubmVKlfghP51JisDq0N79zo8PL7W7y/3OGZIw3+7QsLTNVtEjrjfGMUJyQYwxCP7EERytWOq0bK3EF9phHw1KEG//LxKVpxi/eu9/nxpZj55i5SQLcf8/KHbX52NSTuxTx8sMK/fmaGZ442qVUUsf6Ygr2PC8Ydr7xfrun/A8VgZEyEu3tSm74yt32HOgo/HGZdCsHThxrsm/SJo5h9UxWW9tRsngsSqcmICbOHOHjOIGYqr6Tu9FsuESRlshWSdsvkoL2jb8WQCEUwEot9CZ8dJISakR74Ac264MSeCkvzVZRKHNUcVGMRpmazPeDN6z6rO1aCceZQwMGZahKruxgZw0Bu3odhbUdwdV1zacNQVYaDMz4PH6hSD1RmN58tncQ2RQnBWktybV1zaaOJEoZD0x7HFytM1wPCOLVvTpdYaqscc2MTPlgJ2elJ4jsuvnvYk6aMmFM5lfu2s/DvdHqXahn9+HO4WUY1WQwhg8IhqRJt50ZnwPvnW/zow13eWg7Z6EIzgDjOTYYsY2LX07H5Gifnevzgw02ubWp+fkXy0FvrfOPEBEfna0m4UEF3oHn3xjYvf7DDazdC1rYHzDR9zhyYZmm+bglDmeQTSrKUxgbCyLAaGt5aDvnrsxtsdkKW5mucOdRgo2voRbtcWNOstw2/vNzhyLSHJwVRFLE2gDdvGa5vR6x3Bd2BYLEuaVQk1UASKIFHjIlDYi0xxiZhUy5v4DJj6e+UmCxJrLOyKfEiyvWIoXrLczaS8S3B/YiKykfQvbzzUVZ8mfl2z7a0hEnzQt2JwbAvFQiLu9I92XsyG9ZUc5+axGS+VyU8IBLtR6Akcw2fA9MVFiar3G5r4kGMMJrpms9kRZHEYWTcCBWI4E9Jg3W/tY6dl5GV36FfY+6nWhf3uljoo1GtmYmhcDD8iMVscVGO5B0MRarFcIqXBAZpy0nM1ARKasIYdroRr1/Z5ftvb3N9JyYSiqcPtThzeIKZhs8gSs3Eiqi1PN53u3cnBv1OZcvHmTGwb6rCt05Pc307YrsdcnPL8OMLbda2u/S14dyaJu4Zjuzx+M6pOi8+NM3B6YrNs/VZMhcjIR/Uz48Gg7zZI6VAriRqjEjH3YPH5qucWqwBaXhRQxhbblqOIfxT/OrGUhbZ/wDS060446kdfhrLWRqbBEYJe9AP97K8t8fFnv4SPluw+UO1VBBUmZsQ/PaxOn/4SDOLuV5gL4QAHXN+tcdGe8BqGyoVyXdO1vid4w08T5HHsc4+QazBV5bxfeeG5OXzcKXt0Qgizuzz+ddPN1ic9OkMct8NsM7gSoCnBO/eUvzwvOFGv0ZVRDyxV/PHj9c5vlCj3dc28VTq5A3JWjX87KJgs92nNTBERlIgtEow1vE6L3CXZ+IeKBLGMBzG+f8XCEYitSLE2joAvnmjzfffXOMXlzpc3jagPRaaPvumAppVlTGcqZBlaU+Nx/Z3OTKhubBmOLsS8f/8eoOdbsTXjsdMVO0aXm9H/PCDTX5wrsUH6xFIw6k5ydNHmhyZq2Kw+VWSmAXMTQQcnKkwV49Y3Ta8vRzS6m+xshvx3Uc0x+arfOe0IAz7vGRC3l2JeG9FU/EkDy8EHJpUXNuOOHurjzAaIxSBV2e6JjBac261z5X1kJ2+IYpimlXBnqbHZM0j8GRBOJTLp0QmnCrIUkuns11aiVmj824qSCpIC7J9RgAAIABJREFUgEcQdZ+kDGiYrfwNg+MDoFONgdsmY4bbd7/UTlY+r0sncbGllIWiZel76gzseYLpuvWB3DtdZWMQEfd7KDSzNY/JqqPdTc7nz4PooUzvpDAa/RXX9v2unU9Udukw9vbvmGSGqTDMYVrzP6Y4SyIVfJV6lfzWWLoq0oZWP+Tmdo8L6z36YYXzGzFvXG1xdL7KnomAvtFFP6tSx+9lLD4KszhuTgaRpuZLHtnX4Nuneux2I/7u3IDrm32ur4X2RekxN1Xh9083+N4jU5xYqOFLkQV2+UzBEcbkY5cqBOz9B4rBsNylTQJWDncmxGhiu2ALaZxoDM6sKilQibNPpA3dUGfP0m/ei/DCRXSFRVPcD1m70sVsw4Ca7DtDiMOQs9WZYEc4SWY+D2jxnw/YIyvZUkpRqyqWFhp89dg0CBtmuPxGIDX1qs/krzsgBnie4tTeJs8sTaETEn1USEJPCsLYEGnB26sGoQZUfMHCZIVHDkxyaGZ0FAkprJmKNpJz6wblaQIl2TdteGhfk0cPNMdGn6h6grUOTFRbCKlt+8aeWtZitoD/hSugFEhdtHfPbK0hO1QKNTr72Eq1Rmd/zSRfCSGYEih2G4m80PDlAwejxQ3DYIxBSUGkDVudiB+8v81/eWOTt1cNa9sCwh6nFgXfPhHw+1+ZYWm+TqRJhYMIAfMTPk8fmeB/eHKO//fsDpeWQ352TXFpc5u/e2eLmbrNCrvejrnaktxqGejHPHusxv90ZopH9teZrPuEsR1RkzT4K/snGMSSjVbIjz/scX0z4h1dY7Xf4/3VPv/+a3v46pEGf/bsIq3BKpc3N9npC5o1nycO1jm+WOOtmz1+frHNbi9msgonFwUNT3N9M+SHF/ustg39yAOqeBWPuYZkqmqTSfaj+5DqOWY9BZMQitLHTMLr4v7EryolhF2r1sLkjRByjSLSC2SZyEjifM5Ldd1VVXIvItbyN1LiLtMa2L9a6/vTTNwrOKZqyZcdzX5OZAqRMxupCZVdy8aG6vYF0zXFdM1LrFMlSmrmmh5TdQ8jrGVqGlmvcJaW5jZjRimVGwGZk/enBGLMNTh0SFkrxx3mx9U0lR99xDYO1ZKtMYvtC9Gk0namakJMUUFbmJucDjKFR+UX7P5MIy5NVCUHpxXH5nzO7QbsDuDiaodWL0Jlpr7DGkmRnl8JjsxrL7Wh0E1no5UI7XHvl0EIYSPfCcE3Ts1Qq/js9m7x48semzs+DPos7FH84SM1/vSpWZ4+3MQYm9fqM2cuKM1GQuNazYXOaJkHisEgIbSyhrv+FWU7QweM8y9dh6nDdxwbLm702elFVHzJfMNnuu4NLf6PB+UTxrmdNKislitDyugU1IGjqvoSPmNIMVF+RwirLaj6NjlinC7GrAB4SAJPJYjBzqSvJPVAYYRNxDhKSOMpQRhrqp4sOKt5SlAPFLWKGrInB7LEjpUkQlC6ITwpqKXvJZgxQ+tJG3wl8D2ZRaYy2APd7U+5oe4hly5zdz+6aHk0Gh4Gd8uXmS+X6CrTAtk3Ruy1z/M+SrsjhaAfac6ttPnFlQ6vXo+IjODwrM9jewJeWGrw3NIkpxbrNqa6zuP8C6zp3JG5Cn/02Bwgeam6y/kNzZWNkCvrETXfatP6oQGhmGj4PHqowR8/Nsm3H55ivukXJJDp36max2MH6vzpU7McmfV57WqXt1c1t3YiXh0Yfmt5wNHZCoESRAj6EQgTo9AoCdNVyWxNMluDpZkqpxarPLqvzps3uvxoucv1zZhG1WNpsUofj6MzPk8eDJhv+uhEopSdGxQFQiPR7ggmozDerqTeXd+ZMMhk+yOLaSMgcxoQGSk1rgWl2RU5IzjU7o/BKY/4dJm5MAmF5YZJHUqcNgLupWd3PrvzReTijVQg5xrQ5Lb6uXmlEoLJqmS6KpDEoDWeFMzWEw2GSV2G0/F15voO7boTuIzoZ4JLXKb4ft4bxzR9xHEY/w0xdB5kYEwm6MhN3/LZLdI8OQ4v1JGdJyKtEgE0K4oDUz5HZ3yu9hTrnZD3bw+4vNHj+ELVnoOQCQAzDWXynUwTP2KY7J7Iv5cVcxqdy8TcaGXC5ZeynmX+vsmDmbrP4wca/I9nZphs9nlzJUbEAc8eqvAvH5vksQMNJpOIkeWQLg8KFHCGeSAZDHKm0EXu9yHBT5F9GnmgG8W8cmmXd251mapJvnFikmcPN0H+ZsyPhMFKVjKK6A4cxpCYKkeuqdbpS2XGZw/5IQgYG6mn3Y/Z7kTUKh6I1DwuZyx7sWanFydRfazZXLsfsdOLCDwv0TYU5zeObajkyBg6g5h+pMFotDaEkWYQasJQ0x3ENsdB2j5jTfCUEnTD2OZc0RqNph+SvddJ3ssimSYIrzswtPpxlkNj5JIrUEBiBMbLmYgUEZe1HIViY8DNv1F4xZTLjanvXkRJDwCUWa6Rw5LgbSkFg0hzYbXLxY2ITqTYW4t48WiVP3tmlicOTzA3Edg8KTonlNPu9yOYqHg8tzTBZEVyeNrj79/f5d1VwXrXIxUUN+swHWge2xfwR4/O8I2TUyzN1whjzSBJj+u2M9Yw1/T53mNzPHW4ydOXd/nPv1zlR11NK/S5th1z7nYPT8HVrYh+z+B7Ee1unwurPqFR3NyO8aXg4b01XlhqcnyuwtvLIdd3oKLgzF6f3zlZJ4oNi5Mezx6pMd9URHrYf+5uxLEd8CKTcS/LMg0hnUof0/dyhiYPGOJ+ovTh0potng3FsLDG+ZszGQVhvNOdvJ2FVid/RLanXGLgXhmLUdsnPamyZ6M0AaVByHqUWiiU6nKf5dUWTaesoaphoiqYrYMnIjAaKT3LYFRksU/p/LrCRaddY7NQ3wE+DRqivAbLKMxemLuWdSGNfmlxcbqGxjBbJY3ePbe6RJwYA2VBexZ61zE/dNudiglyHJ8zcyN6RRrSXQGeJ9k3VeH4fIV/uq1Z3Q65sBFyYbXHo/v6LE5VUImFQbZf072LZezT4DvGHdBUm2fcVe7sQ6dvab/tHhIgSgFH0vNUuLlPoBdqJmse33tsnv2zXd5d7lFThof31Xj6cBMQ1vKGYWHiZwXZ9LiMlYNH4EFkMJJDq7Ah7mehm2QRJyYTu72IV652+Nt3dvEkBJ7HI4s1ahUvCwn7sYn2dJBHiHOKUQnuT+zkSnS+ZCw+e8hwMcIyjYntuUJT9ayKthpY+3UbXlFkDqhaCxoVm00ZYRFvoAQNX1KrpO/kZgI2k7fN8G4wNCoK3xOJeYZ1cJysefiBRwNbX7ZetDULlL6NpFLxpM3sLcBXhmZV2feSAyBnMGwNWhuqnrC+QiZhkt1xuAOfTPYoR9z5qDnyyALxNHrzpAgZB0HnREz+R5Ru2LPSPUSL7zyIUG7aqKa6hJeSgqmqR8MD4ojuIKQW1Di5t8F03bdOgEngHE9Jm18Hm/8iSnzPlBQcnq/y3arikf1Nrm4NuL0bMYhs5Kl6IFloKA5OBxyZqzLT8LJ3BdYG3ksWT6QNcfJPAvNNjyOzFTAx3f4AI6ARCCbrikFkGIQa+hGhFJxfG3C7vUtHNNgdQDQQRHLA7mCHpSnF+duDjBZamqvwB49M0awoKr5komr/uqG9x0XM+SjE4DgCzrhEaUIsCZK9QZxJR5MGOW+bjMB313IeNSfl2ka1VhS2iUvvFIj7rLQpbrPkwuKIEmPhEOKjoEBHjCwxTPwOXY/q0QgrgvLs5ZqyYl2JRSQzNcXepkdFCTCSCBvlbKqa+I6ltK8rtEy+bQlLB1eM+r7Trk+DobgfGLmyhRhpygeM7FOBqSuNqYGi4/e4evPSxXJYojolXIzOTcXd11Ktgd0+xaAo6f+FSKkgnD1hhgiilDnQRnBwpsKzhxv88uo6q2s91rqC7V5MP4rR2uB7hkBawV3q6qMSq4JYGyKTCCoKvJfFc56y53lqiZIyHWFkz8yU4VVKoKTMwnMXT8EcB2udp0NAgC8FjYrPC0uKx/fbHGlBcuZ/1vkuRsHI/VBSaz94DMZHAOH8c8FgGESa1bbm+noIsebWTsgg0lQr5ZwDHxMK1M+4MndfJCkH/0BTQ/+MIQ17nCIhtKHV15y/3eNnF3YIPJVk3zaJBMciJqM1H6722OyEoA2DWPPerQ4/bUqqgZ+9k4YUNcYmjbemUXD2RoebWwO0jumFMde2+vzy4g57Jnx2ejGZoF/Yg9dTgpoveftGm6ubPcIQeiLi2mbMP13ZZaur2e5GgGUwDNYxHKx09u1bHbZ7mjCJVlGIWiE+4up0zp5xNXxkTf2Dh38/cXDpoEDZaFDH57pMVtp0I8n1Xbi03meiqpiu+3jSHmS7vYitToSSgsmaR8232dtjbaj5isOzigPTFb7Si9jpRjYqGZa5na551AOFlDJJ0Gfwknfbfc1WJwRI6lX4yq7ftVbIpbUey21BrAUzdc2hGY+jc1U6fcMje6u8eytgoxuzuqtZbUX49ZDAswfzla2Y9U7MB1XNckugjaAfa6QwzDV9Dk4HeErSjzU6d6n72FhzhIwyux65xErS3ox4cyXkycYUzsZJWI17ExzdqdB9HhXjNBbpvQdVkuXKsbNod8nvuYbPwZkKzYpi1RNUfcF802eq5mfzYE1Q7044j+t9kUX8dOGzOv3Hr2+Heb9TWSDzTUyWupApUS4yDWMq/M0l/mV/DDeEf7K/RoTsLzJNNujFTN3n0f11vn2yw2TF0NeCwzMV6r5CYBhEMbu9mPV2xCDWpFE+A2WTiU43fGu2nElzBBrDZidisx0Spgn8kgZUfMVc3aceyIQBsThptx2x04nohXFBU2mARsXi50byjjE2f9FWJ2Zld0AvtP5CNV9a/6K6Nz6XxwMEZf8twYPIYIgRm7gkYbjj6wnrm/HBQlLzJUFVMYiEDUnr2JN/ovh0yAbE5B25E9YYui+yV5yaRhf9En5z4AjDbcx1A7FmbTfm5fe3+WB5FxvPPYkfn5zXKnGw2OnFXFq1dsLdAfzNW+u8dnkLTyl0UmcquQHLcPhS4EvJWjvk+q5GR5KdMOLVy3222iEVT9CLTCa5TxG5koKqEqy3I67txPR7ilDHvHIlYq21zGTVo5N6/yYLLNWCaGNYbmmub8fEMSAgNtYhDRjNzQ8PVQGyNZwyGRnSzSmu8vYu44FRhJ8Zukoad7eT8HMKQghiYwg8yUN76zx1sMMvL0l+tebz+i3N//36Ko3KAs8tBcTGOoJfXO3yxpVdaoHisQNNTixUma55aGyG7dTsqlnxaARe6XsQG4ginUmCpRBs9yMurfV4/couIHjsQIOTCzajNsCb11v81dkNzm0pVFDjxFzM6YWAkws1BiH88WMzSAx//fY2Nzc1MvB4ahEWG4ZOKHlrXXBzR3NrW2MSVaHRmlYvYmV3wETVo1mxzu6jNBYFfJkS++4CG2Emci+oOqeBxNC55NoeG+d+QcORmidh827kn8/EpdmHcsWH0xpHCp/pA00uhXf7aJwLk0iAhzQWaTtdyaPDHI3SaIzefx8N7qQxKX+r3Ii0zFzTatgOTvtsdwccnpYsTvo0qh6xIRv3wpxQJITuBOXn93IGu/Xe9xilc1xal+5znOf3pTGi1P6SJsCtQzh01Oj5cEwKhfPbWbdKWeGElPlaEgKiKCaO40yzBInQLtVZOKaxeZXFfVDurzEG3xMcmqvwr5/dw++e6rPdj3looc78RIAQsN4KeX+ly4/Pt1hvhShgoAVTNcnx+QpfPzHJyYVaplnR2tCJNG/d6PCTD3fYaIdEsUYJu08OzFT51ulpTuypMel5eEpwuxXz62u7vHG5xc2tfsIc2DmNY8HJxRrPH5vk4X01ZnyPMLYJoN9f7vDXv17n3OoAbQSHphQvnprgu1+ZpVFRY0wtPztIz3P7I8eBmbBFiAeMwXAoik9SUpCmjZdJSMVPKmPrcBvdO05HMLlK8K413uu3voTfJKTjHyc2lFVfMeFrEH16fc352zGXV5OM1+V3E8xgE6BZ+2wTw4e3Qy7cTg70wnv5GkrD3MYGNAKJRGO4taO5vdPPCPPMEsihU2TyXmwso60NLPc1a7shQpjcMdYhZtIVGBlBbBTKk0xWBPWKzPLFFAiT9I5Lu40cvXwUx5IszmEzBGaY8Bvee8VfZvj2FwLSnGHVQPHw3hovnmxyrdVjeaPDT88bHt9fp+lLVtshr1xu84+XO1ze0FQUnF5o8+2HJnjuaJOjs1V8XxJZPjlT1xdxjSXgvcTUr9OPOLfW5ecXdvnJ+V3OrVutxtHpHX7voUmeOdygWVG8cqXNzy+12dlRnFgM+IOvTLI0X8dXCmMMTxxqUg0U002ft2/1iDT8wekJDk/73NoNab+6xcpGCyM0kzXJ4ZmAR/bU+b2HJjk0W6dW8ax0NGumaydNvljGnMqFXAAjxngUY+v+Lqz/wgZyqaL824UIVSYh2RI7bGHSM8nVqYvMBCoX3uYEmslKO5r4hCEQ7vcyxiIlqE2BCMj6lzITTvvvzwZ/xPgwPHaFcXUI5HHviLzw0L30r+9Jjs1X+V+enmGt3WSukZjnpX1wtUk4/Sr/dts3ika4Tw3PRz6v7/YNZ12NCvBxp/eGyo7rZ6aFSHF+LrVPN40xqT7fMhjCOFq65EBSnkqYDFGYYCWVTX5obBhkGwEwjVhmzYsxIqunwGOPwPVu030p2DflM9NQDGJDI9GsGuDiWo+XznX4u4seqy1BQEQsA3wRcaC2Q72i2DvpUQ88fCHoRTEXV7q8fK7N//VWSDcCKT2EgG6vx8mZNodmqixOBkw3fJQUbLcH/Opqi7/7oMe5DUM18BLBHQy04undkEaww+FZn4WJgEjHbHRC3r7Z4r+/s8HFLYVfqTLntaj7hmeONKl4VSq+1SI/MOBsB0MJx2Hn5cFiMBwoDONHUN0aUptzQd0XVD1o9XO7zRLjNQwlgmvkN0xKbOXHlCshcKOB2AMwyURqTJJxdvh7w0xKEsXHJeC+gETTgwzugRbF1llwoubxyGLAC0cr9AaGfhgTxnEqU8z+n82dAE9CI5D4yhL7nYG2oTUxWdQzcGfdInGDXccVT1LzrCahH1vHb62NRd46WYfpmjM2RrivrA9G1bP19CPohpG1lU/eK3QyuVRSEPgeEzWPMwdrLEz6BJ5kENu2DvthjN5I2aGUmX6NYpVzcikjdO5SdZm5GCaMR8MXY+ukBKPgyFyV3zkxxatX+6xsRXy4IfjBuV1WWyG3O5qfX2zx66sdIAA0793SbHYi1tsxLxyNWJyq0Kwqar6VkJVNfZWASGt2B5pWL+bKRp+fXdzhpfe2+cWlNpH2QRvevBqy0dFc2giZqsBPLnS4sg2e0pzZH/Cth2fYN1UhMvYb8xMBzZrHZFVyZn+XTqj5+vFp9k4G3Nrpc3FtQByFeMomo3pkb52nD9V5ZF+DxakKYIVGSimMNphcv5Ysp3Gsw8eDsTUmZ1SG+9OyQhSweVni6mo2REK0ZSs5IdqM4yhaZNUdlqTEGGRmT8lv93oc8zQuFPwnCeU9eq8zNMTklbiR+abHt09PWAJTSeoV6TCbRQbQnaPRH/vk1k1GD5TrLP8eY7I1EtL+uFqxe2qMGFl2HBPozpVMGQ2HwRCOBEcCQuYxQFMNgJIST8kkYWxerxYSlazLWGviOAYidBznplSkZrmZ4VV6Ko7tX2pYoKRgouLl/gtJezoDzVZX040DBljNilYBcQSbXU2rHxNGGu3bA05rQ6sXWpPiUGJQ+EKBEIREREluDXeslICaJ1Ceh1YQCi8RkBkiqdDSEYI4o+5JmKgoZho+larPtPSsD2ZGZz44UFCakeOc8tn9wDIYQ8TCfXJuBoMSgmagODrjs3/S49ytAZ1Q2wy32EGxjjbDUtU01rm9Hq5fa7JIIu6il6SOs6LUZks4RbH9mpS68Gz0xrcbJrV/N2n9TuSfL+HTg+yoFzaXiZKWwdDaMFP3+KPHZ3jiQJ12386lSm2MKEv/XPFLCX2LEWWGwHmnIDW421FtSpsoPWRHyQodSagxxMmrtUCyOOFzdLaCryyCtmu8uENNoabStXEIIjFcpty+cQSAGHE9VE8yaWUEmF18AfZNiisirZlr+DxxsMELRyostyLObUj+5r0uL33YIVIVut0I0MzWQwYaWj3D373f482VmB+f3+WZQ3WeOdzkycM2DGIZlBRs7oacvdbilSttXr3S5Y1bfW7vRKAlU9UQjGG7L/jF9Yg3lndRYYddHaCqDZ7Yo/nakRpf2VunloTMRWAZVWGT/h2crWIMVDy7f+abAf/z0/N84+QEBtg/VWH/dAVfpUESkuR3SfRlI0XGuLr7TjsH3r0QUW65UTtEjLlfCEgy5hvle67PhhGJk26ypzImQghbd0IcpfLinKlwKx72p7CR4/J7OPWOI2SFa+JA+t27Q0Es5hDLI/e5q9UZZaLjXKc5cwqzZHJ/MCEgFradEzUbAU2QanHItMcF0y8pk+e5KVJKqH8U5mcc5MQ5GUMwlpFwzgU3cl5yp1ijwySW53LcGrwTDDFvY8rkTHPpJmn3ROnmaOYnPQdkqrVLJksLmeU3ySpIEs0ajLOES/0farshjg2RyMPBgsUVS3NVvn0KFicGtAcxgRKEOsSXgrn6NE8eaFhhCxDG1uLlwHSV3z0OU7UeUQwIG82poqoszQS8cLTJfNMn1oa+MRyarfKnT+/h4GyH91b6dAaa2GgbeEUIHtlX4/kjdaYbPr3IWj0cmKrynYdnWZyocGVjwCA2HJmb5tRijQMzVXyVO3rf67ocd36Ow0ujztRRuGvoGwmuKdcrAO8z54oMpUhLDreWIt+7V1Hg8NzyFV/y7JEGq60QYXaYq0l0QqhJKfCVzRw6kokwZJ7+LghAJREFbFX5yxaxu3GQ83Z5SlAJJEKq0f0wEKZEoUgYCmElMm7z0sRBn/ncfcEhY0BNTqykmgSF4Nhclf2TgSWWEBmDkZol5JDPns4Oeye6yYhypZYk7cleTQ7Eu71r15Ibw7v4zWH0kcZ60kmfPSmoKEnFt/32lc4jcIhhJ9XxSG3EeOSnREpbZSWHuibuzB+4+z99JZsGUSz3BeAxgJyAmq77vHhyiq2+YPPtNqs7ht3Q4FdCHtrj8/CeGg8tVNjsxLx+vcM7t2OurQ/Y7WnOrYZ8cLtPZAxnDjaYawZWwyosnrm+2efVy7v89dlN3lwOub6jabcjJhuCx/bWeeZQjUDB+7cHvLUScWUzxAwEBHBsWvC9002eP9qgHkg7RxoQdn0JbO6YemDXZJhwtb4nWZqvcnAmQGOlevVAEWXRV9IREM5esOs2JXEAhNbOfnPGLR280nUZl9/tcB1VblRZd82VGZqsjEMEuyR1ZsrlSJ9zosk5d9I6wB72KZNxh3aPaMTQrXslWAv378XEJ2dHSOPNjTLPK5C2BSoX0oh6CJlpgFLmI2POyMcjleBn6yWxJkjH02UwPgkckeFqdzzGMaMj5jaPuVdaPSWa6E44bdx6+/TApIsx31vlBpo8slQ6FyIR4hkjyZ6kZ6lxTY+TXe4yqeTz6R5t7iilZ/J80+fJg4LDMzYinhKCOIm6WAske5o+nrJtsHhQMNvwOHOwyuEZrxDNyVeSqZrHfFMhhbHaF2FzSO2dCvjaMcFDixX6oXVol8lamGv4LEwGeA7T4CnB4mTAc8cUD+8LCWPDTMNnoupR8WSBwbqf+RyHw+7EVBZ35+hybkLCjFYvMeyIB8UHY9QOGWUTdD9aDGOtP5QSPHGwjhKGmow5vVBBKQnCJpMKtSEKda5OTT+JzSPglbQFAnvwRrG2oRlNsfFK2uzLWYiypFptDFEMg15sQ4a6eThMGiot4QIzBGr9RwZRTJTEs1dJuDQl7854fQkfH4QAKa2deXsQs9OL2O3HCGHVq1VfUfU/61Z+OpAS6AbDIMnf0Qtjtroh3UGMQA4R9oVFDYw94oZeKqO14cRL9wsleqRosvgFACFyJ+enDk/SDmF1t8+1HQ9tBLNVw1cP1/jaUpPT+xqs7g448eE2P7nY5uytiFsteO9Kj1s7A47O+uyd9NkzEaRmzxgD5293efmDHf767RbRQFJt+iwtBDxzIODFEw1+56EZKr7krWu7/Oj8DmdvKrYGioYPjy96fOf0JKf31gndcOAOIxlpZ36ctVPxJVVfJevL0B7o0YuhxDC7xJwUIreJdYntkplSkeDNqs3L3POM3FtZQU5QDleQMxRpm4XzLA/pKZKzyHH6dk2CoEiIls/QkiRduGXKRLDLjLn9cMoVxtaVqGdWAKJAhKREZcJa2Gvp5kYoOqSndRiHykqJUiFlPu/JY6msEE+bhPBLJKwZA5pIWqTJ/dxyJmX8PKZtKPiwjJLSm8QEtSyAGaFRy7OZF8ey4JGTfaNcISkVPrK9Q3eNe1eMLuOCu2zugDzTai3eMBkOueMLIjcbTyVmIvHVkEnOEy0M0siCxk+n+8DVtpWY81Hhjw3QqEia1QqHEx8dt5vGWB/LlIdIl3KtIjlUrSRht/P5s2FpbRAM67Bu15RJcs3snQo4MFPJ1lw6zqnwLmeabB1SCuaaPvNNP3tBJ/11+3Kv+GgUE3GXaRx6905MiQsZM5kVtqW9z+rAzZpS5oTSa3eBDBH/pTrGPDMJtV6vKB4/1OTIfJWar2hWFJ4UtPoRN7f7fHirzWYnREiZfcpTkhN7apxYqNGsKpSw0Xk8Jej1Y65tdLmw2uX2bogvJZExKAmHZqocm69yaLaKNXGyFXZDw/LOgA9u99jta7zE2VwnUrYD0zUOz1bZN+VR8YQNNSoka+0BH9zucH2zzyDSzNU9Tu1tcGSuaiXJY8bhS/h4YJIN73uCui/BGK5vRfzo3Da+0BxfaORqS/dUSiQzXwQwBoyw/kKpj97V9R4/PrfFuWUgrhFFmjB2XiqJOFLUKJKDJCNVXILAZHIppwpX+pq0xehtAAAgAElEQVTalHP3oTUuFrF/Sne+UJAuv0ZV8dxSkwPTPqutGK1hrqHYM+EzU/eo+pLZhmelZEuT/OzCLv/17AZvRJIYxWo7ZKcbkU5ISujd2OpxbXOAVlXmpmKePyT5ziOTPH2oyZG5KpNVm1jy+eNTnFqsc7sVstbWNAPJ/kmffdMBvm+JvUx4khlyJ9LrDNc7mCxZe/mLBbp1JKTETbq8BKCkzCVszt+yWZPB5JLuZJ1llw6hnhMJdyYwCwR71i7j9LX0fFynkvZKIfA8D9/38zqEIBwMGAwGhfd938fzvIxoxlg79yiKiOO4QBwbrVFKUatWEELmeyUh4KIoIgpDayPv1CeVsu3xPGQyxoN+nyiKMk1AZoPveXieAgNhFNEfDPB9n2rFz5z0NeQO+3eAnJmCONbEOkYpaefZMCacp5d56AwGUdbGlEkxxuB5impwZ3lrin5iA71eP2EiJEopPE+hhO1HGMZEUYTve/iezN6NYkMYhjkeTMYx8H2UTMpEdsy1dkyoBQR+gFcyfBBADMSRJgyjwryOHzmHIx+HGN2i6S0xpmjhxmiKbIg1ShlFA6KUZClzEk/v6ZwZhYRxM5CGBdDG0dY5jLBMkly4Wo2UCTIkWlCTtr+UDK/UVkgZ1eKYpGdU+i81c0z3ttGCuCT0ECKvs/CdtLs6zdMtSGO6l5m7ez3HyrNRZnTKzNe9MBWmXNDRBJqhgp+hD8bojuacmvu8/F65DoGd3AJt57yshEhUWQFRbIi0RgjD1Y0e/3Bul1euRay0YjyRLFYhkcrjqwc13wxjnjw0wXTdYxBZnvXWdp//751t3ljW3GqBT4/YCKSSLFS7vHCkxve+MsXeqYBaYLHC9a0ePz2/y4+uaNbaMYGyMZhjIzBCcnou4utLId99ZIZmRdKJNe1+zK+utfirNze41vYJY8G01+J7D8dUfcHeqQqeJx/IJCyfa0iIm3qgWJwMWJr1ubAesd6T/MP5Drd3Q47MdfAkDoNBgYD4IkCKTNKcgrGB262IX16JuL5pQBnmawEzdeVgb1HYwBk+TSSvWczzUd9jBPJMCb1MSifKjzNisogz/nntCSls7P/5hkd3oNHGxltX0lqkx9oKQJoVj72TAWA4t9zi0pYhNAolpNWOJppXT8rMvCg2IJTi0Izi+SMVvnlykhMLdQJPEcZW4jfXkMw3bJ6LVj+2AQkCiU7CGw8TP85sjdg3BufxfYxDlmfFWSrpgV8+c6wE3PbbJraMM0JFGxvdJl/DOYFT7IoYvW6zlt8bPhh73kmJ0Zrd3V1W19a4desWUWSlpTqOOXLkMCdOnLARebAEyqWLF1lZWaE/GKDjGN/3mZ6eYc/CHubm5rK+SCGoVKvs7u7y2quv0W638DwrPTVJEIj5PXtYWFhgbnYWISVxHKOUotVusba2zu2VFVqtFp7n8ZVHH+XgwQP0e33ASnW3trZYXl7m9u3beJ7P3r2LHD16lBs3bnD9+nUG/R57F/eyZ888V69dY3e3ZS0MSH0Pdbb/U82GEALf91lcXOD4sWN4SmVnf7vT4fr1G6yurtLt9QBBHNtz3fd9HnroFIcO7KM3sMwWBvzAZ3l5hffff48oirPvj5rNKAzZu3cvTzzxBEpJdndbrK+vs7Kyws7ODs1mk3379rN37yIXLlzg1q1b9AcDatUa8/PzHDx0kGq1ShRFKM9jZ3uba9evs7GxYaXei3vZs2cPk5MTaG0IggAhBO+99x43b94sMofG0Gw2WVjYw/79B6jVqvT7g7ussrvfup+iY9dtppFi5JmYMqoJfZ/Nbb5nXD8bkaxJnVgUSMtACBu6OtbaMhraZJoqygRvAqbwvbycyIQdw8xFUsyyE8bVCg7XLVIBhnHNklOGIcElqdbNGT+X5UjfT8cmr3zo8r7gbu/d9XkqcDHuPe0IDofr8j7Lg/hOC3bks5JaF8gXkqNuhZS3TCUUEEaGMIpTzSjCGK5t9PnR+TY/X6my1fHB9Mk4fKFoDQbMBSGn99bZowIbJUgbbm4NeOncLq+v19mJqhAOsPFvFXS2Wd3pcXzOZ6KqaNY8jBHc2Orxi8stfnilwnZHgAJrkOyBF7De6TJfN3zr9AxKSmIds9kNefNGi++/tcWWWgDhI/vbLDYlj++vsGciQAorxfgSPjlIkVCjojg8U+HZQ3Vu7ApevQUfrHY5d7tLRe0gjBuSbByq/XxC3pPEARUb1jYWikg1wMTM+30eWaizNBfYotqR4NhX8zpKyLqs8R/rWCrIiQynbQVBg3B5vOIc5CYXfOFMpFzIHACFIEicFGOTRD1LDitLTxkaFcn8RMDB2RqNqmarp6n5NsFdqBMfL6wgpupL6oECDPMTPscW6uyZrOIpRWeQO/Zl+SiEoFn1MEBoOYukXU5jncnNZuuO0td7BPd4SGgV40gnM8Fg8p+UEuVJfGX7F8VWjKwToiXOTGuc9etwL7lpi2u05O6c5GnG1ZQ0IaZYdpQEUUpJrDXr6+u89tprvPzSy3Q6HZRS9Pt9/uRP/oSTJ0+iEjOhyBje+NWv+MlPfsLW5ha9Xo+JiQm+8uijfO1rX2N+ft6Gr45j4kRjc/PmTf7iL/6CmzdvUq/bDMJRFOF5Hk899RTPPf8c9SeeoF6vo5TC9322bmzzxuuv89Of/ozLly/TaDT4D//bf+DIoQNWc6EUYRiyvLzMD3/4I376058yMTHBi7/7OywtLfHeu+/yN3/zfVZWVvj613+Lrz77DH/1V/+VD8+fp1qtliY2H1djbOSwyalJvv5bv8XRI0cKe/rDD8/zD//wI9741a/Y3NzE933SaF3NZpN/9a/+FXv37s2YSSkkFV9x+fIl/tN/+j/odrtUKtXSLOTQbrd57vnnWDp2jPmZKfqDAe+//z4//vFPOHfuHEePHuXb3/42i3sXef2NN3j55ZfZ2txibm6Op556ij/+4z+m2WgQRxGB77G2ts7LL73M2bNnUUry4osv8vzzzzMzM40QlqButXZ56aWX+PnPf27XY8IEx3HM4cOHefrpp/nmN3+XgwcP3kG+9dGYC5chHyfwFeTCqIxFEGT4IKsrWe9p8Jz8maGA4IWzNbKta7UVMhGE+IFHmqcitQLR2o6JTtb26C6mRH/+gdJRVGybQzwXNBGF9jvgMoDOmk2/lJ1HSazx4pmWMGXZmOA8JR9Yhh+5Ms4hRDJiPofbnfwpTLTJDtc0xLXbBkg1RzqVAhYaYwDvQTpyU+vS9F8ZxkXrILsrigMM2RgN1SdsWvmvL9URKmalFVGRBoT1q4jiPk8ueBydrRIoR0sgBLMNn6cP1QkqmvVuh4owaGIMGmUqnDlUZa4Z2HCkSQ6OgzM1vn4sIhQDlnejzK8jNjFS9vnqoSrPLdUJPEkUW+ejubrHmUNN/uixkPNbMaGO2V+3NtWHZ6pJRt2POtpfwt0gNjBR8/jeo7NUKm3qwS4frsBOBwTppkrFEmXJ5hcA0pMjIcq0MVSUoVIJWZoNeO5wg+88PMWphRpCWPtV6YQHLQ9HJjwYQnjD8o+slnTblepx3y+Yfpa+aJybDw6m++ShfNaZ0rNccGOfaG39H8AQRppbW10urgZM1RWxtkRAGGmub3TZ7oRoo+hHNnu3Tvwpit8cM7ouXT7+8R3hnrdVeZEYh3xI/wxFFMnNebzEbt8YhWcMURQTxVFCiGMZhOz14sIUIzpqylTSiKaa0t/Cc9fcwoCOLdMTRdYcRmtNu2Ul6BMTE9RqNWKt6XZ7tHZbhIlpU/rPGI0AlJJ0ul2Wl1d48+xZzp49y8bGBmEYsrW1lbVBKcU777xDu9Pm9soKz371q5w4cYw4tsSEJXKjjLB75+13mJub4+TJkzQrVuiQaoLi2I6lTs5R65MYZ+ZAOtHSbGxsUq/X7Hx4HpVKBSklURTR7/cJwxDP80AIur1uNsatToeXX/oBZ8+e5eKly6ytrdHt9rIEb0opoiji+9//Gy5fvszvffP3OHDwANLL5yo1IQvDAd1uF611QXOVtunK5Sv85//8f/KH/+IPOHDwgO2PjgsmaAKsyV3St5WVFT788ENWVlaYmppCKpkQ5MaZU5UQyxohJTVf8dY77/GXf/lXnD9/nk6nQ7/fL7Tr+vXrGGMYDPo8/cwzPP7449Z0LgyH1txHgTvQqsX7JRorozcdzXPZDKlYX7FmU7htrCw2Ef4KKbNHUgqEkFZeC8SxJAoFJopzbXnGJIxwlDbkRL0r5HKuR0G5zD3hMWOSBLwpk5PTswKBkQJpHO1ZGbeUx8b5vnEQSS6/SWp2x8CM5ovcT5ZFJCnzV9DwiHSOcwHWKL+yB8PJOwFT6t49Q3qC3qkIDuNi7GDsn67w4slJ9k312OpE+MpytlpDFMOhGZt5tuJLohQxAguTPt98aIqHFvu0ejG+qiZqdQi8BodmKuyfqRIk5kvawL7pCl8/Idgz0WW7Z7PTCkESxQIe2tvg+J4agSczh8hGxePR/U2ElFxZ7xFpw75Jn0f31ZmfqIAQQ87pX8InB1obAmUzJgshqXmG95cVa61BQSoBDEVC+9zDiGWlsYxvo6I4uVDl6UMNHt1fZ6rmkfvg3nkgxgsHhj9YRtxDxOFQNePYkH8+kJoaZEe6MwyJVQLaWHOpiYoikNDpRby9AsJrc249ItZ2Vcda8+6tHle2IszAIEySMApXKpd8l/xC4x5yn3KH7wSjltXQPZMRj7lDsi2YjpVOiKQ0XDVgtWr29cye/6PE9RvXxPxHToyk2oNarYbv+3S7XTqdDsu3lqlUKlQqFTqdDp1OhziKqddyjYOX+EoAeJ5Pq9XizTff5Mc/+QlXLl9mfn6ew4cPMz09DVjzpl6vx9WrV3nn7Xdo7e4yMTHB3OwczWYTpVRSd0CtViUIAj744AOazSbHjh3DE6kwQaA8RRAEBEGASpg4JSVB4GcmQEEQ8ORTT3Lg4AE8zyOOYrZ3dlheXiaKIiYnJzlw4ACVinXOrTfqHFtaQkqbU+jixYv89Gc/49y5DzEGjh8/zvT0FErZfrfbbVZWVrh06TLr6xtMNCd4Xj7H0tISYDVFQRAQhiHT09M88cTj+H6A1nHyXBHHEVevXmNtbZ2f/+M/8vDp0ywsLCClxPdtX3zfz8ZZKdvvSqXCzs4ua2trXLhwgenpafYf2G8Jy4RpScdGKYXv+cRxzM21TV555VX+8R//Ed/32bdvL/v27cf3PaIoZjAYsLy8zLVr1+h0uijP4+DBg0xNTlJwiP+E4NPYysUWjv5Ceg5IIZEid+jPmZtcd2gSBkTK3Bw386sqaBTynVfOQTW6bePbNeqaEb/tty3uKLdbCIHQooQ7x+ct+Ugze7eXxk3wHRDU3ar8zMLUZv57Izo1amLc+0PgqprLC2XESwar0p+oejyyX3F6X314oEySz0JaaV7KYBgDM3WfF455GDMxRFSJZFErKRDS2i+DNbc5tqfG8YUGUklkajeaHtRSIAyJis/ei4E9kz7faE7y9eOT2ZeUdDr6JXxqkAkFDBzfU+XwbIWtTki7H1u79Iyv/eLNRVnaYYwhxobtawaSZkVRCyRSQC8yxUytCdxpVIaRsCjdvbMEyf1GauJa0HwM1fTPA1LieNzYpyr6iari5EKFPXXBh/2YN9cC3lnvIk2LRLQKaGLhoWMBUchcrcq+SZ9ADec3cBmKB3I3uAuj1MB0jcc6ZTRSoZ1lLDJtQkK8WF8i4RAutqwN8Zx6j1J4NmTaMAbuZewqlSrVapUwDNnZ3eHW8i32H9jPYDDg9vIKWxsbhFHE5NRUPpUOeJ5iY2ODV375Cutra8zOznL48CFefPFFXnjhBYQQtNsdrl+7zl/+1V/y61//mhs3bnL27FmazSbPPPOM1SIkIBPzrGvXrjE1PUUURYX+3K1P/X6farXKv/lf/4zJyUnbr50dXnvtdf7iL/4LnU6HEyeO8+/+3b/lyJEjdLpdMDohyj3ee+89Xnv1dW7fXqXb7bKwsMAf/os/4MmnnqRebxAEFc6fP8/f/u3fIoRge3ubl3/wMtVqlePHjxfa0u12WVxc5M///M9ZWFig0+kAUK1WabVa/Mf/+L9z/foNgsBnc3OT27dXkwhC413UjTEEgWUa3nzzLebmZjl48IBNTjeivO/79Lpd/ua//TdeffU1JiYmaDTqPPnkk/zpn/4pk5OTtFrWB+all17i7//+77l9e4XzH57ng/ff5/Tp08zOzhbm4ePCWHyS9rF8LVK8PLwCyph+FAmd03FJSWEDjUglrQbD2U9pfbE2mdmflGk2FMDY5LCpmY8Ria1M9rLJtmwK7nVBI1DSbNyJmRjV3wLT55j3pxpBkQg7gExTkwqL0qJ5nSOoj4KDhP2fKXWm3Gb3hyk9KERLSxuQmUyBMWOiXCX3PjMTKVNI9vWRdRdJFc6o36lYMlXpd5QEX9h8FqM4xdSuT5viQlYSAiFzO0OXAzZ2QuNsAuyXJQapIPBkIsUZPu1iYzLmwlZmHdQDz5GcJaFxv/Tr/s2Cp0QSOtM6zBY36QNJUn0syAQ+Il33ae4CCFQeVSpKzUdgaBjGLdECjnW3QXZ/+M1Ehjz8kS/hviE21tn7sQMNvnO6hzaw3JF0wxg3IbYwEqM8JiqSo9OCb51qcnpvnYonP3+mmaOWTYq/XQGR8zgXUuVaBFtGJPvC/jUZUWAwWmaMCaPqukdID2nXNyk1SajWKkxMNImikH5/wO2V24RhSBTH7Ozs0Ov3kVJQq9cIw0FGaEphw30ur9zmypWrrK+vI4TgyJHDfOtb3+LRRx9lcnICIaDZaFKpBJw58wTtdjtxyr7BxUuXePzxxzMpvW1mHsVna3OL119/nSfPnKHZbI48V4f6mozfxMQESkpUpYKYmqJer5Gahynl0ZyYoBp4BMFEYqYniKKIGzducuGCNSFaOrbEV599lkcf/Qp7F/Zk3zhy5Ajf/e53wRh++corbG5ucvXaVS5fvcLS0SOFqEOep5iamkq+ZQV7EvC8aRYXF5ibmyEMI3Z2dtja2kRrnZ3Po0AIy4QNBgMuXrzA0aNHePzxx5mdnRkaHyEEvV6P1dU1LibO+tPT0/zu736T3/qtrzE7O4uvBEEwQ6PR5NSpU5w7d45z585x48YNLly4yMEDB5mfn/+NClc+Paxsie+U1pLS9X1yiFpDYmqX7BnhmD2V1LjpeZYR4E4o67ReF8ZpJ8YxJOnzkb1xmJS0PYX3jdN+xxTOajtSc87hL+RdLNeXCj/ss6zdpaPUve+auxWO9pJdbBa5y2GKMiYs+f2AmEil3fuI28E1rLvrSndCkhlj80tkL5dblXBmIpcIpgxvmCxKU2YJnc2Q3kqbGMeGPhplRKbBKBxoOonJnfPtaJM4cKaMh8mlbF/Cbw5ibbOwW63WcNjKLxKMPpgEKvEA0ybJ9J0Ll4ovj6mTkfV+lLZ8CR8HYm2oeJLDs1W+/dAUs3WP8+sx3TC2yaAyRCqINMzUJY8s+jxzuMmBmUqOkz4vcAdcWZZU5vg6l2pa3mGYEBy1OIUk89dwCZZywr9RRMuoNhWZjEQq6HkJ82D9Fza3NonimDAM2dzaot/v4/s+k5MT9Ps9wl1rj5/6I9y8cYPr164RRQOaE00OHT7MmTNnmJ2bpd3pIrBS9HqjzhNPPEG322VtbY219TVu3rxJGEUOg2Ey861qtUq73eYXP///2XvT7ziOK0/0F5lZ+wJUYSexEgRXkZBIcdFiS7JsWW7Lvdjd9uvtvDnn9d/Q/8S8733efBv3e+4+M9222+4eb20t1mpS3EWKAAGC2IEqoAqF2nOL9yEyIiOzsgCQkkV6jHsOiazMyNjyxo27x4fo7OjEM2ee8Qgi7YA4891sNqHFmTdBvd6A7sQREMKYx2ajCRtAvdEEtWzhXrWxuYGl5RUYhoGjR47glVdexsBAPwCgaVgwTQuRSARPnz6J2ZkZfHr3LorFonBZ6uvrE65bPHBY13UACeg6E87CYQ26riMcDjvWowosyxTxMDsBE5BY/cViEYuLi3jwYF4EzYt5cBSd29tl6PomtrZKIISgp6cH58+fw9GJcdQaOppN23G/0jA6OoILFy4gGo1CURREImGvNvpJBYln2ls/KYh8oGLLU0cF5WQ1EuluOTgKAb5kOcNMKXXWLPVwXv5vKmvlpSr31Hc/jfEPwCOoyDSC83qAe9Am5fwo5ZWxUQmS7QhkTr2eoG3uC7aHTu9pbD6aFvRhtMeiEHS0+t5bn4eQsddAW7cQERvq3srL7wH8XYmIunRXGqIrQSriH2/bBVshQoPIcUEWVoOQcx++OGAxM3jCKffnD+5e4COwzpIlckEKOe49gMh765Q3Gq82byf9kE+zIjfwGTXHfyjAzdrHD8Qx2hP1BG97vjhl1rtkREU0pAhr7u8VBCOLpFhyFDuKF1nd/Vpy2aCSHc0h4B71E6FutkPqLgDCGR9H7uAMCy8hWypa+8/76PaBEIJ4IgbTMFGrs2DnRqOBtfV1VKpVRCIR9Pb2oV5voLxddt5hm9NmoYjNQgGUAp2dGWSzWRbcrOssgBiArusghGBiYgLb5TJ+/es3kcvlkM/lYZmWpPFnAk8ikUCtVkOlUsHt27dx9uxZhMOaODhtN9jrrsbRk8JR5CkKtrZKyOVyAAj6entx+BCLq+AWVwLAtizoVEFXdzfGxsZQq9Wwvb2N3HoOerMp5oafbREOsyD1sHM2hgIgHA5jY2MTa2vriEajSCSSSKc7sLW11VbI4LfD4TCLLbEsrK2t4+rVqxgaGkQoFPLQPUIUlEpbKBaL0HUdXV1dOHz4MCKRiIh94udn6bqBgYEBvPba1/DSSy+BEEgC0OcT5L0beHSrn+F995dvscpadkURQkJgXVS+FovMV5f3fUJY5jj5wD52VAFpucfKyxnlWj1viFuxixOyJi5QOmqjreN9ce57gsI9VlXi7LlepbZLyt2NV2a9A5Ucfn15a29Zd223b6780lr68VgwAntOPfj1aJuYX/+P1ll8TPy5p+kd+0Bay+/DEwN+C+cfAniWqyBkfoZI6JAgTLnY4zr2ETzS8qKzJoh3XfgFGzg+rG4F+ytoN0hEVKSiGmiyvc8TPwzPtOmTbbnwf3Lq4mM7VKDStuMvIvgTGRzUotQRuIMYBsKFE5eWs9OI+WOXidmJmPh4A9EVarOsSKlkCrl8DhsbG+75FOUyQCkikSgiUlA17zulFLVqFdVqFQCQiMeRTKYAsIPrqG2LfimEIKwpSKVSIn2truug1AYhinBLiUQi6OnpQaVaQWGzgHK5jLm5Ody5c5dlcvKfENdmrLIjwm5AFAW6YaBWraJcLsOyLCQSCSQSCbdOMeEMD2xqI5lMIJPJQNNYVik2HvdsnnA4jGKxiJ/+9N+RTCYFox4KaWg2m5idnQUhBF1dXejv70dXVxbLy0siO1bLuBwmsa+vD5lMJz799C5yuXXcvXsXFy9eRDgcBg865tr5er2Ora0STNNENBpFLBZj6YodLwYeDK6qBPFoGB2phKdN3bSFgPi7BpkGe1xrOM9M260u3/s7tUGI558fWDPOGRi2WJzimfekGp844OxnPDaNgIISfso2T0Dt7mW8D66CrFVEkvenXXHZbwFoRxMk1ynAFTSFeyZ1+uYceukVNXZofpfn/r1f7kuglccHWsvTRxVFd+qhv3VZS0YkTHD0DQ/dPP8wjrqCnxq8c4c+KzxsL7kkKst8bZYeCbq5zzI9KfCHYkRqh2/cZcTNxiG/If0KRGxfUZmBEhsD8RRztl+P8sHfapvt3aEFrc3vAwPDaj97LuylzBMCQZJtEIoG7HNevHIEaHnDd/CeEIl5pe0a8v+UNae8cT+T0HoaLhfu5Pdtylxkent7USwWsbKygkajAQKgVq06mYtYZkPhX+60SwEYug7TYaxD4ZDjVkPcr+yMyaYUusXS9cZiMZEylhWh4m84HEZXVxc6M52IRqJYWFjA7OwsotEoJiYmENJC2AkoHhLDCKDAiVXYyKPRaCAcDiORSHiCz/0bKYuv0Nh4HabS78IViUSwubmJf/7nf3a/C6+NsAP+RkdHceTIEYyOjiK9S8YmzvgODAxgZGQYy8vLWFhYxPLyMubn50XWLh7DwVLMspS88nkXcl90Xfedyu4qVBSFCGvJ551Fai+wE/voMuvedUICrtyXqPhOiuQeJSv82RxR2M6Biu1a5ymp+XtixQvLgFBxga1NSeglJJCkBCkJKFxtvpgPX8db9la/S738jjxgrpjw1QWnTSHcyG79QXUj4FvJD6R92FXacYWJLHoBOwmymqdi/7Xcg0cVPILeadfeblVJZirfg/YvkTbXnwl87ZGA9sWRst52eRD4buKC/8k+b7QPjwPaWG6dm/BwB56zAPzrjsiF5QYg/EslBYnnuayRkpt1NUXUQzxlckqB/cXzhwJ+nOM42YJy1NH4eR94XneYGRlribPPetFbxjyX5rNMU976xPLg2kZer6jU3bSpE+DpPRGZPbNtG5qmoaenB+vr61heXsZWcQtFCqytryMajaGnp5ulcLW9likCQNY+ylph/y5Gwc7esC0LMuPlpvV1+0MpxdjoKLq7u7G8vIwHDx6AUorR0RGHofc1sMOa3HW5UnfORFCvb47ZDdpSGWdW2zFF3P2o0WjAsmyoqoJYLAbbthEKhXDx4kWcOfMMRkZHMdA/gEajjtaZ83UWQDgcQmdnJ4aGhlGvN9BoNHDnzh10d3cDgNfSBFdDLH8fRWHB4lNT0+y8j/v3Ua/XoKqaKJtKpfDNb/4RTp8+hWZT/50LGV6GvUXFBFnIa+fcRIWWia80RSw8Jj+1Wi88WwR1DnsTfSGCCVcQhHZeRZcbBA2h8BIuc6ITDDiuiz4EuElJHXH743eBlAQFj/7DOYCPv+evi78rg1w3seUUuK7bJ6FSf6R+eGRct5kAACAASURBVNom0j3Oozob6KNsoQSAJqkIHyNQ92+bfrQTLoTJqp2fXGBbexlsoLzqq8P/N+jdoHvu9V6n/bF/on3YBw+4GhrGtMD1e/Vv6uKv6774MPoK2edVrl9c8vVOfIRwf8H8YcNuSMaF1yCcJdLewstKG7CLxQ/TGGccOI9A3JA9hf3mAgBPh0sUBYqtephifnBcZ2cnkskkbNvGxuYGDN1AsbiFAwcGkEqlWjTrvLeacy4Gz8LEs0wFLRdFZT1sNpswTUNkVgRxGS3bOVBuaHAIIAS3bt7C3Nwc8vk8lpeXUSwWWf2K2/8gvvdhdmUKxrSn02mEw2GYpolGowE7IL2ZzAtYlgVdNwS/4BfADMNAJpPBuXPPIpFIoFyu4M6dO+JU8HQ6jYGBAYyNjUIjQLVa2dVlljpzlkwmceHCBSiKgsuXL2NmZgbb29uIxWKSywvE2SVcQOSB5MQZS7FYxL1793D16jVUKmVxhoaiKMhms3jxxRehPgba5+GYSIDAJwMXIOAVeD2VEWapUhSFWZp8SiZX4Gbzy+Ny/C4G3pXZTshB4N7RYm1RFL7Zsf3G03fqnQSu+d8BQVzBRionuULtBi1KAZ92jtqu8s6T6Uk06732BJk7HSTSDSoJvzuBoDWCKReaF6l9OQTdowoMkn+C7ruEpGW+eLXE2z4r6w6UaxR48JVMZPmk7TTJoi7q+llSGRH84pwrYqIV5PSk7umQXiSUByJfetE8CIeI9E9MtyQA7gsZ+/CFg8Tbu3w+X5vwrKmdtFkKIbAIQG1JKOB1+fcWZ63KjJxLCKXFIPrHOqIoxNFoYn+h7IMAIdQKDZ6LP+22Sf9256a+3AmxCOQDnmQLCfW9txP/IAvLqqKCKt69D5TdTyaTiMfjsG0b+XwezWYTjUYdoVAI0WiUnQng9gz8PI5YPI6YE1NRr9VRqVRAbZu5oATMhGmZqFYrME0TCuFWEUkr6+zP3d3d6MxkcPToUTQaDWxtbeH27dtoNJrMcuCk2GLvtSz61nsB0yuKgiIai6EvHBZCVrVaRb1el4o7jJXDJVFKUavVUC6XndSySouLVKPRQG9vL/7u7/4OfT1dWFpZw3/9r/838vk8KKXMOjO/gMGhIaST8R3dQ2QwDB3RaBTnzp2DYRi4dOkSVlfXYBgG+vp6YVkmQqEwG1c0inQ6BU1T0Ww2US6XYRim+DbhcBipVArZbAbhcAihUEgIKPF4HJqm7ll587sCj6VoJyED8LjyeXk/BarmE65F/eyvbXMBwxYPgnh6hv/Es6Z9F559IyhgmcJVOnBmm/ef47V8j/JKvaZMt58B9zxl2zLP/p4HPJPbBzxtsbVIvH3xWVu8VkFn7m0nSxePcwnis32gESEKiq1c6noL677HIbIvxZErcHqIKAZG91pNyn4TYVAroC5j4xkg50Okj++phk9o4OnAjOmhou9OZVwSlPronQKHnBHPT3h+OkQtmJjzcThMloRfj5tg7MMfIPgYdZcAu0yUx6wqS8Me8AnXvIQgqF6ti7eOdsoMqXbifSwya/BO77DH7cP/hiCjjxf12sLO+EEDyvA9Ae7CkNryblm71y6wnbbe5TwaL2PbNrSQhv7+fvT19SESiWB1dRXNBvPbz2Qy6O7uZkyxpKGnztkRnZ0dyGQyAIC1tTUsLS2z06QjETR1HQCgOS47CwsLmJmZgWVZSKVSyGQzUFSFHQhLXV9sCgrLtpBMJvH05CTy+TxWV1exuroGgLqMCnd3+SwrksjzS5BOp5HtyqJWrWFpeRnTMzMYGx1FSNNggaXVDmkaQipBsbiFBw8eoNFoIJlMoqenG+FwWDConOfgWaSSySQmJyfRbDawtraO6elppNNpnDxxArFodM8CBlfQKIqC3t4eHDlyBAsLCyiXy0Lw6eyMgFKKdDqNUCiMUCiMtbV1zM7OwjQN0b+xsVGkUim88MLzaDSa2NzcxFtvvYWVlZVHn9NHhVadMqjvtvSpEHDpvgSH9wnClyAa7vBJLt9HRB3SFiV1xmHqWjpOfVdekkGCron7y7XMU+fKja3y726eNoTFwn3odwMjYkDtyZhniAH99/zmVkfnWhY0vLhMXCuUVAv/PiLbFvwygxc0fwc/L+ABMy2SoPRh3I0/QFr0SUfyX89zn4nHFUzc9tji9uVPlrVZMpPk/McJgkeY8PWfEOKEWnCBShqkEA7dTyD3cU90KYhX24d9eFywGy7+TqVg+sjV7y+hfdgRAhCkPc58vkguMzSk5W67d5hFI5VOoTPTiVgshrxzijUAdHZ2IpPJYHNz0+OfbVOWgra/rw8DAwPQNA2l7W0n4HgBqqYxxpoQ2JaF8vY2bt28hU9u3YJhGOjqZpmTQqEQDH5KtNRVXdcRCmkYHx/H3akpfPrpHTQaDVBKnXSsrJzYA/c6ORLIDBQ7WM1GtqsLBw4cwML8Au7fv48PPvgQ6VQK/X190DQFqqagXm9iKZfD/fv3kc+z07e7urIYGRlBNBoVAgbnH3RH0AKAM2eeQa1WRaFQRKFQwP25OXz66aeIx2MtaWbbASFM095oNNDX14fz58+jXC5jcXFRuEEBcASMDmQyWaRSKZimiXw+j5mZWRw4cADJZBIHDvRj8AA752O7Usf169cRDodhWZZTx67d+d3AZ2iXEoDaMpUnu/JKNndxc5RIXrPjXuDz2xlk/pBjtpzyVgBXePOf/B6vh1vUpHW7E3/ebgQ7vUOlPlC+Dj1rksd8MXGJOEw0VyR4BCdJIAxqU2NMtKz592oTHwZZZQabAoBtgwffEBAhTQbl02gzE+4H2aEjsqWDKArza6WS5l+RUhUSuO5YXJPC7xFJenaQVSaKruZV/CcJDlJ/5Dlp2+tgkAT3fc5oHx4v+FQ37ubuUxC0pWRyHS5Ci1s+f0/fU+99h5oFydx+I4ibjQrOmm4dzj78bwx7+tASJjmKTf9r/l2KttyDl6nxbaPuntCK3UFLRlTlsWK0CtZc/29bFsKhEGLxGDY2NlCtVBEKhZBIxJFMJlos7Dw+YXBoCKNja0gmkqjVasitr+PnP/sZXnnlFZy/cB5EUZDP5zE1fQ8f/fYS7ty+DUII+nr7MDw8DC0Ugl2peKeBApZtgygKOjo7MDw8hLGxMSwuLomUuJD23UcFlyEjIsB7oK8PYyMjWFtdw/37czAMExOHD6OzM4NoJAwCIJfL4Z/++Z8xdXcKlFJEolEcOHAAExMTCGuKYM79bYXDYZw4cQJbW1uYmpqCbVsoFgp45zfvoLevF0ePHHkIKwaFaZoYHjqISORLuHr1Ku7fv49YLOa0z2M1Eujo6MDAQD872NAw8Mtf/gKVShl/8Rd/DgVMA60AmJmZwfvvv4+trS3hKvWFAmm9lmPrOWn27BPEj/9czcwtCUTgeDsXK9k1SqhwidRaqz4YXhepnbUK8tNWW0fAA95XuV7CLBqSgcZ116dUWBFExRSB1go5Pa3cB3mOg67blYVHQHDomsN0imsQwOb3qNsPt1Oe+nm77nbPrjRPY76R7bZsyA6F+DN+kInUpitgeP44RFMSJqj0r6V+yapBwHy8FUVxT+T09U0WDIg87X6KH4jPknTWBgmDPuZewR+PIRtLHpcyYh/2wQNtrGk74nwQDW+5F7TavHV71DhB/XiIOvfhDwzaEFCGRq2bufuMgUc+9hRusyAeAVoE5oB6qe+aUoDaNuLxBLq7ulHYLMC2bUSjUXR396CrqxuqqsIWCj6nLcf/uqe7G5NPP41Lly8hn8vhnqLAsm1MTU+DEIJqtYpcPo8Hc3OwLAv9ff04fuIETj51EtFIxMks5R0DpdRxmwIODg7i5MmTWF/PYWtrS7gcwem38BHfYXw7A4VtWwClGB8/hEajjqnpeygUi8jlcvjVr36N23c+RTgSgaZqyOVymJqawuraKhLxBJ6/+ByeOvmUSGu7U3shTUF/fz+OHz+OSqWK9VwOC/MLeDA3h86ODliWJdLM7gUIgFQqhZGRYaysrKBarTpxpmxclmUhmUzgtddeAyEEv/rVf6LRaODSpUtoNpsIhyPOuScKlpdXMDMzg2KxCEVRkUqlEA6Hnky+oQ3vBEjzz+UD4mZPC5pZSm1hwXL3IIcZ/vyWpqdP7tL3KRuCtBOQGHW4zDhxilMKKM4F77PfY8rbB+oKAKxy0Y+HAr4B+xBeCO5SvTw9rUdY5AKS6Is7E3KN/F2ttYdCHgQgnVHtobS8YUlkhb8gFwA81bpPfBKAMM44xEdOB+bOjTOQgPs8YIv9QwuSeaW6YOnVz+gHFGkLn8eC5ge+QPzdFzL24QkG3xprpwwA4Gwa3t9i0bV7AQ4BazkSvLWkbD0lEm2hwat9H/ZBbKpB2krPjtaOCAcop/zKNG/Bne74HlLpB3WZd9tmWRJsymIgYvEYsl1ZaJoGRVGQSLCD5Do6OsATpHj2UkKg6zpSqRSePXcWjUYdN27cwHa5jEuXLuGjjz5yihGRzWhwcBDHjh3DU0+dxMjQMEzLEsy9ONGXUiE8mKaJnp4eHD16DFeuXMXGxoboh/jHGURKdzykTu6/n1RQ571sphMnThzHqVNPgRCCfD6Pj69cgfHRb8UHUhQFoVAIHek0xscP48svfRnjhw9D13VoURZcLfdP7kNTN5HJdOLUqVO4f38Oq6urKJfLmJ6eRiQSga7rUBRFigegUv+p+MvBoiyb1fHjJ7C1VcLly5dFpihKKQxDh6aFMHnqJCqVCu7evYutrRIWF5cwMzMrPDYoZednRCIRZLNZ9PX1YWxsDKlUGsxz6PFzDh6tdjsQErOQLhzhggTyjwDAU9P6XeVll/WA1x4dhHSw1zl1W261cDlcqFSfcKfyWQa8VToMKnHH5ofdxuoqyltdFGU9nhBeqJRMyedx4AwusB0uoGgeyVtiat0O+aSCNhKl90XHxEWCJtfbgJe4E8AiUGhrcLf8m4BZOgC45iNHM6MQt6vtmg3aUNq80goBL8jSdysT5b30m7vk5y2aNHnxPKp5ZB/24fMA0o7o8T+t6hcPTvP9o2X9uIjtfyS/L4eTyotAaDsf/166D08iPKSGhrT8clkkrn0E5IvAFx8aWroomA93nzMNlopVURXoOksZGwqFBJOrGzpC4RBUTRXuOM1mE/V6Q5xYzRnhWDyGQ4cOYWxsDGfvnMV/+3/+GwqFAqLRKAA33//wyAjOnj2LF198ET3dXWg2m1BUFTaFU38DjXoDTV2HbdvCkhGPx9HX34fR0VFsbm6iUCiw2A2DlTMNE81GE416HbquM4HFM5UUpmWh0aijXq87B8/Z3r3b+baGaaOzoxN//Zffw8dXruKdd97FjZs3Ua1WoWks9qPZbELXdXzrW2/gW9/6FqLRmOdQPstiZ1/UajXoetPDTNm2jc5Olh1rcPAg5ucfoFyu4OrVaygUijh9+hRs2xb9NE02Fp46t16vO+O2RFuqquLChfOo12t47733UC5XkMk0YJqmcP3RKcHp06fx93//9/jJT36Cy5cvO+dzWCL7VbXaQDQaxd/+7d9gcnISpmkikUh4YkiedKDCp4pAAXNz55a2oGVlc2GbC3QijmCv1q+HBIkFpoIWSAxZ4NpvQxCcuF3CtRZCaS4JGaAidpmPTx5Si4Idwewh9V2TAL5TtmgIC4XbkNv2HibV3zYFoKmq6g1Olgv6OXXnd3ta6mWeSdvJb+0UZxtsSeDxT2SwdOcYah4Rq3ZRNO3ygnSPC9/Ob09vKN+PfOm/AkFCrKA29mEfnjjgwsUeEHRXPN7hIfUqdoPf4mFp3kC6fbl8HwT4NeEP+0K7Ip8BydotC66t7ujowImTJ6AoBIQoGB4ZRjgcBiEEJ0+cQEgLod6oo6enB9lsFlpIw7HjxxCJRFCpVHDw4EEMDAyIrmpOQHciFoGiPIWvv/51FAoFRMIRAIypVlQFAwMHcGj8EA4cGICiKIxxJexAtwkn/kDXDQwcGEAmmxGaeIBlYDp79iy6u7tRKm0hEoli/PA4KIChoSG88srLqJTLGB4eRk9PL1TVZfgj0QjGxkbxxhtvoFqtob+/H4lEAoZpu/PtgGVZCEVCSKVSmJw8DU3TcOjQGCrVKhRFBaXuWRIXL15Ef283dJMJOZRSmDYwMNCPN954A5VqBSPDI+xsDcvdi/khds8++ywymQyq1Ros20JHugPj4+Po6OjAwYOD6OrqwvDwMADgyJEjsCwbtVoNo6Mj6O7ugaqqsCwLhBDEIiEcOXIEb7zxBmq1GjKZDMbHx9HZ2SksKfF4DBOHDzEBr6cHtVqNCXIO/6DrOpLJFE6fnkRfTxcsCui6Idr4fQHxORUi3N2DtOOUum70D8/zCUYsqOU9geNBxH+1asLaLOQdW5EEJFDHhZ9bBIk3ZOCzSE+cf96lUFurxKOUJ5Zku/OIDg+Jm7Kg0O73Tkp4/syybei6ybQalg2iuMIDl9r9h4kABJqmIRqJQFWVlsZky8UXYQiQtbaMKWIXXEJkLl2tqfpsCpFRwrIk30JCvpB+78M+yOAnZR4rHGRcZL81VYOmqWwNSu9TsIA8hteOptJxBXTTaLrnBshJG9hzJjJomgZVZfXL68EGoxumYbq+zAFEb3/t/H7CZ6V9LUodKtFhVYEW0qAqpOXUX4azFkzLYZqJAs/O1uLP7O4wzKuv1Tq31zFQ8R97iWt0OeNFKfXEQRDprAD53ChF3KPCNUmel533Vrdc0IngPKmKXMb/vtwHgAjXKIWwZ6pTh0jfrrjnJ/C3LJtZAyznQD/ePm8ppDl0p00chGm7c2JZlnDn8oxHJU5qXiKsP0GgOn2VOU3O8HPrEBcOuMt2oKsab9dxReMuKK47WMA8KorH/ZODZ1xfMATy1ZRCUdi4NFVtiU/x82G6YcJwBEBG3zV3rJL1ANTNHGWZLq2Xz2oQLkey94unr37OtH2/gsYo33MV8V4rQMuLbVc/9b7vecRdAr0pYeUMUEHQro/yt/F40Mjzxuvdq4Ah9UP2MJLxUFP2WtkeYWe9/M7vBZUhPkRpKSPNohwU5M3PH9yO+BusOgL7uN7GWiwTgMdH1yP6cBO3tFtQMGJBoIiTTf3gJgvbh314jNBOwmhHMAN+BpNxF8e9qgLJFOiYAfnS4cJHIImm3or2z8HYh4cCTqbb4AlPC+LZO6hrrfZwQXwf8NTlblIexiSgG7waYQmXcVtmpKR3FOKm9OQxEcKnnTMTjpAin/vEFFc24DC5ANwAbFlr6gzYs5YlrSuRPQh8DAwXQgg4c+QKGyyzJFMiUMty9lICVVGhauyf4E/4+GQVsuybvAMIV22HGRVZ5mSa4cy6ZyztK3PnL8Cd2y3qPcAsuDrSUi6o/Z3OA3usloqArUBGWX7dljmXbvIxcld3EKZ0dRl5ALZPkBVjp26Ztn2UFiX196hdx/xj5GdBtBmQ/IC0XPgEMVfh4crgRKwhdsneYOjrHEjoKJz5PMiCwq4ipoQrTAfi2TjbiUDe+1If2wH/PlrbEp8T+JmM3ZaCmwJTQgavXartm8wHVGmRRAOlbP4WJ5w+LRSXHl0LBKT7/Bck5CABkiUPN3Ixkj9XiNLyjYhDrNmHlp089mEfHj+0Z46clbUnDRpfEe1qc1cp9d33yBE+yrdTTfvCxT4Ewl4Q4wtCnrYrRywtpqW2WmIVAItSlrdTVMRqsyxLSr/aZuUq7HRtV7PvBG7D9W8P7C+l3nbbgAia9gks1KYwbVNizNxDu2yFWVpY34lwiRG59sWadw8z89TNp40Cls1OIrctu61exNvPHaeL9YkLQzuO3D//weAPKv8sdT1u4HPuvxcEHpHbwTtCHMtVsHcURJYyW2LyvyjizmWBz4ElC+RD0WYPc6V4FsCu+LwDpBPMxX2pk7vh6SPvjw5P7hWYWumFJkvLLSaOAImGdwoInihIz4Kug+rgv/nk8EFz16AWbYpcj9NH26YwDBO2qkhPg8RK/61gq4T8Dm2RKrxvybMULNh4RVy+OPyCFwGgKACx2vR5H/bhi4QAdQYFpxPupi8/C9S+gWlZIRgFVzPD3D18zclCtyNwc+1R4LpwFo/CNTvUBiGMDjiKy8Dh7MMfKBD/Xkdb9joqynFa71Uuye4bsvbIsxNQubBoes8gmmvzUosSFw7zvUuO/5bbkpUDlEiK1WC3p8BqhWXAVQZSeU5ltwzJ/CORD8ARbGzbBjWox/0KcDJFqoqwRsgMpqTKc1wk2T9FIYDp0qV2mSgZCpC2ng/70AZ8i4Z/ZWERkkm3NLeUsnMgXNxl+wK3xrnVU8Ff2TaFbdksMxfYyzyblixYt0gn8jrdia1q99FJ64+AW23raKv88j3g/K+/vMe6wYUNUYckWAAegZvvt1SqpJ1w47YlUTCpLx5BxO/m56nMu860dqa9diAiNqRvJTQGHmRrJcq8NwpR4PcOMi0bIZUREE0NwwyFoBuGyH7BJ0ZRFGihEDRNAyEElmXC0A2AsHRtmiNfNA0W5BTWFOwVbABN3QRsG9FoRKTobRoWLMv0CTrMJ1zTNMhNNA0LlhToxoGd0aFB01rH7pkeQhAOawiHNUf7wgh8KKxBldowTROhUIjVx+fQZtky/O1qmoaQyhr1B4FxX91wOAwevuIH04aT6cPeETeeBODjiUbD2O3LUwCmRWEYhjPvITjTBMOiTkaP3bVLMvi/CQXDqXYbNSEMj0KaIubesCiazaZnroO+Y7PJ0iNGwpqkzQQMw4Rpmp7vGwqFoKmMVFsUME0Ltm17xqybNgzDQDgcFmUpmA90U9dBJf9tVWG+siEH+U3LluIppPGJcQLRSFjct+HMvWmIdJPuO14cEy4OkESMlj2E+AigT5vyyKqaRwfuUyzP8W4gz6Afh/zfVMZxG4DpfL9QKOTBp93Av74JIayONp3WTaZd9q8NGfd5f+SgX0oBVWV4zPHLlBRwe50j3gfbtoXvPcdrwzBg2xSRSFjUZ1HAMm03lsIBTdMQDqnt54myvSoeiwbTRWeMlmmC2txVQSogM0+uvrYtwyE123IvEGTmXL71CHjO1joRQhVjAgEQ4jCCbawFfnclv4834H3u668sRREJ4SngoyeOYs4GiBPr4L7vSnt+BkryaBKKQxL8kWSdY6CMJsOTvQt+QeDVm4rJFwKFpDgKwmlHBBFKp1g00tKEKtFwizoxGA6C8D1RpjmGYcE0TNHATrw/73LI2e+C+AWLsr3PtmxwtyXxPt9bw2FoAbyT2ON03YOTqqqyuCHF3V91QwcoPDTddPZpfzwQp+8K5P3eYoo1p11VURCNRkEIERlXeZ9Nk+0lllyvWCTBEliQYNIOPHNut0tCHQAsNVj7luTbVAgYXmcIlufZRKlUQq1ahaIo6OjsRDqdQqVSRblcRq1Wg2lZiMVi6O7qhqIqsC0LqqpC13VUazVUKlXYtoVoNIKOjk6oqopCoQC9qUPTNGSzWViWhUKxwKTCQMZYkpQVtqlms1moqoqNfB7NZhOqqiKTySAWi4lAOP4x6rUaqtUaGo06TNOEpmlO2bgU2MRWnGmYqNUa2C6VQClj7ORTKmUh2zAMWLaNaDSGeDwOLRTGVmkL9Xodmqoim80iFouJudJ1HYQQJJNJZLNZ8KAyQgiazSZqtRoqzsmrsVgM6XQa4XBYMECm6XyPWh2maXhmSFVVJBIJUe+TbqZVFAWmaSKXy7GUjkqwmEEpEA6HkEgkkEqlYFk2traKaDQaAFgGlHg8jkgksrNPrgN8zqvVKmq1GhqNhjj4KpPJiIwv/ncMw0C9Xke1WnVSMQLZbAaZTMYjlOi6jlqthnK5DACIx+PIZDLQdR3FYhGGYUBRVMRiUaRSKUSjUYEDlmVhe3ubrSvTQiIRRyzG0jRub2+j6qzDzs5OpFIplErbqNWqMAwDqqqKtvgYVVVBo95AuVxGvVEHARCLxdHZkUY8HhdB3gCwUSigVqvBMi3ohgHLtEEIoIVCiMfj6MhkoCgqLIsRO5dVcD8UFzAUQphvtqrCD7bN3Dy4UOgG/kkWki+YK1AUBc1mE8ViUTDwOwEhCkIh5rVq27ZwW9E0DV1dXYjH484BWyoMw8DGxobAV03TkEwmkU6nsb29jUqlsqfAT44zmUwGmqaBB5pWKhUUi0WPlYr3paOjA7FYzHNyMKUUlUoFlUoFuq4jEokgkUg4+KCKegzDQKVSYThhsSw5fM02m822cyT4F2dTz2QyCIVCqNVqqNfrsCwLsVgc6XQKoVAIGxsbqNfrAAii0SgSiTgSiYRHQKtUKtgubYNSC7FYFJ0dHYhGox78MkwLC4uLqNXqTpYjjkwK4vE4EskE4rEYY5ScMyqCN0ivpnEnVNyzgOEr/zDvBLXlGlxcZsN23FfYT1+wqfSXl3cqcPsSwLi06+8uPA4AHjTO3UQoFBBoIaboU7hSxCfF6boB03RjPDgeBWgp9jz5+wIGPIIYcYRRdp+tdXaOimtx8tNfThNs20ZT17GxuYFmU3foBX/O9pZEIoFIJArbYZAJIbAtG029ie3SNhrNhjjnJJVKed5vB4qqApSiVCqhWq22pPZVFAWxWAzZbBahUKiF0d+NdwqHw4gnEkin0x6erNFooFqtol6rgYAgFmc8GQBsbGww5aKiIB6LI+7s1TLvsL29jXK5DMs0EY2y/T4SiYiMaZqmoV6vY3V1DaZpOG6Q3LJPkEgkkIjHEY1GxZr2KwXaLYO9CAvyOxrP2ezVKgQTA+q5IIKYUurvlkyMXCxUVQXNpo58Lo//9b9+hssfX0YikcA3v/lNvPqVr+Dateu4dOkSZmdnYds2Tp06hb/5279BRzyNeqMBVdNQWF/HtWvX8NFHH6FWreLIkSN4/RvfQCqZwj/94J8wPT2Nzs5O/NVf/RW2trbwL//6L7BMy5Pz2g+2Y7Ho7+/Hd7/7XaTTaXz/+/+ImZkZZDIZfPvb38bJx9I0QgAAIABJREFUp04imUwCgMgWMTM7i8uXLuPOnTsoFAro6urCt7/9bZyePI14PC4C1AghKBaLuHXrE/z6129iY2MDkUirtM7BdBDn+PHjOHXqFPr7+/CTn/wUt27dQjabxfe+911MTk7i0qXLuHLlChYXF6EoCl588QX85V/+JTRNE4f/rK6u4urVq/jww49AKcXJkyfx2mtfw9jYGJrNJqJhDRuVCn796zfxySefIJfLCWRWFJaa78yZM/jOd76DeCyCWv3JFjAikRDK5TL+8R//X9y9exfxeDygFMsOMzg4iKeffhqvvvoVVCoV/OQnP8WdO3egaRqee+4izpw5g7GxsT0xapqmoVar4dq167h69SpmZmZQrVYxMTGBP//z72BkZEQw/fI7hUIB165dw6VLlzE7OwsA+M53voPv/Nkfo2lYgtFcX1/HlStX8c4774AQgsnJ0/je976Hubn7+PGP/w2rq2uIxWI4evQoXn31VRw9OoFmU0coFEK1WsXbb7+Da9euoVgs4uzZMzh9+jS6urrxy1/+EpcuXUIqlcKf/Mkf40tf+hI+/PBDXL58GblcDslUEmfOnMGf/dmfIhFPoOkI8CurK3j//Q9w48ZNKIqCZ555Gl9+8UUcPnxIjM+yLPzHf/wvXLt2HeVy2XPYVF9fHyYnJ/H6N76BjnQY1ZoFEK4h5WG1/OwLV+fIBZBWxkgyBctqS17oMUA4HMLy8jJ++MMf4sGDedTr9bYWQC6M9vX1QVUV1Ot1bG4WoOs6enp68Dd/89eYPHUS1bqFaJjhzQ9+8E+4d+8eVFVFX18fXnjhBbz88ku4fPky3nnnNyiVSm3TVfLNPZFI4MSJ4/j2t7+Nvp4u1JsGarU6PvzwI/z0pz+FaRrQtBAAJuR2dXXhtde+htOnT6Ovr0+cYmxZNm7cuIEPPvgQCwsLGB0dxXPPXcTk5CQ6OzuFZSWfz+O9997H1atXUa1W8cwzTyMSiaJQKGBu7j62t8uBAiQHXdcRj8fxF3/xF+jt7cWNGzdw48YNVCoVnD59Gi+//DIOHBjAj370Y9y4cQOqqmJiYgLPPvsszp17FtFYFLZlIxwKYXpqCj/7+c+xtLSMkeEhfOP1r+P48WPo6OgQ7TWbTfz3//6PmJqaQiKREN8KACYnJ3H+wnmcOnUKsViMMQZ71vP5vofvd5BFox08TNm9tC8sisRxMaKugCkLGQDTlrYG3Ep17sW9ipffpfMiy5KU8MEmBJZtg9g2oKjsHCzit2IQweSKfjryhRxUTYA9u0g9BoPokweyNp/Ac96ynwQDLfKnR9inlOL73///cOvWJ551RinFqVNP4eLFi4yvisVgmSZUVUW1UsG9e/fw5ptvYnb2PvoH+vG1r30NL335yzCdmBW/kUWGcFhDs2ngo49+iysff4yV1VVxxgilFIlEAkePHsF3v/c99HVnmTVWej8S1rBdLrfwTlxxOzAwgLNnz+K1176GSCQs9s65lVV88MEHuHHjhrN3PoOvfvVVAMD3v/+PmJubQywWw4mTJ3H+3LOYnJx0s8RRio8//hjvvPMO8rk8Tpw4jpdeegmHDx9milKbIBrWsLi4iX/4h3/AxsYGYrEYAMZXhiNhPHv2LM6ePYujR4+CKAoMwxWM/HPkFzT2gvNyHZppWwFShDcugTr3eHYWx1nTCfHnx7O3M60wQUR+bBgmCsUClpaWkUqnUKlUQAHUajVsbG5idXXVye+cxMy9exg/dAjxRAIKITAdDVgul0Nlu4Lu7h6YhgnLtrCxsYGVlRU0Gg00m01sb29jdmZWuH1wVxG+gRmOC5Zt24jFYjBNE/V6HclkEvl8HsvLy85BRXWxqRA4foKKgmKhiAcP5rC8vIxSqYRms4mZmRn09vbi0PghKApxLMYsV/jW1hYePHiAlZUVoSnjqTeZ6cqCYRgwDAPJJDuRdXR0FNlsFpubm1heXoau66jXmdayUqlgY2MDy8vLTOCZ6cP09DSGhoYEY20YBra3t7G2tgZKKQ4cOADDMJhbVySCqXuzuHr1Kq5du4bZ2fsoFgvCr5ELGLZNoWkhXLhwHofGRtBoGg/tOvRFAQEjTHxeksmkc/iR617CUwpWKhWYpom+vj4hBK6v56CqCra3t8XCa5fZQwautV9fX8P8/DxWV1dRrVYRjUZx794M0uk0Dh486GoMnHoty0K1WkU+n8fKygoIIZiamsInd6YwOHgQiUQClmWJ77i6ugpFIRgeHgKlFI1GE/l8Huvra7Bt5lp17NgxDA8PgadDtm0b29vbWF9fx+bmJorFLdTrDRiGgWKxiOXlZXR0dKBarQIAyuUy8vkNrK6ugqwxy9ji4hIGB4cQCYdBCDvoq1QqYW1tDYqiYKtUYmZeB5aWlvHe+x/g48tXMHv/PsrlijNm9rxYLMI0Taiaiqeffgajo6MwLSmN7S5G2VbT95O33SuEEfVCoYC1tTVhVQgSWJkGPop6vYazZ89iYmICP/nJT7G4uIhqtYqpqWn09PSgo6MDm8USpqencf/+fczPzyObzeL8+fMYH2fCXalUQi63jkKhiEaDHVDmtzzaNtPupdNpdHd3wbZtNHQT8/PzuHr1Ki5f/hgLCwuSVo+5B2xvb+M3v/kNKpUKJicn0dfX59AIHdVqDfk8o8HJZLIlZ79sTcvlciiXy9jaKiEUqmN1dRX378+hWCwyFwCPG6wlUhw3Gg3HylZCR0eHqGt7extDQ0MwDOZSWygUsLq6BkUhqFarSCaTeO65iwhrKhqWDaIA9UYDOYfOR6NR1Op1IQQ3dR3T0/fw4Ue/xd27d7GysiLoNMC0l7ZtQzd06E0dE0cm0N3dDdu2Al0Fd4OHUJ63vPd5QTAj5rWyMxcMnoKEstS+En1sjW0IUF0D0FQVmqZCUdwUrYZh7KjM0TQNqqZBc9K6mqYJQ9eFqwellNWr+pygFAWEUEQiIRbjCO9cy0wodx+1zOA0tfvwMEBbFEIeoYRSNBoNzMzex6XLl/HJJ7exuLjE0pA7+7SmhWBZFnRdR6PRwMTEBLq6usX6q9frgu9TNRW1Wm1XU7WiKIhGQpibm8ely5dx4/oNzMzMIJ/Pe+hVIh5HvV4HBfDC8y/gzDOnYZg2TMuCQgjuP1jAzZs3cf36dczMzKBYLIp3VVXF1lYJhADJZAInTpxAb2+vwwvqKG3xvVMViiAAyOfzWFtbc6wQDfT29OD8+XOgFDAtCyCMnq2vr2NtdQ19fb1oNJtC6K9UKvj44yn89qOPMDc3h1Kp5ElBHQlHQMAUNc2mjrGxMaQ70+JMGBl23oH3BprQKlLxnwDvLWapIMIETD3Fd0+t5qZzUzXFMaHHkYjHEQqz0zZDIQ2xaBTxeByEEFQqFVy/fh3RaBTHjh1jdTpCQiwag2VaiEQi4lj5qPMufz+ZTOLQoUOwLGbBsG1bnOhJCIvZiEYjsCwbkUgEAwP9QtqT61JVDW7YEhsr2yhLKJVKiEQiSKfTiEQiWFpawvLyMsbHD4EQBbbNCFUoFEJnZydGRkYcc18YhmEKgYILP5FIBLZlIRKNor+/D8lkkvnZSy4HmqY6dWqIxZgbFXOZ2MTHH3+MaDSK8fFDME1LxFfE43GGYNyUBqBareK3v/0tfv3rN1EqlRCNRjAxMeH5ptVqVTDMoVAIBw4cEIt/L65DjwP8uNDd3S3cObipkrsczc7O4sqVK+jqyiIcDiOVSoJSKgTSvYJtU+GuVKvVhAsSpRT379/H6OgIhoaGWmIxeAxGNBpFMpmEqqpYXFzEe++9hz/6oz9CZzqJJuB8xxDi8RgIYfjAzdCxWAzJZMoRDPKYn5/H6Ogo+vv7HI0eQTgcFrgSiYSdzd2PV0xTHQqxduLxOGrVGjbyG7hz5w6i0SiGh4ZACO9PBLEYc4mKhMJuqktK8f4HH+B//su/wjRNpFIp9Pf3e+arXC5jdnYWm5ubsCwb/f39rE9C0ygTF9do2vab7/lLfXFAATHHMl0JhUItuMXjYbq6unDx4kUcP34cn3zyCQqFAmzbxqef3kFXVxYXL17E/Pw8rly5glqtho6ODoyOjuKVV17GkcOHUGvowrQfjzcQd0zhmsYZOadvzkUymURfXx/C4TDy+TyuXbuGX/zil8jlcuju7kYkEhHflStbbt36BJVKFaZp4ktf+hIyHSnolDGAsVgUiUTCaVNroRMyLvI4Mrbm+lGv19DV1QVVVQWd5m5Z4TDDWV03mGtdR4e4H41GYZqmoG0AEIlEHIszxcbGBhYW5lEqlRAO94i+qM66Y24IrL9aiO0T8w/m8e///h948623kUwmMTo6ilAoJOgHd4248vEV1KvMMtWVzTqs96Ntze1w+HELHN6bPD0t0xpyQWMvQobsMtVsNlGpGMKlUXF8xjnO+IEzo4ZhiLiekONmqQAwDQO2ZcOAAUptGI6AoGoqNC0EatsoFCuwLcvj9iWbOwhx/ONDYeHC3G6PexLpzeOE4PkIcEGTwDRNLC+v4Fe/+k/8/Be/RDwex9jYCMLhiFAsNBoNts6uXHXc4ilefLFXBIOrmoaIs4Y5/uwUR8CtAM2mgevXr+OH//pDNBoNRCIRHDp0CDyBCUDQaDawubmJH//ox6jX6hgbG2X8oOPSefPGDbz11ttYXl5GJOLyTpw/LJfLmJqadjwJwujt7QXAlJHhCKOBLEbPdZ/mLk+2bWN1dQWLi4solyvCTYrTw1gsJtzGVFWFoqqo1+qYnZnFj3/0I9y8eROZTEa4kgJsjzEMA2tr66jXGqjV6ohEIujs7PC4wX5W8LhIwZl04ZrgutE5BIHTBNkVij9ACx31B2j6Oyyvbfdma+80TUO1VsPNW59g7NA4Tk9OegIGdwJOjE6cOIHxw+NQnRNINzc38eabb+HatWuIxWJ4/vnn8dprrwFgplfOQC8tLbWtm5uUCoUiVlZWkc9viD7Zto1isYjSdkkcGmSaTGOdzWbw7LPPYmLisHNYEjB1dxpXr17FrVufoLOjA5OTp/GVr7yMeDyBRqPBrDaKio2NzV1jHzRNw9bWFm7cuIlTp05BJYDVRpIPhTRsFrbw/vvv4/bt2ygUNlGt1vD666/jO9/5tjAT6rqOf/3XH+LSpUswDAO3bt1COp3GmTPPoKOjw2NaexKBC5J/+qd/grNnz6JeryMUCqFUKuGjj36LmzdvIZ/PYXFxAY1GHTxN3sMuMkIIarU61tdzWFlZRaFQEIcnmaaBzU3mD66qBDspxrjAsLKyAkVR8LWvffUhekHFoU4zMzPo7u5Gb2/PZ94ItZCGSrWCmzdvYmhwEIfHRtCin3WmKxwKo1yu4M233sKVK9eERvLs2TP43nf/nB1cZrG3/8f/+J948803YVkWpqamMDAwgOPHj6GzozPgkCvOuBAP7fC4KRDf/vUo6uDfIRiGgVgshi996UWhzQLgYcq4sNnX1wfTNDE+fhgbGwXkcuuYmprGgQMH8ZVXXsKDB/P48MOP0Gw2MTQ0hKeeOikEGA6MCbZw4sRxXLhwAcPDI4jHY4KOcMWyoihIJpPo7OzAjRs38N5772NrawuZTAYnT57Ec889h0OHxmAYBt566y28++67oJRidXUVly9/jNOnTwODBx5pTnjA4fj4IUxMTKDRaIjN+c0338Tly5dRKm1jYmIC58+fx8jIsPAb7uvrQz6f98xhQAsAmLCxtVXC22+/g3PnnsXo6GjbPsWiUZRKJfzo336Cmzc/QSwWQ29vLy5evIDnn39euDXOzs7i/fc/wL179/DJ7U/QP9CP8UOH0JnphKapeIjQxicKZEFeuDj51hJRXBcjdvIwA5v6Domj1HNuBYUbtHv//hxu3ryJe/fuYau0hUxnBq+//nUcO3ZMBKfyerj76dTUFG7evIXp6WnUajWcPXsGf/3Xf41QKCQ0zcViEbMzs3jv/fewvV3GyMgw3njjWwiHQ/jxv/0blpeW0Wg0WoQYLuSMjY1h8ulJnHv2WUQiYTQa3qQp+xAMgl8U4HiuSHYxP29YrdXwzrvv4tO7U8w9tLcXFy6cx0svv4RUKom5+3P42c9+gZnZGZRK27h+/TpGRkbw8ssvQ91J98eFxgDjGY87vHbtOm7d+gS6rmN7exsXLlzAf/kv/ycikQhM04KqKnjnnXfw9ttviz3qBz/4Ab75zW9icHAQa2trmJ29jwcPHkDXdXz961/HH//xt4RSdmVlFT//+c9x9+5dzM3N4cGDBzhy5Ai6urJ7VlyGw2GsrKzg7bffwdmzZ3Dw4AB03RKKbhmi0Sju37+Pn/70p1hYWEAymcSBAwfw4osv4plnngGlFBsbeUxNT+M37/wGy8vLuHXrFsZGR3Hw4AEhOHHPFIrPR9jQAE5DHL1LQPoEupv60IHgpLZyPdzysXvHCSEwdB35fB6LCwtYXl5GNptlgTl76I5lWUh3pNGT7QTAspWsrKzi44+vCDNYT08PjhweE+/YYJlbdkrNp6oKSqU65ubmsL6+LtyO6vU6SqUSNjY3kM/lUS6XkUolBaFkWrs4+np7RBapRr0h/O5D4RB6erpx4vhxT3vblRo2NjZ3/NicWDYaDayvr2N+fh5jY2NIJBItp2gCTENdqVRw8+YtzM8vQNPCeOaZYzh//hzGx0Y8Ze+dPoX19XXMzc1hdnYW2WwWJ0+egKoqeMLlC7FYhoaGMDo8KO43dBONBgu+zeXWhQtFPJ5o6yPfDri71dZWEXNzcygUiohGo+jv70ehUECtVkcul8PGxgaq1brHJaAdNJtNFAoFzMzMoLOzE9FodE9EiQsYi4uLyGQyOHPmGaRTiYcaT1CdzUYT8/MLWFhYxJGjR5BOpXz9YUxIKBxCrV7H5Y+vYPrePYTDYZw79yy++tVXMTI87Kn3xInjmJ6exvraOuYfzGN6ehqjoyPoymZdIaxlilpNuGi584RIFD5gwfEqent7MT4+joMDfYHlKJjnaaVSxZkzZ1Cr1fDOO5uONmwKv/jlf+LmzRvY3t5GOBzG0NAQzpw5w1zpfBZlSilSqRSGh4dx7NhRRMPBcWimDRSLW5ibeyBcgcbHx/HCCy/g6acn0ZlmsWeGocM0Tbz55lsAgO7uboTD4cA69wLcpz6ZTGLo4IDn2a1bt4QFMJlKYXhkGMeOHUMk5MZnyC4JO4GmaSiVSrh8+TKGhgYxMT7WsoFyJVupVMLi0jKmpqaxXSnj4MEDeO65i7h48SKOTowDAAYHB5HJdjkKhRUUCgXMz89jcWkRsXgM4XDqiXUh3QkCKRKVpAtJoqeEunEMzqVCFOe+KzR7Mk9RKg7d29jIY2pqCtPT0ygWi8hmszg8fhjdXd0YHBr0xkY4VqNSqYTFxQV8+umnqNVqiMfjuHfvHgYHB0VMY7PZxMbmBu7enUKhUGBuz7UabBrB/Pw8Zu7NMJdsKp+aDfDg2I2NTeainEhgZGQUyWQClnSOxz7sBO0tB0FPNvLsO63ncujo6MCFC+fx5S9/CeNjTAGQzWTQaDShGzpu376Dvv4+xONxFItFdHSkH3qvBgBNY+69t2/fxtzcHBRFwVNPPYULFy7gxLEjnrLcLfPdd9/F6uoqrl8nOHPmLLLZLKpVlnCl2WwinU5jfHzcwzv19vbhxo0bmJqaEi6ym5ubjrVg572cu9VrmoZcLodLly7h8OHDGDo40LK78XVSLBYZfs/MQDd0jI6O4oUXXmCKmSGmADo4eBDJVAoL8wvI5/PI5XJ4MD+PidUJjB0agyYFsss88GfZUTXG81NQ0v7oK3kwOz5rsYwGoJVLbYIrEuZKZgKzTBNzc3O4fu06nnv+OWHq3w0IITANE5VaE6EQ82er12vCFx9gGm7dtIUmDQDisYjTdnC9iqKgWmXBRZubm0gmkzh58iTy+Txu3rwpfOtWV9egaYOIx6OwLJaNwzYN6E3LyUxko1Gvi3apTaHrBirVKpKJBGq1BoiqiOe7jVke06ef3kU2m8W5c+eczCetUKvVROzI8PAw/uzP/hTHjh1DraGL+mzbxtGjR1EqlVAoFECpjWazgd2yMzwpIAteAFBrMIuGYRg4cOAAurq6wILMgjMT7bUNRVGwsbGJe/fuoVaroqenB6dPn8bt27cdN6ACVlZWsb6eQ29vD8LhECyrDTF2XPcopfjoo98iHI7gwoXzDyVgFAoFLCwsYHFxCZ2dGef+Iw0PiqIwd8BSCffn7uPevRGceuqkJ1OU0FZRinq9huVlxnQdOTKBv/w/vovhoSFQsGwunO0aOzSG555/Du+9+x5AKeq1GtOuO/W0BMvuRpw4swOvooO2FnksQJxxcde8epNJ5+0Y0VAohKdPn8T2dgnXrl2DbduYnZ0VCgnukjk6OooTJ044yQBa6zJNS2QtISTZYh3SNA2VSgX37k1jZWUFlFJ0dWUdy8d5ZkmuMy3uiWNHkUgkcf36DaTTabz88kvIZDJog8p7mBP2tUzTEgkNeIYs7h4FAJZpouFkWkMiIdyhPNryHYBnVZmZmUEul/Mp5J3/nU1/YXEJMzMzaDQaSCaTGBsbw1deeQVDQwdRrbMsb5qm4eDBgzh67JijyZyFaZrY2NjA2NhYoFLn9wlcnXPwA49gxv+jkku0JGBwZR6lLF4Dzr5SrlSwXd52XDSYEmVpeQlLy4MYHBqEImlTOciupJFIBJVKBe+++x5eeunLOHr0KEzTdFyNw0gkEtB1nVn2nP7FolGRSYxbmFmXXGGmVNrC9evXYds2XnrpJUw+PQlC2f4tf1U/LdnJYBrgoLEjPGHG14cHAoDw+AtOmL2j2d4uY3l5BRsbGzANA93d3XjllZcxNjrC5poQaKqKl778IpaWl1EoFPHVr30Vw8PDyOVyCEfC4pwUP1BuTiGt34kA0PUmVldXsbGxgXQ6jddffx3nzp1Dtd704MKxI4eRSqVx+/YdLC0tY3u7jLW1NQwMDLCU8Y5Le09PNwhhikuWOltDOp3C4OBBDA0NolAosueNurMedptA13JXKpVw7949FItFdwBwcURVFdi2hQcPHmBhfoEp1tNpHDlyBK+++io6OtKo1Bj9DofDGB5iippCoYDl5WU0GnUUtgoYoaMirkXM4R5gN1zV+K5MiK+Yf1VQSBINEUVIUHnxmteNisjWEXmWAyga84FX0WjUsbi4hHT6Ds6dP49I2EkbupfxS0jWposPDSphkm0+z4IUw+Ewuru7EI/HsL29jfn5eZTLZayurqC7O4tEIg44+YmpXwbbMwWhbXvPvwnfcHVdx+zsDLq6unD+/HmRjhZwGe6trS1sbhawvb2NeDyGgwcPYGhoEB0d6ZZUbb29vXjxxRdx+PBhUEqRTqeRTCah609+EBwfdzQaBQDEo662dWFhQWR9sCzTYVoerR1NU1Cv15DPs9S4vb296O3tFelqc7kcisUC1tfXkMl0Oto2PzNIhR+yYRhoNBr45JNPMDIyjC9/+UVHm+u6tnjHyf5xf3/TNFEul3Hjxg309HQ7Qex7jyeRgfudN5tNLCws4Pbt2zh+7CjCIT6XlLlMAFheXmFpSptN9PX1YeLwYZERhJWEk8qT4ODBg3j1K1/B6dOTAICOdBodHZ3QdUOUZWNjVCaIKPtdpNg9N/MUvy27Wz8u4FopHg8Vi4QCy5k2c6fimt+uri6cOHHccefLO6kRLcfl8iwOHx536g9Oxe1hykKqxwLAoQJgbS2HQqEATdMwMjKKAwcOiGwqHAyLIpvN4u/+7v8S7qSxWCxQsHms4COVPOal0Whgamoaly5fwamnTnkyC/K529zcxOrqGgzDwMDAACbGxxGLxSR9GIVtWyCKgqeeOon+/j5UKhXEolGRPrzVxe/3A/zbMNuzgngCt4TY0mXjIXHXnotDBIrChMXS9jbW19aRz+WFy55NbWwWCsy9WFV2VajwINrr169jcnIS8WgYlZoN/6bKDu5zToCmrqvi2bNnMT4+ju7uLoeR28aD+Qe4fOkylpeXcePGDQwMDGB4eBiJZAKKqnjO62nRJPt+txMq9sq2yGWfWEGDut5IAoiMCtRTVh7I5uYGlpaX0WyyLHnyXqEQwg7Tc/Doueefw8SRI+jr6xN7eSgUQqNeb7VZ+1klId+wUtvlGtbXc9ja2oJlWUilUjhwYADd3V1OmnjvF4pEwhgdHUUul4euN7G8vIyxsTEMD7NEOo1GA8XiFn71q//EnTt3MDo6hsnJ0zh25DC+8Y1v4Omnn0alUkUqlURXVxdCodCe6CXfK7jL6M2bN9CZ6cT4+DgUTZXKMbzcyOexsbEBABg8eBCjIyMIh0Oedcljkc+dP4fxw+Oo1WpIpVIiDa/shk98f+XpDHreDq81EFkIkJl+2oIU7Y1duwAXUNotGec2JS5T2NHBtBq53Dq2t7exuLiE1dVVxGIMwR7FPPZZgDdnWFRkLmk06ujs7MTBgwdhGAY2Nwssu1WlgoWFBYwdGmO+1oEUYw9WmD30izMWXV1dAIBcLofNzSIWFhawtraGer0uiDWXzre2mEXCMAwnQD3FgpJVAh2uVp4zrNnONA6Nui4uDd3cNSbkSQBulZiZmUEikUC93kAoxHwwr169isXFRQBANptFZ2dmzzE+MrB4HwOFQgH5/AYsy0JHRweGh4cAsGw2hUIBm5ubWFpaYgQiYPO0bQpVZeeoGIaOra0SisUilpaWsLS07MRwKG3wnmkK4/E4BgYGRAarO3fu4OjRI+jszLRlQNsB12T09vZC0zQsLCxgfX0ds7OzyOfzqDtWITeRA8HGxgaKW1uwKUVHR1pYiDhwCws/x6Anm8HEuOuiWGsyQU8hO5Gt309XBX7Ww9LSEuLxBNbW1gC49M62qZMIogPpdBqxWAy6YSGbzeLZZ59FoVAQZ9moqoWuri6cOXMGw8PDIhZKxiv+XYrFovBZZ8KAJbVL0N3dhUaDBTPW6w3n3J9OJJOSW8RwAAAgAElEQVTM2iFb9prNJjRNw/lnzzCLlNGaEeth1o9wmf0dAcd5pmFUsLS0hHv37iGdTuPokaMIhcKifbYNEpTLFWyVSo57WRKZTAYAswQBcNagAqIoODDQh0HJ1c0G0GzyQ0x/Z8P6QuGhdvwW7oOrIgkIYak7a7UalhaXsJ5bh+FornmGoEJhk+Fhrd4mvbjUL0Kg601sbDSxtLSE9XwBsRhzJaVBPXb4j/+fvTd9juPK7kR/NzNrA2oFqgpVWAo7QIILSIoUW6JEtbV0T7vbnmlPR3R4Ihx+8xe8+WfGM/Hem5kP/jB+DsfYz2PJvartFrVQoriCILEQBLFWAShstVcu9324eW9mVmUBoCRKUAtHQQGoyryZefPcc8/yO+foho6AJ4CB/n5cunQRfb3dIGDR7e6ebiGrubzO5XLI+PoQUALQcPz3vG+Umni+9SLY3y+YBT50dMRi6OzscOxPFBAN4Xp7+zDYn4GqGdANAxQUMpGaZM1RllyxyK5brVZF76C2tjYoEtCYbaMZTIYkEgl0dnaYlQALqNVYpdFEIoFwOIxSqYR8Po/5+SfCyVYsluDzMWfSwMCASOTmyJCDiBX88CKVSqFSYRDr+/cfIBqNYXh4GB7Fck4Rwhrp7e3tix5Z4XAEkUgEhqFD1w2x5xIw2NVApheDNsi4RlnTXl3XQRpWfKuo/1HRACzJG26eCgJ7YWM+oIhKwPz6gDhhU6SB2Ja+gzesUDfvOphKdSEai6Faq6Jer6NQ2Mfdu3eQ7EqKCTuUzP2rlTX2PERMht7e3sHq6hpyuQ3Tk9iBkZERVCoVLC4uwufzYn9/H0+fPsVLL10SSqHwoor7OjgK49ygmux0QTw5rbe3F7Iso1KpoF5Xkc/n8dlnnyEajQjFji9g1gyOlSSlFNB1szOvy/0YhoG66LZLjgxLOA7EK0f94z/+b/zTP70rPueh+3K5Ar/fh4mJM4jFopiefmQuyKONL9kS/nm4V5ZlpFIpjI2NgVKKJ08WIEmSqO7Emtc1X4BSAx6PgkSCVbnhkYi1tXX89rfvo78/I6o8uZGua4jFYpicnISua5iefoSlpSUsLj5DKpU2oYHPUxWLvfRh04O7traGvb095LJZPH48A5/Pa/EVGL/Wa3VUKwxCRw3a1NGeoycoBQxNhwZLEabmHEimw8Pygdrsc9MLKcZruGcun5ogUraw8jel97GmcBXcuPEhPv74kyZjj/eYePXVV3DlymUMD4/AMAx0dnbi4sWLWFhYQDabxe7uHoLBIHp7e4QH1i0RlXe5nZ+fx7NnzxzrH4Doj/Hyy1eQyfSjUCiAd2rnpXQbiW+OHDJ1bMl8TA5XGBkZgdfrRTabxfLyMkKhEOr1egMskjFdrVYTyeYGpU3dv+2kCmwYFTL92wIfbUUuzl8XI4OIH1YEkVj7vU0PEHBjypO1KwxevJVHKBTCuXPnsLm5ienpaexs7yC7nkUum0MqnTq0yamiKJAkCdPT0wiFQrh27VVRYZFd3vyPcAOSfUYpRa1eQ6lUQqFUYQ08ZRn9/f0YHxtHbj2LpeVl7O3tYX19Del0ikGrbGui1V256Rqtohmt6NhHLjjZoxe2UDE1HagOVEzDw9TrdVRs60zXNMvRDAg9g1J2rGpjQgpAkq0YyYFynV/eXJSVSgXFYgGUUvj9rJIpIaS5cAksB4XP5xOVmFhEjhk//f0ZnD17FtPT0yLPdn19HblcDr/97W9Rq9WQyfThRz/6Ec6cOYNEInEg/J4TjzRMTJzG7u4ey4FdeCqqUMpmHhN/PkqpqLoHwDQsNPD0B6fyCagah0Gxv1lxBsMKAjToePb5PZCvHTYE+1ax/d5wNL97+2e0xXHufzd7TG2TSxo/d3otCSEIBYMYHR0BAasP/HDqIWq1Ojo6YpZXXjxPY+8Ol3t1SWA/KrGeFhQrK8uicgCPXkSjUXSnkqjXX8XU1EOsrq5hbW2NNbsTFxdaOgDmsXQVUgLO8XzKPCEEsVgMY2NjePToEXZ2dnDv3n2Mj4+JkquWt9RSIOyKh0SsHhILCwuYnZ01DRirb0g4HMbly5fR3d0Nv59hio6rwWGHPdRqNQc/EkKQTqdx/vw5XLgwCV038OjRY1BqHFkRl2UZpVIJCwsLWFtbBwAkEgmkUl0ItQdw6dIFUWqZ1bfOAQD46E7PrwWjSadTSCYT2NnZxdraGm7fvo1YLCbm240Mgwm4jo4YUqk0NjY2sbe3h2fPlhAKhYT3+XlJliVEIiyJ7enTRRQKRTycmkIimWTl8SQJfBUa1IBhmJswIQI6xe9veXkF8/NP8PTpIivNLDNBWVdVtLcH8dZbb6K3txf1GofpUUdul5vHmx60u3CLhlgdfilpffiLJK6c7+/vo16vNynwtVoNqsp6i3CYGIf15HI5s28Ei2CUy2Vsb2+jUCiis7M1HIfhfquip4ud37iBkc8PIx5PmBvSweuYUuaF9vs8MKiZU2PzxvnM0otH8Xuz3CdJlE1+ETKE3xvr1RFGNBZFoVjA3t4ebt+5g0JhH7LZGZrzhEENGLrV84hIjI9lRUatXsfU1CM8ffqUQSwMXTiefF4PEokErly5gng8DlWtu9/UMafGtXHUoHtTQihp/lyWCVRNRTaXRaFQgKIoSCaTaGtrw/7+PlZXV1EoFJDLZRGJRkxoml3rtHQVVsqUrZsnT54IA8Pr89oAAxwuCRcfHRGKrE4NU0YQxGJRxBNxrK6tYW93F7lsVpSRP2i+aMNPx1zYPnTIHyImyX1OG2/5GJO14qkJhTf/udsXDLbWYLDx6TAoczTzSmxejweKIkHTDNP5Yb6vhoiHuJcW12TXNUTUVZIkRy5OK+KONPsYlFKMjY2bTU6TuHv3HhYWFoTzkhsJhBD8+te/gWEYePnlqwgGDy8kw3PRenp6EQqFEA6HRCTj81ufYz2bFc4RPtOGYVi92ojF7Ioio1gqYerBAywvr2B/f99xLZ/fh97eHlx+6bIJfVfZqmmFx7bxrEPKm+/DSotgYxxZ4+AegC8T0SYHvXk4x6/X6/D7/TiXOWf2eNjCysoq2tra4ff7HA1RWt7TVxaCp0LArK2tYXV1FYQQATmYn3+Cnp5uAStiTdEK2NnZRbWuCktYwFRaWMy2WbAlGx3t/pnBw6A5hcI+Hj6cxrNnzxAOh9HVlXTMF09QAixjg3uiDcNAPp/HnTt38Ktf/Vo0KSSEtbhPp9NIp9NIJOIHKrzHgfiCy2QyaGtrcyQwaZqGkZFhs0HZsICsGAbFUdtfsFK+KhYXF5HPbwm8e7FYwpOnzxCLxYRxxut57+zsoKuLlSh1GjzMg88b/8ViMczNzZl8v4LNzQ3h0TsoidTr9WJsbBSGoePWrc+xsrIMgCIQCHyh5NNarYb29nZcvnwZADAzM4P5J09Qq9cRiUQZj0rsWWRZhmwaMYahC1gJwDaMbDaHW7du4caND1GpVJjhSySUK2XE43FcvHQRg5leWKoZE2HcA2p3xhxK9rm1f/zcM/DVEKtSIyMa7bLqtdtIVVXEYjGkUlYvHlmWsb29jXv37mFpaQnFYhE+n880OjYwP/8EwWA7EolEk4JOKePlcDiM9vZ2VycDQNDf349YLNpUkcltE+QJ2NlsFh6PB5FIxKF4eTxesz/L4e+Jb/B+v+Ud/KqJP2sg0CZyguq1OiqVCj755BPRdJXBasxnlGThBTcMA4bp7ZNN58vc3Bw++OADPHv2zIKQUaA9yLr+njp1CulU8thX2HsRdJARQgHoBmsEtrm5iXKljGQ8iXQ6BU3TsL+/h93dHZRKRayuraEvk4GiKAK2YfE320ODwSAURcbe/h52d3axvLyMjY0NUeLWwb9c8YHzMy4juEda13XRY0WSJJQrFezvF1rm1DTKlUaWb2UgHGQ4HHWMY0MHhFsOUqR5fxJ7or0wSg1mXBCwPXZ7e1s0QGZ9eRQRpba/VXu0utWVWZ8Tdl3ewJNS2vp9UOaMsTtSOC+mkp2IRiPo6OgQ8pwbLbyy097eHh48eIBUKoW+vgwGBwcORd9w2RgMBhEKBTEyMgJN07Czs4MbN25AN3QoHt6nxXoubnToumEaQUxu1et1TE1N4dNPP8Pa2pqYb0mSEAqHcOnSJZw/PwlFYfLdaAWuOcQwYu+LG5bM0FKaTHD776TxD77T27//iqhhTE3T0N7ejsnJSdEQbW+XdaglEvPi2TeGxttpUi+o/SLPT7xHwt7eHvb39wCwMomffvoppqamhDDc22MQBkIIZmdnkUjEMTY2LppBcWhU66mz3SOxL5+DSdd1xGIduHjxAtbX17G8vCIqRZXLJauiBoD29qDoBl4uV1AqlZuUC/s/3qwPgOhAfszFHgCmtBFC8NOf/jtcvXqVdfkEV34Y5j0QCMDv9wuv8fPAG2SJKWrb23mUy2VQyvoD/OY3v8GNGzcgy7LAFweDQahqHXfv3oPH48HAwECTws+UQgMdHZ0YGxvF2NgYdnf3sLu7i9nZWdEs0uttkSBsNq26evUqenp6cO/efayvr4uqWZZX9egPqaoqotEoTp+eQKFQwNzcHLa3dyDLCmq1OlS1DkUxmzj6fWhvC5ie9xpK5VIzTraBr3w+HygoK8XLN3w0VJFqEEGOkG3To1DwktuNp3+TLFuvs+TS69dfx7lz50TjQT4/lsLtZ802DQM+DzMw7t+/j729fSiKIirl1Ot13L9/Dx0dUaTT6aaICO/ePTFxGteuXcPg4CDa2toacjCAUCiE/f19853K4j7clIOAz4N8Po+/+qv/gu7ubvzsZz9zNGmCDerK9LfWE05Mq5F+Sbl8MLHr82jzG9ffQLlcwc2bNzE9PY14PI5QKGiuQ3YPfr8fgUAbK89cY93J7coF04Ms/vUoCiRZht/vF46Y4xnPPTo17vj2zxqJ2H667cUEVvRud2cX62vryGVzUOsqYh0s4s4KuSzB6/Vif7+AxcVnuHDhQnMfCmLBVjpiMbQH2+EznY3lchkffvgR+vv7RSnwQ5+SWp5a/j79bQG0tVteZmJe01IyufyyP6yl7AqYELVQFUQiTfNIAViY5MY9/9tJYhZc1JZGQ4kVnmgXcymbOQIAjxAYkGQZsiTjwxsf4tbnn+P6G9dxhnfElkgTv7VSZZlDnX3a1taGUCgs9qhisdTSwGAKvGHCzjn8yABAhUHh8yoYGBhAZ2cn3nnnHfaZz4darYb/9t/+Oz788EMEg0HkcjnMzs6iuzt9pIqVvGDPwMAA3njj+9je3sHjx48xNTWFZDIBD29iChZl8Af88PtYfnK1WkW5UoEdI8P1V87niqIIh6jXa1XksqBpVuS/6f1xHm9x70Rihg+RJFsEg0uIJlPcNvWttPmvghoZ0mbF9fVlMDw8jAf3H2B7e1t0ePT7/YfcBnH++gXvmZc2LZfLyOVyyOfZPdRqNezu7kHTVEc3Um4hr6ysYOHpU4yMjLj0DfiqoivmiCZ8IRQKYWhoCE+fPsXDh9PY2tpEpVKGqtZFh3OeuMhL/e3u7iKbzYpO0vF4HJcuvYRIJAqv14Pd3V3cvn1HVF06Co7wOBBXDBKJBBKdMaAz5vwegKYZkCQI/PnzUKXK8i9yuRwKhX3ouo5yuYx8Pi88I7zrJuMhDU+ezKOnpxuDg4PuyjFl3ohwOIyJiTPY3NzCrVu3sLa2xjrSUnoAhMtSGlOpNPr7+1Gr1USHbw4Te553x/kqGo2gv78fmf4Mlp4tmTXmVdRqdbS1tYOCItXVhXAoBEIIdnZ3kcttYG9vD8lEAhIh6OnuxtWrV9HV1QXZLI/6ycefoFQsuSi1bj5B20b+LSMuz6LRGLq7u9HbnWo+BoCmU+FZy++Usby8jKWlJezt7SESiWBoaAjr6+vY2NjA7OwcurvTGBgYEInh9utRStHWxrz3mUymZR8MwzAQCPjh8TAnCYfX2T19hBAUy1Wsr69jZWUFy8sraG9vxzvvvI3B/j5omgl7MHgehyFgWQKCyeqUigaMANvAXzTCUtd1+P1+DA4NYmBgALOzsygUCoKHVVWDqb0iHA4h1hGFJEnIb+WxuroqxiGEmM6iAHb3doU3fm52DtSMEH/dxUdeFH2Rp3BbsQBEydnV1VU8e/YMlUoF4XAY6XQaHR0dCLb5USlXMDU1jWx2BisrKyw6RFhTWGpQBqe0eWwlWUJHRwzxRBxqnUXV7ty5A0VRkE6nrf2W4aBMZcud0TiqgABQJMWhAFKYcGZqldx1KhO8Q3mLCbGNQ1r8dRAde25qFaI5hDickhCC3Z1drK2vs34jMI0Bypx3tVod2VwO09PTTOeqVnH16lVWfr3FWjtozkKhMBKJhECf8II9PT3dLDJCrGiZIrHcuWyW5VUAQGdnHJKk4N69e9jayqNer6O3txeDgwOOXlsUwPnz57C1tYmNjU1UzDLbhnH0Yius5GwIbW3DyGQyWF1dNRPKZeaE0lnTPYkQRCNRhCNhUEqxkdtALpezGUFenD9/HvF4HLu7u2YjwDUB6eLoFQ4ZbAlXbcjLOIiIJIE0QaRIw8+mqAZ1fv8CiXs9arUaUl1dODNxBotPF7G+vi5KjLU1dK9tpsZQyxe7cUmSUC6XsbW1hVyOVYkKBoOi1bvjipRCVVVomoZcbgPZ9axpfLgYage9pVbS+gDSdR2qqqK/P4OJiQksLDzFzs5OE1Y6HA6bcI2ogO1MTU3B7/djYGAAqVQK6XQar7/+GhQJmH48i7k5s4b880JVvkHiC7lWY16wcrXuunhk2ddwnnW+I4RrG5dSir29PaytrWFzcwvVak2ENBsNAM7HLGl7Dfl8Xizq5nu2Ii9jY2NYWVnBvXv3UCyWBF60tYBin/OO5RcvXkStVsP8/Dy2t7eZV9zne04liEA3DFRrNXT3dGNychLb+W1sbW1BVTXougUf6OpKwtBZNas1M9ltfn4BsVgHOjs70J/pRW9vL66//joUmWBu4Rnu37uPuhlZsVZrK2/HUZiuEQ5BHeLsm4IccE+oqrKIFu+D4caPPFIxNzeH2dk504mhIZ1O4+2338LNm58im81ic3MDc3NzyGRYsmGwvVke8j4YLOLb3AeDw5NisRjC4TAMYxnLy8tYWVlBpVKxRSyBZ8+e4fHjx/D5fFhaWsb777+PS5cuYrC/DwAzjDnuuFQqYXt7B7quQ5J49RSgVmNQQW7sHs3b/OXI7nwZGOjHyMgIZmdnUSqVWHKkqoo1H4/H0Z3uhsfjQX47j6eLi9jZ3kFnRydkWcb582dx6dIFgABPF5dw8+ZNLD5dRK1WfaHP8HXSIbryc5/LoXnMMF0GIQShUAh+vx+53AbaBjJIpVLw+31m2c8d1vMEZiVAGSZfWWNqmiqcadv5baysrGBpaQmZ/gw6487qdaaN4dizRAK47T4pZVWmOCwOsKLdwrMLgNiMZvZTgulIdkyEGJ3af9g3f7HRNNyH+PjbS0JfdHcKBduD6IjFzEqhG3iy8BT5fB7JRJw5Y8z8RtZ/guWQ3bt3D5FIBKdOnRZRiEbiETOYP5uu28b6VnR0dGBtjVV8mp5+hEgkgtHRUciyLKK8qk6xtbWFpSXmUOvq6kJfHytPe/PmTdy8eRM7Ozu4ePEi/uiP/ghXrlwW19U0DX19fRgZGcHWFtvvmcPmaLoT5zdFUdDe3i5g3AsLCygUCigWi8IgkyQJXV1J5HJJSJKE3EYOy0vL2N/bh9/ngz8QwOUrl+HxyNBUA3PzDOa5uLgIQzesyBsHJzXmUzX87ub24/Pu0E8IgXKcNUXuNUgkEhgfH8Pntz/H3v4eNPX5y4l+GWLN9UpYX19DqVRCIBDAwMAAXnnlezh16hRUVQMhMCFSrKX973//e7ODcx6yJIMVPXCknR1IX+TpePJRT08PxsfH8dlnt1CtVk0Pnf04HYFAAJlMBvv7+9jZ2cEvfvFLhEIh0a2W09LKGu7du4+9vT1TOWF14I9rYveXJW7RM/iUH15FYq6MBjIALC+zpoqqyja7U6dO4fr160inU6jV6gLKks/n8cEHH+DOnTuoVCqsf4pHdoRunffAomGdnR3IZDIYGBgQCt9RwquqqqKjowPf//4byOVyePjwoagf/oXmxEwgGxwcRL1ex53bd7C9vd0kLHWNNZFkeUAFlEplvPfPvwAIwY9+yMLHsunFfvJ0CR999KF4piOXPT7ISvgSUcoXTSzizGqbBwKBln0wOJUoxWef3cLU1BQkSUIymcTQ0BDGx8eRz29jbm4Om5ubWFtbx/379zE8POz66IrC4DttbW3wKhK8SnPn7c7OGC5fvoy1tTVMTz8SpW15jwHeyfvRo0f41a9+jVKphEQijv7+fkfUJBqNIB6Pi7LGbW1teOedtyET1oOmXK1jfT0rmpSyBN/Al+oGflTiiZcDAwM4f/48FhYWoKoqU1xhRTv7M31QZBmBQAD5fB5bW1v45S9/hXKlgksXzjvGXF5extSDKVbMw/TS/6HKxS9DPDdxb28Xe3u7AFjH9Fu3bmF+fh6BQACqqmJ1dU30QpiZmUE63YXhoSEoZp4Mh3lwyFIoGMT42Biy2SxWV1ewubmF1ZVV6BqLJCuKYtPhSQNuC3BA+syvKpWKBe2kTPbZYYycqM0KkAiHBZqRkAanFLXDygVZ90PMccyBv/A8f+3kwKqagpna/25N6XQKExOn8cmnn2J3d9fML/gQlBJMnGYdtTdKZbz77ruYnn4En88Hn8+HVDqFdCoFn8+LUokVvWBTZkFuFQlQWkRrAWa09vb2YmNjA5ubm/iXf/kXeDwKJs+fZY9j9gq68dEneO+997C1lWeRzVgUXV1JdHenkUqlEAwGsbq6iqmpKfT29uLUqVPo7IxCAuDzyFhYeGpWptTN+/eaRtHR3zEvM3vq1LhZCncemqYJmanrBmRZwtDQEPb3C2a1wjJWVlbw3nvv4Y033sD46JD17B4Jc3NzmJmZEboOi9BxUI1NP3WxhlxBTI2GhQ1C9VxlZb5u7x9/VK9PQUdHB4aGhlhvgOWVr02Q8+TVYrGAZ8+eCQMjlUrh1KnTmDg16ji+UlNRKpXw0UcfiaowKysrkOV+yIoCSnUcGAkSQucLhDDAQ3uENa8ZHUaxWBAVjjipqoZ4vBOXL18WVY7W1tbw+ee30dnZKRKEDEPHwsICHj9+jP39fVHdIBQKiX4kf2jE8yaWlpbw2Wd+LC+vmjAONre830Q0GsXTp0+xvr4GTdMQDofR19eLc+fOMjiWSRTAzm6BdaO/exf1eh1bW3msrK4jmUw2dMQ2zzFfuyITpFIpnD17Fvv7Bezv7x/JwDAMAx6PjGS8A729vYjH46hWq01NFI9KvKqE17yfTCaDnZ0dsyKFxaN107B5/bVr0DQNt2/fwZMnT/DJJzcRi0UAsK7NhmHg8eMZPHz4EMViUeTCHKn0NA6QQ8d4b+YJ0gsLCwAIOjs7ADQrLZRSdHd3Q9dZd9ZsNou2tjacO3cOly+/hEgkgomJCeTzebz//vtmxbenyGaz6O7uBmB5klh55C3cu3cfm5ub8Pn8VpUvkzRNQzQaxeTkJMbGxjA8PIyZmRk8fbqIjz/+2CxK0AVdN3D37j2sra2BEILJyUlcv34dsVgHNBNCkkql0N+fgcfjQaVSwdraGj7++GNkMhkz16uEmZkZ5PN5UEoRCoXQ29uLWCx2aG34L0vcWRWPxzE8PIxkMim85NzDDQCBAGs8evmlS1BVFRsbG7h79y4oWIIy30QNSvHZp59hcXERpVIJkUjEzN04fH1+l4h7cwuFAjY2NrGzswPDYLj23d1dPHnyRMCLOSKAEILFxUXMzqYx0N8PhVfMsRkJDEqqIByJYHRkBCsrK9jbY3CXSqXC+hx4FOs8NEQUqOWrAKUM0gFePrVi5ZQF20VuEr8wFYYDQKgBwywNRShhWHZqD2fYrAhLc2ueKBfZ9U1FW784mQ95xJtOpVO4eGESe3t7ePp0EXfu3IWq6tjY2ECgrQ0LCwuYnp5GLpdDKBTCmbNnMDY6hkBbQFT1BCy0S7lcxuPHj+H1eh1VlfjrUBQFg4ODCAaDuHjxIiu7nsshl8vh/v0H+Jd//QBer1co7R98cAP37z9AvV7HyMgwXn/9NaRSKYTDIYyODuPRI1ZRbm9vD9PT0wiHw4jFoggEAqjV6nj48CGy2Sx0XUciEcfQ0NCRG+1x4k6LdLobQ0OD6OzsxNbWVkPHbYK2tjb092dw4cIF3LlzB9lsFp9//jkIIdjc3ISm61BkVpXwzp07WF1ZFbmhrDACHHqOG7kaF+DRCwlm4p2Yc+AIBoYbWurrJhYhIBgfP4Ut00vxdXqKWHL3PhYXF1EsFhCNxpBMJqAoMuqaYVUiIAR+vxfRaBThcBjlchmlUgmf374NWVEwNDTkxPof8AhsqTYGcY9GOmX5FWfPnkMut4HV1TUHDEHTVETDQbz66ivI57ewscHySu7fv4+HDx86xuLzLEkSwmHWPC2VSiEcakf5uNfD/wKkKLwR3x3cuXMHjdJSVVWkUilMTk6axtsaVFVFJBJGPB6HpmlQdSqUeUVREAoFEY1GEAqFUCqVkM1mcevWLVy7dg2y3GoJUqgaRUdHDBcuXMDMzAyWl5eO5OBiuHkKjVKk02lMTk7iwYMHqFQqX3BWTKUKDO955swE9vZ2ce/efYdiqNZVBIPt+P4b17G/X8D8/BNUq1U8ePCgJV9RShGPx9HT2wuf1wdufh/G9Y3gx6Yvjhl5PApKpTI+/vgTfPLJTddjuJf9ypXLpkdqX/RyuHr1ZVx56SJKlRrGR4egKDJu3bqFbDaLra0tPH78GPF4J9Jpq5qdLMtYWFjA4uJiSxhSsVjEqVOn0NPD+mpcu/aqcIp89tkt3Lr1uTiWUlaVqlqtYnR0BO+88zYA1qQJALqScQwNDaOzs5N1dK/X8Td/8/86rs1x7EUNBGcAACAASURBVF1dXRgY6MfY2FjLXh5fJVkVpXxIJpMYHR1FqVRCLpcDNSwYXaVSRTgcxo//+Eeo1Wr45a9/g53dPXzwwQe4ceNG05gcxtDZ2Yl0Om0qN8eUCb8BIoSgXC5jfT2LbDaLvb19UVjDjbg8yeZyWF1ds+HyLWy+OTJ0g+29mf5+nDlzBg8eTGFra0skZHtaFMNoJAFaohSVcgXlIkvsD0fCSHZ1QfF4WCdwcQIvn80zO6iASEmGweQXV7a4d5fdMtzSiTkMyzlx1r0dWyPDgZvh3u6mMFFL8nl9eO3VV7G9vYOlpWUGq93YwPu/e98a1lxf4XAYr3zvFYyNjUHVNNhVVx493NnZxW9/+z7ef/93jutwA7a9vR1//ud/jn/zg7dw9eWXkM/n8fDhQ3g8HqysrOA//+e/cpxHKSsEo2kaTp8+jZ/+9M8E3G9oaBjDwyzXdXt7G0+ePMHi4mLT+bxK3dDQEM6fnYBO4YAVH0Zcr2xv9yGdTmNsbAy6rmNzc9P8jh1XqVSQSqXwox/9CIVCAbdv38bm5iZ+8Ytf4Je//GXTmMwJ6UEymURXF4NW6YbecvtsFbngPxmPc+PC6lelHB1b+dWxOk/S5h4h3olWVTVUyhUUi0VUyhUBhTJ0NhnDw0NYW1vFvfv3sJHbQKFYRLVaFVZeucLO9Xo8LMFQXJHFfwzzuqyplKUEOvD1gGjCViqV4Pf7kd/KY3t72ywbmkc63Y2XXnpJVG9pNHZYI6xe5PN5ZLNZ3Lt3D5lMBqOjo9A1ld8Rw0dXqigUi2gLBFCvOTdZZmRQ6Dq7n0KhgEAgIHDU9TpLPC8Wi6hUKgIKZRisLOn4+Djm5+fx8OFDbG/voFAooFqtCgtakiS88soriMViuHmTVcPiJXj5nGiajnQ6he9973sYHh5CJpNBLBZFXT2eXU057KhcLqNQKMDvDzThzpvOIeydV6tVlEols2MyEdUs7MRhFayvRRbPni2iVCrje9+7ipdeegmhkBPnznmjo6MTqVQaMzMzePbsGe7fj+D8+fNmdSlVGKOVSsUUQASGwcom9vR0I5PJYHHxGba38wAM0QyMJ5YXi0WUy2XT2DXEd+PjY6DUMHlgGwCrMsHLMvL1wMsrs2esizGr1QprggRWZtLn9+PixYvI5XK4e/eeOK5WrUGzecdfu/YqIpEw/vVff4+ph9NmDxCr3LOmaUgmk3jnnXcwPDKCRCKBeLwTdVV/LinTtKXZ4A/fNHFZwhP8CoUSKDXQCkrDlajbt+9gfv4JcrkcgsEgxsfH0dHR4Ti2vb0do6Oj2NnZxdbWFt59910YhoGf//znrBleqSyUfLahCH+tgwqFArq6usz3kcDk5CR8Pj8+/PAjfPTRhwL+A7B8jUwmgx/96N/g8uXLIgGck6oZ6OpK4i/+4i/wm9/8Gr///QdmYqMhoC0+nw9dXUl8//tv4Nq1awiFQo5yxlzu1Ot1sRar1So0FzlrGEbTcRy+yfaXAjSNVYjjm55hAG1tAUxOTmJjg+WwVKtVlMpl1FUVmrn5p1Jd+LM/+ymGR0bwD//w/+HJkwVzbAhlUZZlDA4O4ic/+Qky/RkE29sRCgWbIKnfVSLECS8uFovwer3o7e1luTuDQ7YeExSlUgkPHz5kOUbrWWxsbopE1Vb5CIQQdHbGMDAwgIGBflN2OR0pAu5kGoREIvCaXZZDwSCIxDqwb21tYW5uDo9nHqNcLiMSjiDVlYLHrN7XdG04VxSlrGkcryRGeCCDB2YPTKqwjcSTbnnQpOG0xlGOIunsjuKvymBxu25jBb+DSFFkxBMJ/MlPfoz+/n78z//5N5idn4fP62VRc4Mp6G+99RZ+8IMfiPwHAcGhrNy8gB2bkYvminrsnfAmmvzeL126iECAyToWbcjBMHRhRCiKgt7eXvz85z/Hyy9fEblxfLxXXnkFkUgEv/vdv2BmZhZbW1uOqIrH48HY2Bh+/OM/xvnzk+B9Ofm+WyqxvMparSbOq5g6rN/vh2pLBTAMIBqN4tKlS1hfX8fc3BwIIahUqqJ6JFtbPfgP/+HPcerUON599z3kcjlRpIMXGlEUBWfPnsUf//iPkYgnzJLPCtS6yoxna+Javmc7cXnIUX+UhfPYOz4iL/Ar4suwJ38xgUAAA/392L94EYFAQHQv5l2xfT5mrXV0dpiWFdugIpEIBgcHmYKTZVny/f398Af8UDwejIwMQ1FkhENhdHR2itAqNUOgvoAf/QP9uGheN5XqEkKHk05ZCbWxsVH4A36EgiEEg0Fomorh4RGk0904e/YM+vsHEAh4UbF58SmlUDXm+ZicnISiKNjd3UVnZ4fZw8Ae1gIikTAGBwdQKpUQjUbQ3dMtIDDcM8Is7zaMjA4DoIhGo4hGoyCEIJlMYHx8HLFYDENDg+joYNAcXdchyzJisSjGxkaxsXEZm5tbCAQCJm7aD1Vnyei93SlEIgy+0t7ehuXlFQGvAFiCdHd3GteuvYpTp04hGg6iUlNFIvJxI52yjX9sbBS6riMajSISicAAmhQUcY5OxdwAFPv7hZalOnVdQyQSRV9fH7xeL7xeDwyD4vTpCfR2p1DXDKGow7ymrjMj7aWXLqG9vQ31et3skSHB4/GYOUbjiMcT6O/vZ/drKqGyLCMYbMfp06dRq9Wwvr4mFD1JkljezPg4wuEI0uk0otEoFMUjQsSxCPv+3LlzZo33MDKZDCKRqBlWZeuhvb0d8XgnACCZ7MKpU6dML/MgwpGIUCZlmUGvxsfHcfHiRezv7yMajaCnpwdt/oDwOHZ0xPDG9dehaxpCoRCyuZyjgka1WkVXVxeuX7+OoeFh+H0KaqoGXdOaonZHljrHjB11g8mSoaEh+Hw+VCrVQ5L0GXHjLxqNIpVKYWJignWfNpNP6xqLakxOTsLj8eDZs0Xs7xeEQpJMJjExcRr7+wUzybo19KxSqSBj9hyQCZBKpRCJRCHLEqrVCjRNc/TsGBgYwNtvv4NYJNjU0bteZ5XqLl04h1KpiEKhgFqtbsP66vB6fUgmE3j55ZcxPjrcJEvszfEmJiawv7+PgYEBhEKhhj4erGBBd3c3JiYmUKlU0J/JoM0sMTswwOSq1+tBVzIJj8ISLDVNg0fxYHBgEOfOnsPOzo7oidPR0SH2DEVR0NvTjVQ6jWw2i1g02pzcSAiGR4bx5ltvItweEDK1EYb23SUOLy5ieXkZpVLJdJj04MqVK5g4NeY4WjWhKbdu3WYQqp1dbGxsoLe722XdWPu2BCARj+PMmTMoFIqYn593eFR5kQFi4vR1TUd2PYu52VnsbG+DSBKqFdbQ8vHjx9je3kYsFkM6nUZXMmGWB3d/p25AZhGd5RgEw7y+Tfl0GBsEphXx/E6Rb96NYhF1/MIdGq1lHVPCFXR3p5FOpbGw8BTBUEjk4XDF+fXXXsfLly+irlOhBPPIbjQawcjIsC2J2i1CxDz9gUAbEok4NIPJqlRXAvF4XMCec7mcs78agL6+PrzzztvojEWa5F1vdwrBIEMlhMNhs3gLAFi8evbsWbz99tvwKhJKlZpI2u7r60OxWIQkSejp6RE5FaOjo/B6vYhEIujoiEFRFGFIBQIBjI6O4ty5c8IwHxoaRDhsJbwHAgFMnBpDLBbDxsYG1tez5mTDjLKxe7t06RLeevP7kABU6zpq9ZprHmRL/hKwQ9tHjt9ZCV1SLFeeg0e/mh2ce540VWPeBI+XhaJ0HaqmQlM1GGaiq6gtbm5SmqZBrdeZ0QGGw/R4GWNpZtSCK26yLEMiRNT41XUdal2FpqmCIRsTDLkiVavVxObs8TAlUtNUYdnyhj5uSqtuGNA1TXiTCWHPoSgKqGkhS7IsPOeaqkGSCDyKAo9phWuaBt1sOGMYFPV6DZquQ5assXi1Kp4bwWsb259FVVVz0zNEPgmfGz6n9spXjZ4aruQ6mlId40Q0jsdkkRpmuft8rJlXq/vm75yXzzzs+Xj1G6bEs0Xp9XpFIzw34qVHeXSDJ6Rxnj7oPQJoej+KogiPTb1eF2Fg/p7siYaN86EoiniX9XodmqaJBGSPGf3jJUZ58zzFLOHHXWuaqgrvOAirY+7zeOH1eiF7ZMjcQK3XoWk6q85ilmDVDYM1NJQlq0oRX0vmvkREkqANFkEBxSPD47E1WhKYbApNN0SOh4UFtYwaHsH/uuwQzldunbsPI85GzOPEeMJuKPBNh/OEYVB4PIrp+bLe3+HXMbtz+/1ibfOx2ft16kKyzEokHiQHCCGo11UzQtx8jGSTYa3G4HzJ70/hfG07hstJURJaZg1EeQd0xtdsbSpmtSzWk4DAMN9LXdWgyDJ8Pg8Cfp9wLHCe0Q0DxSKLbjRWJoIpT/0+H6SmvaDJHHF8esxs4RdChBAE/F58+tnn+Pu//3vMzz9BJBLGtWvX8Oq1axgeHmYRMlMmeWSCTz+7hf/yX/9v5HJZ9Pb24Ic//AGuXr2KcDiCTz/9FP/6r7/Hw4cP0dvbi9deu4Yf/vCHDK5briKbzeJ//9O7+NWvfg1ZZs6X/v4M/vIv/xJerxf//X/8Dyw8WUC1WhX8x9cUh40Ui0UE2tpw5swZXL/+Oi5MTrL1heZ35gYfd3uvHDIlcSgJ/2c3/A/wFrfilePAS+IeeMjFfA6mMzhlVqv7NAxmTBSLRaiaBpHMD/ZevF6viGoAVk4Fd97xffswx419jzuK7gNAtB5wk3d8b+Xnu8kyRVHEPm93jrBzdBAzEsr1UL5PcxnZ2Gmcn8udmLxpst0h6tjzW0TeFI8Hfr9f8L2u66D8WGtTdcAC+XdWTpM1D41yUzx/09Vb0lfHxoqiIOD3Q5YZE6mqDk3V4Pf70C63AQBUTWtS+DiztbUxLxW3ZFXz5UYiEXi8ipmspYuqR5wj+XUV87pag7cZgLCM29oCkAjE/RFC4DGrCekG8+w3WrtgVzOv44MsSyZMgj2PpmlCkaKUwuf1sln1NXfEZhhPZkR5POb9mGu1XmcezkAgAEXhhorl+RT3QqloaMOfRdepYzHxhdbW1gZZluDW7NmgDCp1FOX7myauaMdiUdZ9F2y+uBLtRnajUZYPz3rh8yhJRMyX6sJLduLVg2SZe2ohlMDD3iMAxzEwr1+v1+H1etHe3gaJsPekqpoDgmOfDzsP8Hfpt60HVWVrhvMCIYCum/dj6CbW2IS6+P0IhoJsTBNXqms6DGpAppbx6vN64WsoEsR9W9RcF7phgB6EW+fOvVY7vPmHI2OJ70LfYJSNyxKWwP7FJKhBWaWQxm6ykiQ1rVnN5IlAIGCWSz7aNQ3K8ii4PONjR8zqUXbSTe+fm+zjxHjaj3C43RXOQU0+Pcjoam9vh6Iw+amZa8JoOJ4bOwqXyzbZFolEwOsh1FXWVV4YsASQJBntwRCiHgmN8R37fkOIJObBvlVzbjUoUK8dPB/fReJKzvbOPp49e4a5uTlsbGyiq6sLk5OTSCaT5r4NoUgCxEz878bO9jay2Rxu376NTCaDjlhMQEvK5TKqHBJMCHSDR5x6MNifQTIRR25jQ0CCmWNNQq1WExAUHuG174OyLKN/oN8sqHAFgwMDItpAzL2Yg8WBVhAh2xzYPzfhU1xBI4RA4s4PQhzKWss9tkEGusY87Mcwcf3CDBBquxblehYgDCn7fbYiw7D2okgkClHhXYwLqKoBzVZKGuY+xuE+7e3tcKmV0ny/YHscj5jyeT5M96m1WN8cchQMBh26gP16fJ+2v1O7rgHzGK472PdpVW3Wudh+4ocscQeIFemx7/myLCNqjuVGuk5RNx3PXB9tMiZs3iXhpLM5+wFYhk2LvVZ5cezXmgzDQK3eUPveDF9z3JlhGDBsWe3EPIj3FOBkX2TVahWqpjRYm5Y1ZlD2sg+qpWNZf81Jh436Y6sNhXmVDTSKG/vx1LQaOSTKPpJECAybIWIYBFXzme3H2T3iregox3Ar/gD9+FtDXHA0vr/DNn8eCXhRpOt6S4Xqy7zHg8YFWs8HJ7f1wHlBRLoBG9CSjamZERlrY2Q/reoeVgSBH8A847oDoy4Qn42QgaYHsX6lFGIjcqwwvnnzz22CsOW4L5CIi7z6quigNXsUfnIjK9JzuDw4Cszri9wDJ/v1W3lq3e6TH1ur26GrzedRChiaCk1nioEsy/AospnHY+NJCtRN54pV/aVxM20I85yQkDulUhGapiMcjkCWWRWfsbFxtLX7TXgxsRkYrEfT+bNnodZV5Le3IUkyKE/SbWtDMplAX18fUuk0wuGwGQHWQSjg83kwODSIS5cuYnZuHrquI5VKsXLjXi+6kklUyhVUKpUm2CD3Gp8/fx4vXX4JExNn4PF4UK/XTHi5pWlYhsZzONtsCpzwnsOSWa6QXK7nuVgSpPmwFtd1GhlufpqvhITtTgBilRQ+6FqUMj3IoKz/iFo19zECs1KXzUghzklgARN66P7nRo3zfBTd5yBnyvPqDQfpGocVu2D7ycHXc+iw1vZru2d+oDWPB44H5/OL9WrjXbvRbZ8pUihXv1mXtG0CuEIjDAzeb6Ex9GKfEAGtYNakrDQaGE560duAczN02xqt+/J6m8P+7BCW2F2r12GAMiFrun1P9rETetF0+MqxeThArdAopQLuIJuddw1KhYAyDDAYJJfmBKDU3L5t+wfbEG0iy7aMZFkS0IbGpWDoFJoZSbEcF1b3X54sebKEvp105I2qcZejLrss+EcEEjiko1kWswiSDs1uYJj8bm0xdsWz1d223hH+kEnTdJTLJRTMqEFbWxs6OjrMyj9M6ZYIIEsMj29oGsqmEcAdcO3BIDweD4qlEkrlCup1DYqH9SoJBoNM7oAZGPVaHeVyiTnkKASe3TAotrbzqNZqMPh75NETMOcjjybbq1xRW9SQyTHzVLvWb8o+OzVGMpq8wzbPMHee2uFT/DyhBTaS8P7YTQegWU4fLPS+DB82R0/YJ7IkQVZkKLIkum27GjaU7QeaCZu1ptCS/vbojs0d9Z1bR1+U7Psg+4A6WJU5W5hso41y0hbBsHdNN2yRKllRrHfs8lKeM8n7BZFtDVjP/px2j5vm/cLM9S9Jz3Vfx/EBTui7Tc0bqpMOWbuk8RdbxKNV9IIeLhEYJIg0CpLmv0/ohGzksBOOIm6P675yDMnjURCPx5HqSoCAFeGoVGtmDqWlfDJvNisLGol4EImEHeNU6ypCwTCisZiAvmomtIRSCkqYdzcQ8Lv2aNJ0ip7utEPi0IbfDYM1C9U0lVUta9GbxVWUEJbE3UrMOERQA8bdHm1tMjJskWMxjuMirZjxmxF47Dmp6/7QeKfcqBPQxaZxms87WXrPR67GrYPowVs5Gn01ljOlKarjss8euUztiyK3Emx80VH7A9isKYfu0BDNaL6AbT3jm2JQl6tSsDJ25p+NfgdXUfVNv6wT+k4RoQ3rk//u2Hftoccvvq1R+/iuN2N+TXHAQubCz4Iv2JxiJ/QtpefxVnI+co8Z2xQV235y0Fh2RdTx3YnBeiTiEJIaYDV3JnaPqu1gDhuyfUEpEYmqmq5B1TUb3ME6judf2ZN32ZDELJSio17XbEorARxqK0QpZ4cn1/GiqRm5YPtzk2hs1Fd4Lk8jdNM5QeI6lFLA3qjPNh/Cj+/Kso2jNkfs3NbDlxWJdmOnETHoHmBhUtl6J2YOTKPj3BzdYUzZp/ZL3vd3hSzegdOIs4SgM/+iId/CMZZtHdiNi8aIUqPsPR4RDBcSEyM+cF8sbuFJ9wO/QWpUhtysigYSVXJcrPsTOqGvg2iDULcrCPxLHszm/29kaQcK176nW6M6jjoaq1O07svjHOEkePHtpy8jxi1/W+M4xFSEeJ4ObboQgQvL8u8OC+KdUBM5nBVcqYR9fu1ruultOcc60lGNR9sVVmsEQlgfDkky/e+mccAKTxgiwtB4ZXG3lDY7QwGHzuLIJW34zv43V/b4uJIwNIgtmuEyRzb7g7rwu6uRjdYzdhRycwodvCQs7dPKs7VHMIhpfNqm0DayXZYfF9XuWJPdQegwyC1ecyR0c7LloLmlGnBjmki27t0thOGxMzCo219/aIkHh65sLiDIiXJ0QseGHGxLjm74NhsdrU89qkHgvoRaqYMn9F2ko8pO6h4vBtBi67H23xMj46ukQ/2E1HTuu3hY3c5zKP0QeYytLEa700ICAZUMgErOCju2KIbTV0KPzhDEhYHsuHdYBokB08lIiNm4TwJxGEfHR941PbmL4Lec59SqYCTmvcXLISeL7AuTY0qp83PzR5MRcVh0l/CKjYfz3rEzMFzpCOHsY02NroTD1gvHTp24X0/oGyQH+4lwv9WYFvb90S6wGsY53C95dF8ahfMadpPiZKl8t4m6/U6tv1r2GHbx7rmNedD1TuhwcqxTl0UrXhWxf+GMb/DIU6vYpYiJOvSFZk9/05m04VwCECqBJ8UyJcxMhOWCkctEMYz1MNzLyz4+QIFrMCwaZS7l0RFRLMOqjEfMSkuESJbCSFo/ovj1qwxhEOtXTm79EJzGBSxojkg6tkUSbQn09sIcbuv7W6wVfi3UCDsTjI4GaFSLBG+3vZW9X4gROW9SFx48NgaGWNxoIbhdcjCamIuHfI69W4k9rV0guq/14/4cJ/SdIRvm0r6tOmxnCuFdc+VnvsCFQLNW/dH2Onfr3PHJc4XsT+gPiQRvcmey+SHXCV0NUSGA6QHaWQPRE7760tRiAhvlAOHygti0A0cOxlGIN7ZjzOBQlsyLWlEsYhaLAOxGADEVXwuz3tw3gIpjW5ObMQLbZ/aqUpQfZ0sGlwCRP0QoBZEkSLwNIDGfiDN8C8NKrBPbNB7G9m7T7VBebfqpRKymgk1GAYVoDCq+c1zcVj+QOsuMN+YEnhgXh5DrMuFGr9PQc8D5+FF2vrYZINwIbyxdKyK7tqsdGwPDnQ524TuE0bcuyuGuKFnOm5Mt7ISOM7mtTXMHoGZE48jL8TldaXY7o9lRdkInBMDJoXYOa+bcA2Tt1yyGmS7t0hPBJHtDrYPHIU29HjjZvceN5zQqDm7Xs/dssCdTH0T2+adgCdXUVJBlwhrhKY4mp9ZvskRAIUM3DBhWhVnHUYSw8qiSy32wvGkJxDCbhAGgHOTBDQ/zWdh92VQJYTDYogZ2z70tl8C1cpJtfuxzy8+DqYzbn4XazuPOGKawS8K2Et5nw4BhGmASYXMpOoQ35IDY3/nBmtXzkX0sghY9PcSzsZ4XBjUOjg624HFuZJzI+S9ODiO5xTzbHd9NxA3+I7yEY2NgOG0hF0xsqyRv+/f2f8c6imEJFOL4xEaUwNFh56iuhhM6oRdBpleMEkDibiRqZ8sWABRHiIP/4ydaHknLsMYBPE5cv3RuzM3fuVUiOaE/PLJ7RGnTh/w7zrsNJUjdWct1CLzQLYZAlmXRndyuZxouXXtdRzCNC49HaUI/UGp1hnczHGRZNpOdLSPAUUHGHFuWZfOe2PdMqWz9VEInN4+pm12KZVmGLBMoh+grikSgyzIo1R0eVf47U2xbjyDJBOB9H+1RBkKgmPNk6ICmmd2NYTtGGAmmGJSI6MVjUMrK2mq6WRHJgp40GhfsWWVQUBi2vgP2vj6GYUDTddFhnF9YVhTIpuJumE16dYMp6bySpmS7hj1KAQDUYE1OdUM/sB9QK65yPdbp4RWebdbVms2fQa13z+aPQjeo6KXguJ5wrNq1Qa4rHWd97niSfe9zQqXgXNemoc9/N2wnCYO4cWweoRJjOK/B3+CxMTAEmTg8x80flb4V8CjYvB9WGLDJhytWpPOcEzqhb4L4huVMhXQqDSIyD3cvEzvWRTsTO9Bhd2GFLgRqwvaN7VZcLnxC3xVq9rw1K4uWtmgPGLtH0ojrX88ZdTuEZFkGwDr53r9/H7Ozs6bSzjZ+TdPQ0dGB06dPIZlMIhAIiB4QnLjir2kaVlZWcPv2HVQqFSgK2+Z1XYfH48H4+BgymQzC4TB4N2RJkrC6uoonTxawvZ0HpUBHRwxnz55FV1cXarUaZFlGpVLF4uIiVlZWUCjsI51Ow+v1Yn9/H8ViEbVa/cBohmHoAAguX7mM7p4e3L//ALlsFuVSCbLZmK3xdFXT4fX5kMlk0Nvbi47OThimkQQA7e0BlEplfPjRx9jc3ELd7OJOKZuTaCSKvkwfRsdGQSlFtVYDIRJUVcXO9i6mph4gv51HMBjC5OR5ZDL9UDVVKO/2iIbH48HGxgampqaQz+fh9fkwOjqKrq4uhIJB0ZmaNxjlJ+bzeayurmFleRmEECS7kjh9+jTUeh33HzzA7u4uZCKhM96JgYEBpLu7oes6CCHQdR2zM7NYXl7G/v4+Eok4evv6kEql4PV6QSlFKBjE6uoqbt36HJVKBezSBLqhw+f1Ip1Oo79/AD093VA1jRmY5vw+Fxfb1w9xrjSHcWEbVIh2ygwOgxtGcB7DDuEGBbHdn2mMnMjx5yfHJBNhADv2X9t+7Hgv/HjbUK75NQ0+cA5kIDhGBoaT4Zq3CDsez/6NfeMQocNvg5EBfq/WOqWABTVt+P2ETugbpYYog+BV6wBrI4ApwBoN5Cajw7Isnkdda4xvikuYYVv7vvftkAQn9FWRGw+1DohZlrEjJQh2njI3VSGUxSlfKRmGjlKpjNXVNbz//u/wu9/9zowmMAOjVqthYGAAlcoPcOHCBXR3dzdt9IZhoFqtYnt7B59/fht/+7d/i93dXfh8PgCAqqrw+wN4660/wiuvvILh4WEEAgHh9V5ZWcH777+PmZkZaJqGwcEBhMNhJJNJAMzTXq/XMD09jRs3bmB5eRlXrryMUCiIpaVnWFtbw95eAbLcDJHhe7KqqgCAzngnurq6cPvWLXz++efIZrPmfDf4qimLKoQjEXzve1fx6quvIhgKQZYVc24oKpUanjx5ivf++ReYmZlFsVgUnn5ZltHX24eXr15BMBRCR0dMlH7VVA25Rq6zdQAAIABJREFUbBbvvfseHs88Rk9PDzo7OzEyNABNI6A2GA9PRPYoEra3t/Gb3/4Wj6YfIRKJ4N/+u3+LYHs7opEIgyuZkQyukBmUIp/P4+6dO/j9738PSZJw8cIFDA4MoFgs4v3338fCkwUQQjA0OIR33nkb6XQahLBIiaZpmJmZwQcffIDl5WWcOXMGr19/HZ3xTrS1tUFVVewXCngw9RD/6+//Hjvb20Jf0jQN7e3tOHPmDK69dg2hcAg+n8/hwG1yGLmQPWrESchZW6TGFR5FOH82QO7s6wpoKPXLTzuR4F+UHDPnmFt3iGTj8SwC4oxmSCYMkZjjNIVI+OkmUx0bA8PO5cT2zylsWjObQ+H5ap1LL4y40Gr2ip1YFid0zMjOjgZt+ox764jdqAAAYXQ0KGj8PK5QHHXNmkKNrxCjUW4QYiqLtEnofVvkwgl9MbLvFwSNvzBy89pS8c8e6bAOYo4eKvD7gsdcN6nnvGebh3t6ehq/+c1vsbi4KBRLVVVBCIHX68X29jZ+8YtfYnNzE1euXMHo6Cja2tqgaRoURUE+n8fjx49x8+anePToEer1OiRJQr1eF9fTNBU3b97ExsYGLly4iCtXLmOgvw+6AQHj8Xq9qFar2NjYxJMnT9DV1YVEIgFm6zAlQ1EUKIoHisIiL6qqol5XxTW9Xg+8Xq9Qcnm0hUU4ILzzDA6mQFEUBvvRdWia7ng7sqxArdfx+a3PARD4AwFk+jKId0QAAH/7d/8Lv/7Vr1EsFlGpVFBXVQEP0XQduY0cbtz4EAsLT/Gnf/oTXL1yGTV+DUIgKzI85j0IeWR7r5Yibf2tyAo8Ho8FbzINQWLmSkjEzPKQABiGGV1i8yYRSUSswOfc50W1UsWzpWdYWlrCmZ0JtAeD8Ho8DliaoiiQuAFHgbaAD3uqir/+67/Grc9uoVwqmRA4TRgR1WoVs7OzqNVryG/l8cYbb6CnJ4VKpWab5Rb82eIArmCK1HhCIMlSU96PzYZnBhvHTDUc0Hj9g+B2J/QlyG5cuDntXfZN4dy3/eN7tmsUzPbH8TEwvjJqcpMeQ+K7U4tlbfe+HvtnOaHvHLVgXQYpaHVCqyGoIxx+VHINsdu1ypMd6oRcqLXUPeTTF+RI5Yrm06dPcfPmp3j8+DFkWcbIyAh6enoQDAZRr9fw5MkTrK2tIZvN4u7du/B4PMhkMgiFQtB1HT6PjJ2dHXz88ce4e/ceisUiuru7hVceACqVMvL5bczPz2Nq6iFqNRWRSBjRaBTt7e0iksGV5lqthvn5eSSTSWZgwIroMCNDhmEY6OzsRFdXEvv7BVQqFciyjOXlZSwtLaFeryOVSqG/vx9tbQHhI+zv74emaQJy4fV6kUwmkerqQkdHTCg+hBCsr2exvLKMzc0tLC8tYXl5Cel0GqVKDQsLC7h75y5mZ+cQDAUxPjaK0ZERGKZSr2ka7j+YwsrqKra3t9HT042Ojk6ku1OQFdnKjVAUM6+kwWtCnb+zPZkp03y+pMakakJBTIwIAYFEZMiS83jJvBYhDMblUTyokRoq1SpWVlcxP/8EpydOIxQKsSElK79ClmQzx8aD3MYW7t+/j7t37mBlZQVdXV2YmJhAIpmArulQNRW7O7uYmZnB7Mws1LqKvr4+BEPt8CgeSJJ0IOLDKdNN3crm/eb6KCEsydwtyZ5SwGjIvTiBZ3wDZEZqbbZya59bi/3zqH1X+LjHx8BwRscck2Ad0zo+bTqZjifPut6Xi0uAWgJK+HyP6zOd0HeLHHzIjXjq+BqUuuBkifi/w0ti8xd/Ud2tCaYlNq8Wg56soz9oatAFm4gc8L3Fie4KUuM1HEHnL0Hcw//48Qzu338AWZbR39+Pl19+GW+++UdIdyVQqtTwd3/3d7hx4wZ2dnaxtZXHs2fPoKoqZJvDeGNjA7dv30GxWEQ6nca5c+fwxhvXcf78OVAKkTtQr9cxMzODJ0/mMTWVQjwex+nTpyFJshiLK8KLi8+QSCTw0ksvAe0B856ta9brdaTTKbz22mvweDyglEJRJPzDP/wj1tbWUCwW0deXwc9+9jP0dHfDF/BD13V4fR5k13MiB0SWZZw+fQpvXH8dk+fPOebow48+xj//4pcolyuoVqvY2twCpRS5XA7vvfse1tbW0NERQygUwltvvomf/PhHjvP/6//1/2Bvbx+6ruHu3XuQJAk//bOfor0t+HwiocU7t5TtBtiJqX1LkuQKHbJD7yhYorxXkrC+nsX9B/fRl+lDPJEQl3bYPqZhdP/+ffzjP/4jCoUikl1JZPoz+JM//RNcvHgRtVoNpVIJszOz2NnZwcLCAlZXV/H48WPEYlEMDAywpHNqFeiwUBXWA9ujzSAcFWWDx0Aycy/QvHxM44KVpuV9RKxxmpxE4orWZNOGb5v/OiE34lE8RrRZbSbNUo/adWwzWsGjtjwiRvj+T2zGpy3wQW3s417H7hsmYvv3B0FCGaM2V6vL09kUOB6SOnHEntCxoEP48ChsarG3k/+JBbg9lJr0OccHrR0QJ/SHT3auIi7/3I51RL5owwH8V1O74z0K7HZ2A/LvuUiWZZRKJRGdqNWqiETCuHjxAq5fv45YLAYA8Hq9+MEPfoA333wT5XIZqVQKly5dgt/vBwWDGz2amcXMzAx0XUc8HsfZs2fx5ptvYnh4WDxDZ2cnJiYmcP78efT39wMAVlfX8OzZEjRNa4K3UEqxs7ODpaUlLCwsoFCqmMc0K8qyLEORCTyKBAlwjCVJFhTKo5gwIduscQXXAR2yUWdnJ3q6uwV0q1AoQJZlVKtVzM3NYW1tHYlEAv/xP/4fuP76a03nv37tGr7/xnVIkmQ+y1PougGPx/Ocb+zwt+zgDZNB3PZwQlhUgkgS7F2RCSHI57cwNzePXG4D5XLZGtDkT0kiMHQdu9s7WF9bR3Y9i3pdxfjYOH727/89hoeGQM38k3A4jN7eXpw6dQqd8Tj29/exuLiI1dU1GIYhlEZn7jZxGAH2sqb2ZxTRHEmCLMnms8ARj6aEnW83MIhN/jd60y2yvjlaz+gTaiSBgCGW4SigUbbjHHNrgx9bB9j36haSlNjemG2A4xPB+JrouDFqa0/byaI6oeNMblHE5k2j+Ri3kZ6P0w/zVLODmrGkJ3RCrnSAPdrEYw2JqMKmxfPvLZIkoVQq4enTp9je3obH40FPTw9GRkbQ15NCTdVRLFdBCEG6K4HLly/j0aPHGB0dwfnz580KQszAWFh4iuXlZciyjK6uLgwNDWJ4eAhtAR/KJtbe6/Wis7MTp0+fRj6fRz6fx9bWFtbW1poMDI75r9fr2NzcwsOHDxGPxxGLWfAlToZBRfI2i2AoIo+CJ1uzHI06iEyg6wYkv69hltksusF1iHk//F3ouo79vX1s5fPY3d2FYehIJhO4evVltAf8TeefGh/H/n4Bt+/cxvb2Nra3t5HP5+H3Nx/7ZYiAeYAJbSxD4XYw72thVeXhSd2VSgX5fB5PFxbQ1dWFzninA3rEoV+5XA5bm5tQVRWRSARDQ0M4f/48ADDDhBB4vR6EwiGcn5yEoihYX19DT08vAm0BE7aks4pX7OYtlBcsCGvLZzXvWZJZ9SgnV5grgloGBrXl7rWS3SeAjRdHbGmx8sduuRMH7dk82sajWIcRP+TIBsbX8eL/cP2OTm8tbbV0+SQzt4Ht8xNl6YS+fqJH+8P6hHu/jrCSqf2XRg+yeyKH82R+Hmn8QtzIofdwQifEyQ7LbeScRm4UKJIGVn/ePVKSJFSrNWxsbKJUKqGtrQ2Dg4OIRCKoqbrwMANAucpyGf7Tf/o/bf0qJNGHYm9vD3t7+wCAaDSCSCQCVVWh2rz0mlmetLe3F5lMBrdu3cLu7i7y+byZs2BFFDweD4LBILt2uYSpqSmcOnUK8Xj8Sy4te2jI3ZhopN3dPaytraOuqoiFgmhvb8fy8jJWVlYgSRISiQQ6OjtRq1ZdDQxZkZBMxpFOp7GzswtN0zA/PyeSs3kp4MPpELlEiNirCYeLErgHVCn3zJsaAaWQZBlt7e0sL8IwMP1oGl2pLnQmOkEkyQZVYgZGNpfFzu6uyMdJJpOoVKuQFRkc2qLWVSiKgvPnz+HMmQlQw2DNDWWW0K6qmmUwitu3onXsXt0NJpZfwvIu7LzD7pH/bU0bNXE04noOOFbrteMOZzyhQ8kOWzKlG6VwGvE2XBM3kK1t2NbbpOm98YOsH24FpY5sYBxNbfgC1HCzh3ol3T7jGMimCjZsMDsu3M1y+yLUIpp+wNFs9TZh1N0GMkPyXIM6qDHOCZ3QiyJiXzsOV0fzKj1MPrRSvuznWWvj6NLGOW6T++2ETuhAEiF9wNxLmj10jRACJxgegteeNweQEFbVqVAoiOpLHo/HFSZkGAYURUF7ewC6TkXDPQ5xKRZLKJVKAID29naEQiHxnXXrDJ6STCaQTCZE/kdj0z1d1xGLxTA+Pobp6UdYX1/H6uoqFhcXEYvFoKrNcKqjk90iY5OlKDI0/f9v78qeqzju9dcz55yRdCQhSwIJtIKQEAbCZsfWvZX4weU83FSeXHXzllTFf9n1fXKqnErykKScpOy6MdiKwZhNLpAQAu0LioSks8zSfR96mZ6ZnnOOABPZzEcddJaenu6eXn77LxAhZvfw5eQ/YVmc0LEIwaPH85idncWTJ09w+vRpTEz8B7a2t7EpwrG2tLSgrbW1pgNqwXHQ3t4Ox3FAKYXrugh8PymjaAQpF8TlJPUq0QPzBEGA5qYmnD49juXlZcw+mMXs7EMMDx/HqVPj8IOQEeD5LShKpRLK5TLXfOTznLHgHtWwCFFzyRLJDPVZVfX59ZRSWIRwzYtkKqR5tvAbYZbGC2rzRDqph+OusehMTxughaaVwlMpCZdnSY21E9/OMy0HR3wcEvMuRg5L5iJtftajaeVcDfnCsAX6Pqq360CZSMUH65lphIM4A9OYoxq9jJ9jGTIcHJiZDAKoxdvQ+q0nVDCCiX91TvoMGV4QQt5XY2IbsS+oA0nsypwNQTyLs7otEWFePQAMlEZv6HkuPI+Hoy0UColcB0AouWwq5FAsFlW9lhVNnkUpRVtbK4aHh/HkCTcn2t0tYXZ2Fi0tLXBdVyXv2xdS1qVlWQiCAHOPHmHmwQOeQE86QBOguakJLS3N6Ovrw9lzZ3HmzOu4fv1rlVCukM/DyRdqMhiEAI7jqHZHoj/tFynPOvU0NzSLxLQ3QRCgqakJJ0dGYFsWFuYXsL29jYWFBTx+/BiVUllk6OZjQimD63rwfZ6eXPk4gI+n63nY2d1FtVqF7/uKuZTXO46Dtra2aBQpQfjLshbA/USElkUy0ExQk8RKzp3IWDCmEg+KKyJEaFi4/gmQyYxqo97YCP1FQ2OoP01lwhc3jSKNHfC5Z3lo+sN+bk2AoQLd+kFP9GGMIqVUcQzKWTTWQF1ABfL8bRbVRtqb1of4BTLONlMcfvo9GET32Isb7wwZGgVLm+R6tCbDzxIEAIV0GiOJ31RVcm3Icy5uOhGb/Lq0xLgespMoQ4NohHCJE46KcI+J/PhU/m4mH2NM5KjIIQhYIov3i4bv85wUx48fB6UU09PTePToEQgh6OrqfjYGA4gOpuGAlAQND5Vrw7IIenqO4MyZM3jnnXdwYmQElWqV5wfRpKdMvYMQPYS/pZ2ZDMlnWxt1Tl8tmlTkBiYaR0mTQ7MVYvEcH71Hj2J4eBiPHj3C+vo6vrlxQ2mwNLulhDZB/pjL57GzsYEvv5zE1N27WFpa4rkzILQUloULF87j/fffh+M43DdG0ziE9QGEhQwECyc5d+y3LBArDO2rtB/gDBClDAENc1/IYAmqngaHNUMIfTpF6H1TWYbQZ0JY+ujRvxJRzWBeD8pECkKzpQcF4AUA/Tut2n3vEnrnvovtjcX+KrtGVcCsCdDXXbyBB5be0DcI/WvxRXzSZOsww8tA7bWdZC6iV8W1GslZm1Y/U+qPBi4QDolmxoZlEq8Mz4AoRUiABH1IEuVNu7R55pnoasuy4TiOChGbJllvbm7C0tIyvvrqKwwNDWF0dDRiSlUoFJDPF1AuV1TCuzBij7ivYIzKVQ+7u9ycijvgJp2rg4A7aZ87dxadnZ1YWFjAkyebwjHZQqVSUXU+L2hAYdsWBgeHMTQ0hO6uTkzPPMDc3BxKpTKqVd6X4eFhtLU0YXuvjFzORqHA/Us8z4PruXXbIqX5+Xw+VVP0PNAJdABJLVeiNBC332aMYWxsDO3t7fj97/+A1ZVV5Gwbnd1dkSzYlmXBcQrI5zkJ53uhNoNYBJ7vY2NjAw8fPlSJG3M5nhyQWBYG+vsT80O2Sgp2A2E+pXwyiOwUhN+FyOocqvciNVHGX1KYmv586rP4urY6o4OiMO1CLPZbI8KIuiVIfCeMXWH4Ktfow2KGT0niYf9Hui6sZIbJzgsZNBeqUJQVZlLcr2syYixfLalGo0hjwM2aBo1JMqk1at1ASjcyp9UMLxHxpRNRrqZOxZT1G6uLaIxENJNojf0jbIgoVstEiutO6jQ2wyuO+Jlm2tP1v3zaxoVCJrOD+ElLjOcCY9z/oFgsolDIo1qtct+AQM9kzWER4NGjR/jww//F229PoKWliGPHjqK5mZtCFYvc+fnp06fY2dnB9va2kcGglGJtbR1ra+sq4lMiwRygiO/R0VEcPnwYn3/+Oebm5kT0JQe7u7sRqXlD0M9lDX4QIGfbGBsdxXvvvYtTY2P4xz8+xyd//Rvu3b+Pzc1NzM8vYGVlFW1tJ0BA0N5+CO3t7SCEYK9UwtOdHbiuF72PdqtKpYrt7aeoVqtwHAeFQgG5XA5u1Wu8/Sn7k2kE6gs4woGQ18toW8ePH8fJkRFcvXIFS4uLWFpeViYusnzOtnHo0CG0tBRBKcXOzg5KwgcHLPy9t7dXRQiT/jaEWCg4TrxBSRmOYBCkBJsRC4RAMR2cyTATt1RcH1f0hSW0Db2GRqvmPv8KwkRrxt9HCzMwqmXvBhQ9nUYH60etmqXa/pAQi+t+HST6OHMJwlcn+CO3NcoczZ90FYzeMCYba6pHWfpp3uqx+qUdoWZbyqX9SSmAdFjiDIdYyLLzL4LDSLSfI85YJJkkkhjjhJRMjJOSGmSi2AwvEQYlYOrGlviW6ZI8Fm5m4q3M+ErBnf+IJdZruExTwNdNXMuh+9zK+nVdCnnxiz3DDxEsRX4FQDm8WjSMI6+dl9HjJ86aRD9F1pYwe2pq4r4BW1tbePjwIcbHx+HkbVQ9qWGgWFpexcrKCmzbxhdfXEW1WsEHH/wGh9qKIISgo+MQOjoOYXl5GcvLS1hcXMTbb7+NfM6CiCCLXI5HDuJ2/Y9AKUVHRwe6urpURKo4fN9HsVjEmTOvo1wui2ziq4pofS65l0Z6MPCEbJJJ+MlP/hMMDPfuT2Nvbw9PnjzBF1evIvB9nBgZwcmRk1hcWAClFFtbW1hZXsbGxgY6Dh1SUn3Vh4BifX0Dy8vL2NraQmdnJ06eHMWxo8cwPT0Nxp5Pk5G2RxLtZYIij7QCBAANAhTyBZw8OYp//WsL6+vr2NjY0PZVmfm8B48fz8N1XczNzWF0dBTNTU0g4I7+ExMTOH/+PMrlEsrlCq5fu4YrV65AzlLFMEsCkcTzvHDBqNRmEEJh2TYAW9Fh8T4zAJQKEylB8ClzNaaX1G4RGyBTlgbT2L6KMPVdndOK9hXfE6KSHDKZgwT66AO6ZkMyEmFeGqJFWiOqfn3GpwSkUo20OAnOwtmRAj3Zib5wlP+HstPS3ksuV7xs4VBmEQLb4jZ8ts1D7tm2xRPtyBB8RGM0YgNcC6xeR1440u+V9otcULU40Lh8I+MxMnwfwBMrSSYjuX4jjLP2XeM3SBKCadrEmg5OGTIYUEtGLQ/ZOoXrQpdYF4tFjIyMoLu7C57nYXFxCXNzc1hZ2wAAtDQVUCgUcOfOXdy8eQuWZaFcLmNjY0NpOmzbxokTJzA4OIggCLC2to6HDx9iZmYGO7slNDc7aG524HkeFhYWcPfuXTx48AC+7+Pw4cPo6zuGXC5nNBlyXRfFYhGXLl3E4OAAAKBcLqNarcZ68xwg4XjIfBoAwdjoKEZO8LC9T58+xbXr1zE1NYVKpQInT9DV3Y2Ojg7Yto31tXVM/vMrLCwuJqq/desWrn7xBba3t+E4Djo7O9HZ2YnmlubEM8zn87AAOE4eTsGB40Rf3HhNJ5C5v0ghn+fXOAUURNmC46BQyBs1RLU4M8/zYNsWLl++jPHxcVBKsbe3h0q5oiTR+Xwevb29OHz4MAoOT0A4P/8YN2/exNb2Njo6OjA8NIjzZ0/j0qVL6OrsVCZ1jFHFTEY0XIbHEoabZZGM3DSgCAIqzOugRkUyQYrBQF3Ssi7qC7cyJGaTRu2HiRIbhy4Yj0YJS72jEZZZtcK5BsvSX5Z46e/Dly1eOdtGzrZFZk9bMBDi+5yt/srf87kc8sI+UL1EaDUSt0XVJntaN5OTkShqnaVd9CxQqhBoK0t7yRsqZo+PKSMyAk56u0ESio4MGV4aJHPLYu9rHxQknMRmNWXkAIJWhBEkHbtNV5vEga+qKCvDywfTV4FZPq1/o5cwaap930dHRwcuXryI4eHjcBwH29vbmJr6Ftev8xwVAPcd+OqrrzA5OQnf9zEyMoJz587CcRz4lDMY42MnMTY2Btu2USqV8PDhHD799DNMT88IiTKwtLSEyclJfP3115ifnwcA9PUdw9DQUCqDEQQBWovNOHv2HIaGhlEsFpUmRAzKixhZPl4kSvA2Nzn46U9/grGxUVSrVTyYncX96ftYXl5C2Q3QWmzFqVOn0Nvbi+2nT/HJJ3/DrVu3I3UyxvDXv/4Nf/nLJ6CUYnh4CCMnT8CyLHhu0jzK9zwwANWqD9d14bouqq4L1+Xma4qm0OoPfB+e56Hq+qgK/xdPXOt6PvxYGGA5bml7qu/7yBcKuHThHF5//bTSFoS5JnjEsdc6X8OxvmPo6+tDR0cHHj+ex8cff4yZmRlQSrG7u4u9iou11TVMfvklpu/fh8y6Hjed0z/H2yQdwwHOBPq+D8/nfi+eHyCgFFQJlXjPqDCPonHzHFFfgibT7wfz6jJpil45xAUcLEFiRqwGdBJV/jWNrVrNJusjzTE8crbHHpRO+sr6crlcLtRNhLqxUM2itUCXqhNDZekgql1xLRkBUaHHZecZIDJXhgxFxDRKs4uotb3F1UHxz88FNdAsfQDiq4MgHOs6LTHRUhkyvEyYNiCgxsyVc5wZSpkms65eRb34O42tXpncipeOraJXWbee4QVB27/3MZfSikozqdOnx7G6uoLJyX9iZmYarlvFzZu30dLSDNf1MDMzwzNYP32Kd999F++99x5aWlo0iT9w5MgRvPHGZdy48Q3W1tZw+/ZtbGxs4LPPPgMA7O7uYG1tHcvLyzwk6smTOHv2HE6cOIFcLmf0/RA9hWVZ6Ovrw+joKO7fv6+cvF/ogoot77b2dky8/RbmFxbx7bf3QKmL5eUV3Lp1Cx0dnRgaGsJ//fzn+NfWFmZnH8L3fXz66WeYm5sDY0z5HUx9+y0Y4xL3Cxcu4GfvvYfWYpGPncbU7O3t4c9//jOuXbvGc4OIRhEAruuhubkJ77//vsoAns/nsbe3hytXrmBqagpNzVIjwq/0fB+dnZ04PT6OIAiShD3Sz3n5XVdXF8bGxjA/P4+9vT0VAEAyNjJz94f/8yFmHzwAwPDHP/wRV69cRRD4sCwbVbeKxYVFrK6uolQq4XD3YbS1tUZMzY2PQyM2dU0GYyzMncIYGJUCYV6GBtKUMNzXdWqNm9DEet3A3pxt3YgNghg0FlrFyCilYYmoyj8qyOYRodJuE8+LEuFmYD6R48KUXN62keQmdEI4vPJFEL06YxIyGaJBOmMkbaljA9Aok/DyJuM+2JYaiyijfTL8IKA2u6TMliTehB/rMxf7R7aeMjwLknuxPKgE9/wCVcuSqB8eHsaPf/wWdnZ2MTs7i7t3p1SkI8uy0NTUhCNHjqCn5wguXbqI40MDqLg+fJ8nYKt6PDnexMQEbNvG1NS3WF9fx/z8vNJMEMJt99vaWnH8+Am88cYbGBsbxaH2VgQUoJSHpuXOwL66jlJutjM4OIDz53+EhYV5bG5uqnImHwbGhKTb8xQxGpf+87p5OV6XCGkqYFm2MvXp7TmC1bU1rKys4MaNGxgcHEZXdxdePz2Gy5cuYfPJBp4+3cH0zAxu3b6tnppFCIrFIgb6BzAwOIjLly/j+NAgql6ASqWqiGXf91EqlfD111/zMdXaygBUKmW0tbXjnXfeQWdXl+pTaa+EqalvI1GpJFHtulX09/cjZ9vo7u7WnjcBDeSYMQR+oMZA2bgzBi9gOHz4MN566y3s7OxgY2MDjuMgCMLn1N3ZgTfffBN3795VWotvvvmGh/GVJn2E+99w35OT6O3txfDwkHL6T0Nc6xBnMmRUK8oYLDFPQYiw9w/rie/Dkgf7DpRgrwSi+1P4KTHOqU72GoSfjaxJr4fT+zEBXaxMpCrDdznbjloVGidDjc81Ed+pTT3Qf9YnnVS7xLjoNI7p+wZdkxPptw6do8s4kAwHHdrajUf+SEzd55BWsPiH+B7D4h+SApQMGXTo5irxILEqYzHEeZPglJ/9BJLnW2dnJy5duoje3l786U9/wt///nceUlQ60xKC8fFxfPDBb9Dd3Y1SJRqG1vd9tLe348KFCxgaGsK1a9fx0Ue/RblcVhJ33/eRy+Vw9uxZTExM4OLFi2hpaUHV9WHbNhgDgoAKApaGttuCmBwcHARjDFeuXMXi4jJ8P4iETtUl4pQyRQinErGi3iAIQIMAVM/4rKGvrw/nz/8I//ePz7G6ugZKKe7cvYP2Q+0YGhrCL37xC5w6NYaPPvot7t27F8lwblkW2tpaceHiefzyv3+Jzs7XUKpUAWGlwfQ2iFxgHTIoAAAJZklEQVQT5hwfDE1NjkhMR8NrhLmSKfu6ZRGV3E8S8zyKExHjBmFGFN5ffS+eV1/fMbS2tuLGjRu4c+eOMmWTDJsb8GR2v/7Vr3DmzBn87uPfYX5+HuVyOaLtqFQqOH/+PH7961+JZx1qeGpGqWRcCi4FvoQQLUJU+AqCQDj9EzUXIHxvEyY7EcYFgs4z3z6DGSY6mL8R7ygFYxTKGF8yESbfZhJ9APLEDHNoaHcMlSYNHaeE1QmQG6/bXEvahcnfajVKr991fbiuB8/nKuAIB02pkSIPQ6dZ2uJChL5IY6T2C72tZuOO+LdEO4/4zmIJnxU7Z8Mi0TYxxuAHFL7Y7OWGmCHDvxvRNaR/4u8tSw/cENVgMMbgiXCJlDJl2xuXtJgkNLIEIQROIS8Oe0S0q4GQiAa+MHEgVqSmaN0ZXmXoR6pFiNqLbYM9ehAECBRBDTGJTAxGuCr2M88kgVqtVnHv3n3MzExrBBvf+wcGBvDmm2+CEKBcriQIBbnufN/H8vIKbt78BuVyRRHMlAbI5XLo7x/AwEA/jhw5EiEOl5aW8PAhD0Xb0tKMwcFBHD16FK2traCUwnEc7O3t4dq1a1hfX4dl2eju7kJfXx/6+vph25YiXKenp3Hv3n1Uq1UcPXYU46fG0drailzOBmU8PO7eXgnT0zNYWV6G61YxMNCP4aFBHO3t0caV8IzWi0t48GAWW9vbyBcKGB4eRl9fP1577TW0tTjY2Svj1s2bePLkCTw/lN4TQtDU1IT+/n6cPfs6GIBSiY+d5/nY2t7G1NQUNjc3kdcZi5jk0vd9FAp5TExMwHEcfHPzJra3t+F7vjiXk087CAK0trZiYKAfjuOgVCrh8ePHAICenh6Mj4/D81zcvn0Hm5ubaGpqwsjICHp6elAsFsEYQ6FQAKUUk5OTmJubQ75QQM+RI+jr60NPby8K+TwYYyg2O1jd2MStm7ewvb0Nz/P4/gjOAPiej7GxMVy+dFFE66rC86TGRHS5DoGhazD0v1qBCCOiv0J7fr187PKad88AROnZCHGuAqcQIbSmGsMaC8GdME8LNRhE1GUJXx3FiOv305hIkz+0fs4SyqKxXlh8Z2TRt6mHdBqTYfg+bSKZGAzf90MOWnBaLEXkf6AZDL29DTEYPD54xmBkOGiox2DIyCppDIbvc8fHF8JgaOUjDEYQiLVvhQKSTJGRQYORwbBt2NbLZzDU1YQgn8/Dtk0EK4Prug3VYds28nnbqOEPglC7oMO2bZFBW5w/Ipu3TlBaloVCoQAZf4VSqPWmgyd14/f3KePErNBkqDVLLORyeQjLGkGYCg2SFHdrvpiAyK8AwPdlFCMegtO2CZocB1aNQXf9AL4fhE7HhMCybOTzOdhWcpzUeCLc3apVnkE9L8ag3jOWWiGpJcjl+MDJbOzyeaeNuUShUEDO5toDGgC+MGFTY8ognnlePRvVBjGunhfArVRCLZOBUYg7f4f9qK1i0GkyeVWUybCEIIikDlq2L9eHTvqGjyRK9ENoxSgN53oqg2EwjyIigaKukWL6DQXDKM9zaNfG68rJL8JJEesRib41k9JmmMKxys9MU5UlJP2q4SyclHpn4kRLyv0jN6zV0JcB2XREIyrUajsxvG9k/A9CdzO86qiVHqnWbG6s7sbLmYURGTI0AvP58qzsQ31IBjwIkvU3ko1XljMRqfrvpt9kmFgpmTRF/2EsJIxr1RVnTExluJbeBwI+mrZFkLMJohRyOA6uiFgEEB5mVdAI0sLD9TzOLBjWuySQlDWIItI48+NHzEEgpSFaC2RfOIMpx6A+gxH2Xfd50Mc3HE9zVnUAkTkRltGJegbKKM9oDo3YhKQHCVhAYRGLR7JknKlOey5635ihH/HIUwlbfo2J44JfpjQZnMlIeUaIrqxaTF+jv/+gdn+i9VnN1yjDwOXXDYSnjT0vnXFIaJ5oWI/M05Y6yNrnHBiEnVZyK2WIf5VsrKorVlguzUSNUprIkvUxhJNa2jdGL2+cWEgM6oGZZXIjq31YNEoTmYo1xHRlyPBd4judgI0u5gOz6DN8j5A8Zl7ublrL8bZRSCZjv9c0wsQ00r74/ZOEniCWGVXqS0IsMJb0ZZD3lGaVIakRSsNl7oUgoLBsK0r8Asp5XGpJZDcZZWGI7DiDwSs2alMppfveXdLGtpHx1MvI/idohARBqVs9iM4RCwQ00ldChGN2rK18iEk4BrqUXC+rbkGMInbpCE4sAsJkyN2YdNyAWjPxB8c4PC8iA9L4fiWZR6mlU89ZZy6eAznFUSck63IFIvEdC1d4hK9IXJNi6xX5KvI+VLFx9Z95oBKZvGP1JSbfQZqJYmEn9rHY5zhknzLSKsNBh8wHmyYPYHVn+z5gvIdcKWLVZCq9DPuAeT7V+pzhWcEjLolT23jc6+Ry+Dc8/SNyduji0jSoGhP0iInDOFjQpdeyxzoTlEr8K+2DFOTyvipaKuZfAXATqpA/IYl7mHww9HIgoYBZ0okqbCohCU2TSStRix5qhMk4mE/x2aHLpqX1INMHWWMy6mmEJHMRVpYsn7hIFiCxz/q9td9yvu+H9cQmTFR5IZe05DrNxL9qLwDoybNMs0ZrFBOTj4AAFkAsAotZ0SgVhj7FofedyHZKvucAmEpI1SZf2BSUEdiw1JKPgITfJu3uEBmQ/SzODBm+SyiCgZhJAItYCBDU1eLVAmWhNFIHAffDUrLTfWg9M7zaYJQCtgV951TmNBFfgEx++sLAhEBC00QwYcqkn+SEQEjARYZoIoUY4jzV6jOBX2/xZyzMSIg4X1nk8Ewjxw4WIjTdfvY3wvdfLrUmio4jIrKUHn5WRyJdQMxEipnKxfbeCPOiQvry/2WEUEJSnkCMWo7SOxqNh+SY/JBWamSKaj4vks6V2qIIYxevQ6endcJS85chYm2FzKIUHIrrtDriy0Yf71xAA/AVluR3FMGvPsU6iviDjv5eMzmvsefyohQVTey7BJOhOxoZKfJ/P5Q6SnCetVTS+pmWHWkZvi9ggEp4Jz9HhBvaZvWiGQAiFleaACJDhjjkgUnj0l9NWCbnbaOS0wz7QVwEYS4TFcFF6QAp2ZWS8qTSSYYaJqlCuu8LnrXJOiUnmQsl0BUEJaMMsAQDkGIlEofUouxnv6WMgQUBLCITKEuGpU4wG9OzZYrETi3ygwaBSs/DxH+N+mslzsmI70V9baCxDg3/D8yki5ue7O0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683845"/>
            <a:ext cx="5061804" cy="1620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410236"/>
            <a:ext cx="5057344" cy="107277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910576" y="2330607"/>
            <a:ext cx="59473" cy="505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081561" y="2129884"/>
            <a:ext cx="1330713" cy="706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oogle Shape;1193;p38"/>
          <p:cNvGrpSpPr/>
          <p:nvPr/>
        </p:nvGrpSpPr>
        <p:grpSpPr>
          <a:xfrm>
            <a:off x="5476831" y="1449599"/>
            <a:ext cx="3376956" cy="2867388"/>
            <a:chOff x="710263" y="1475375"/>
            <a:chExt cx="1651807" cy="2867388"/>
          </a:xfrm>
        </p:grpSpPr>
        <p:sp>
          <p:nvSpPr>
            <p:cNvPr id="23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dirty="0" smtClean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Schedule</a:t>
              </a:r>
              <a:endParaRPr dirty="0"/>
            </a:p>
          </p:txBody>
        </p:sp>
        <p:sp>
          <p:nvSpPr>
            <p:cNvPr id="29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30" name="Google Shape;1202;p38"/>
            <p:cNvSpPr txBox="1"/>
            <p:nvPr/>
          </p:nvSpPr>
          <p:spPr>
            <a:xfrm>
              <a:off x="838167" y="2569804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Proses monitoring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schedule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bertujuan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untuk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menjaga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pengembangan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project 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yang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dilakukan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sesuai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dengan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target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dari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business unit yang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telah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di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diskusikan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pada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dirty="0" err="1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tahapan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 </a:t>
              </a:r>
              <a:r>
                <a:rPr lang="en-US" sz="1200" i="1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planning </a:t>
              </a:r>
              <a:r>
                <a:rPr lang="en-US" sz="1200" dirty="0" smtClean="0">
                  <a:latin typeface="Fira Sans Extra Condensed" panose="020B0604020202020204" charset="0"/>
                  <a:ea typeface="Roboto"/>
                  <a:cs typeface="Roboto"/>
                  <a:sym typeface="Roboto"/>
                </a:rPr>
                <a:t>schedule.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08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"/>
          <p:cNvSpPr/>
          <p:nvPr/>
        </p:nvSpPr>
        <p:spPr>
          <a:xfrm>
            <a:off x="2177004" y="968565"/>
            <a:ext cx="2745050" cy="1518043"/>
          </a:xfrm>
          <a:prstGeom prst="arc">
            <a:avLst>
              <a:gd name="adj1" fmla="val 10799969"/>
              <a:gd name="adj2" fmla="val 20311787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3013196" y="1290302"/>
            <a:ext cx="2450839" cy="1127120"/>
            <a:chOff x="2833543" y="1482688"/>
            <a:chExt cx="2846052" cy="2985548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3" y="1701336"/>
              <a:ext cx="2846052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932747" y="2741197"/>
              <a:ext cx="2693074" cy="806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Membutuhkan waktu pengembangan lebih banyak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(Diskusi dengan Business Unit)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2846051" cy="62520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1550411" y="1728015"/>
            <a:ext cx="1188189" cy="1675288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Scope Bertambah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2032855" y="3948425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4139994" y="3946077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6291115" y="3972400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8402011" y="3965028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88;p23"/>
          <p:cNvSpPr txBox="1">
            <a:spLocks/>
          </p:cNvSpPr>
          <p:nvPr/>
        </p:nvSpPr>
        <p:spPr>
          <a:xfrm>
            <a:off x="-258108" y="1736799"/>
            <a:ext cx="4777610" cy="36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1500" dirty="0" err="1" smtClean="0">
                <a:solidFill>
                  <a:schemeClr val="bg1"/>
                </a:solidFill>
              </a:rPr>
              <a:t>Contoh</a:t>
            </a:r>
            <a:r>
              <a:rPr lang="en-US" sz="1500" dirty="0" smtClean="0">
                <a:solidFill>
                  <a:schemeClr val="bg1"/>
                </a:solidFill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</a:rPr>
              <a:t>Kasus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740" y="295941"/>
            <a:ext cx="7723500" cy="481200"/>
          </a:xfrm>
        </p:spPr>
        <p:txBody>
          <a:bodyPr/>
          <a:lstStyle/>
          <a:p>
            <a:r>
              <a:rPr lang="en-US" dirty="0" smtClean="0"/>
              <a:t>Monitoring Project - Integration</a:t>
            </a:r>
            <a:endParaRPr lang="en-US" dirty="0"/>
          </a:p>
        </p:txBody>
      </p:sp>
      <p:grpSp>
        <p:nvGrpSpPr>
          <p:cNvPr id="53" name="Google Shape;481;p23"/>
          <p:cNvGrpSpPr/>
          <p:nvPr/>
        </p:nvGrpSpPr>
        <p:grpSpPr>
          <a:xfrm>
            <a:off x="3013196" y="2541957"/>
            <a:ext cx="2450839" cy="1089583"/>
            <a:chOff x="2833543" y="1482688"/>
            <a:chExt cx="2846052" cy="2985548"/>
          </a:xfrm>
        </p:grpSpPr>
        <p:sp>
          <p:nvSpPr>
            <p:cNvPr id="54" name="Google Shape;482;p23"/>
            <p:cNvSpPr/>
            <p:nvPr/>
          </p:nvSpPr>
          <p:spPr>
            <a:xfrm rot="10800000">
              <a:off x="2833543" y="1701336"/>
              <a:ext cx="2846052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4;p23"/>
            <p:cNvSpPr txBox="1"/>
            <p:nvPr/>
          </p:nvSpPr>
          <p:spPr>
            <a:xfrm>
              <a:off x="2932747" y="2741197"/>
              <a:ext cx="2693074" cy="806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Resources yang diperlukan bertambah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" name="Google Shape;486;p23"/>
            <p:cNvSpPr/>
            <p:nvPr/>
          </p:nvSpPr>
          <p:spPr>
            <a:xfrm>
              <a:off x="2833544" y="1482688"/>
              <a:ext cx="2846051" cy="625201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57" name="Google Shape;480;p23"/>
          <p:cNvSpPr/>
          <p:nvPr/>
        </p:nvSpPr>
        <p:spPr>
          <a:xfrm flipV="1">
            <a:off x="2264124" y="2432928"/>
            <a:ext cx="1916801" cy="1905084"/>
          </a:xfrm>
          <a:prstGeom prst="arc">
            <a:avLst>
              <a:gd name="adj1" fmla="val 10799969"/>
              <a:gd name="adj2" fmla="val 20632959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481;p23"/>
          <p:cNvGrpSpPr/>
          <p:nvPr/>
        </p:nvGrpSpPr>
        <p:grpSpPr>
          <a:xfrm>
            <a:off x="5533780" y="2538441"/>
            <a:ext cx="2450839" cy="1089583"/>
            <a:chOff x="2833543" y="1482688"/>
            <a:chExt cx="2846052" cy="2985548"/>
          </a:xfrm>
        </p:grpSpPr>
        <p:sp>
          <p:nvSpPr>
            <p:cNvPr id="59" name="Google Shape;482;p23"/>
            <p:cNvSpPr/>
            <p:nvPr/>
          </p:nvSpPr>
          <p:spPr>
            <a:xfrm rot="10800000">
              <a:off x="2833543" y="1701336"/>
              <a:ext cx="2846052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4;p23"/>
            <p:cNvSpPr txBox="1"/>
            <p:nvPr/>
          </p:nvSpPr>
          <p:spPr>
            <a:xfrm>
              <a:off x="2932747" y="2741197"/>
              <a:ext cx="2693074" cy="8061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Cost yang akan dikeluarkan bertambah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" name="Google Shape;486;p23"/>
            <p:cNvSpPr/>
            <p:nvPr/>
          </p:nvSpPr>
          <p:spPr>
            <a:xfrm>
              <a:off x="2833544" y="1482688"/>
              <a:ext cx="2846051" cy="6252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 dirty="0"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480;p23"/>
          <p:cNvSpPr/>
          <p:nvPr/>
        </p:nvSpPr>
        <p:spPr>
          <a:xfrm flipV="1">
            <a:off x="4625942" y="3238763"/>
            <a:ext cx="1541386" cy="833327"/>
          </a:xfrm>
          <a:prstGeom prst="arc">
            <a:avLst>
              <a:gd name="adj1" fmla="val 10799969"/>
              <a:gd name="adj2" fmla="val 21545238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56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1420500" y="2342849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Terima Kasih</a:t>
            </a:r>
            <a:endParaRPr sz="4800" dirty="0"/>
          </a:p>
        </p:txBody>
      </p:sp>
      <p:sp>
        <p:nvSpPr>
          <p:cNvPr id="1533" name="Google Shape;1533;p45"/>
          <p:cNvSpPr/>
          <p:nvPr/>
        </p:nvSpPr>
        <p:spPr>
          <a:xfrm>
            <a:off x="1515749" y="1034565"/>
            <a:ext cx="1175411" cy="1094260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38" name="Google Shape;1538;p45"/>
          <p:cNvSpPr/>
          <p:nvPr/>
        </p:nvSpPr>
        <p:spPr>
          <a:xfrm>
            <a:off x="1515749" y="1795719"/>
            <a:ext cx="1175411" cy="1094260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45"/>
          <p:cNvSpPr/>
          <p:nvPr/>
        </p:nvSpPr>
        <p:spPr>
          <a:xfrm>
            <a:off x="1515749" y="2556873"/>
            <a:ext cx="1175411" cy="1094260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8" name="Google Shape;1548;p45"/>
          <p:cNvSpPr/>
          <p:nvPr/>
        </p:nvSpPr>
        <p:spPr>
          <a:xfrm>
            <a:off x="1515749" y="3318028"/>
            <a:ext cx="1175411" cy="1094260"/>
          </a:xfrm>
          <a:custGeom>
            <a:avLst/>
            <a:gdLst/>
            <a:ahLst/>
            <a:cxnLst/>
            <a:rect l="l" t="t" r="r" b="b"/>
            <a:pathLst>
              <a:path w="28362" h="30171" extrusionOk="0">
                <a:moveTo>
                  <a:pt x="0" y="1"/>
                </a:moveTo>
                <a:lnTo>
                  <a:pt x="0" y="23527"/>
                </a:lnTo>
                <a:lnTo>
                  <a:pt x="14181" y="30171"/>
                </a:lnTo>
                <a:lnTo>
                  <a:pt x="28361" y="23527"/>
                </a:lnTo>
                <a:lnTo>
                  <a:pt x="28361" y="1"/>
                </a:lnTo>
                <a:lnTo>
                  <a:pt x="14181" y="6632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1550" name="Google Shape;1550;p45"/>
          <p:cNvGrpSpPr/>
          <p:nvPr/>
        </p:nvGrpSpPr>
        <p:grpSpPr>
          <a:xfrm>
            <a:off x="1845351" y="2905591"/>
            <a:ext cx="350481" cy="344785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1824312" y="2121016"/>
            <a:ext cx="403139" cy="403418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1794933" y="3634724"/>
            <a:ext cx="476670" cy="424967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1809336" y="1345007"/>
            <a:ext cx="440621" cy="440621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147</Words>
  <Application>Microsoft Office PowerPoint</Application>
  <PresentationFormat>On-screen Show (16:9)</PresentationFormat>
  <Paragraphs>35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Roboto</vt:lpstr>
      <vt:lpstr>Fira Sans Extra Condensed Medium</vt:lpstr>
      <vt:lpstr>Fira Sans Extra Condensed</vt:lpstr>
      <vt:lpstr>Fira Sans Extra Condensed SemiBold</vt:lpstr>
      <vt:lpstr>Arial</vt:lpstr>
      <vt:lpstr>Project Management Infographics by Slidesgo</vt:lpstr>
      <vt:lpstr>Tools &amp; Monitoring Process  Technology Program Manager (TPM)</vt:lpstr>
      <vt:lpstr>PowerPoint Presentation</vt:lpstr>
      <vt:lpstr>Monitoring Pada Project Management</vt:lpstr>
      <vt:lpstr>Monitoring Terhadap Project Scope</vt:lpstr>
      <vt:lpstr>Monitoring Terhadap Project Schedule</vt:lpstr>
      <vt:lpstr>Monitoring Project - Integration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Infographics</dc:title>
  <dc:creator>Aliza Hanum Anggani</dc:creator>
  <cp:lastModifiedBy>Aliza Hanum Anggani</cp:lastModifiedBy>
  <cp:revision>27</cp:revision>
  <dcterms:modified xsi:type="dcterms:W3CDTF">2023-10-18T03:01:48Z</dcterms:modified>
</cp:coreProperties>
</file>