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9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DA5"/>
    <a:srgbClr val="2F4F4F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6B2-7150-4381-8FAC-2B25187FE063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7A3F3-2348-4A65-BF5E-BB3A21C5A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476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16C6-8BDD-4D71-B0E6-B4EF31357D98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5AAB5-1F01-4C82-88B1-31A8BC517C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0649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F787-4E4A-4407-BB7F-BCEE25D63CB0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5333-89BE-495B-912D-179683FFB054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E06E-BC1A-4B02-A042-4E484DE5EFF3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8D40-0BFD-4A49-AE0A-F38B3EE3C532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C38E-279B-451E-AC5C-9591A5F7C4AA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63A-B158-4949-97A4-E3751FD7C8ED}" type="datetime1">
              <a:rPr lang="es-ES" smtClean="0"/>
              <a:t>01/09/2017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11F7-488C-4426-9DF9-D25DF2ED784D}" type="datetime1">
              <a:rPr lang="es-ES" smtClean="0"/>
              <a:t>01/09/2017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6FFC-D7CC-4C92-BEA2-AE17A172577E}" type="datetime1">
              <a:rPr lang="es-ES" smtClean="0"/>
              <a:t>01/09/2017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6388-1B73-4AC6-992B-20C4E7D20B4B}" type="datetime1">
              <a:rPr lang="es-ES" smtClean="0"/>
              <a:t>01/09/2017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1FC4-298A-4AFB-8568-F71606214A06}" type="datetime1">
              <a:rPr lang="es-ES" smtClean="0"/>
              <a:t>01/09/2017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C6EC-0119-486B-9D13-7C0C1ECBC04C}" type="datetime1">
              <a:rPr lang="es-ES" smtClean="0"/>
              <a:t>01/09/2017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EMS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7147-CF60-475F-B9EF-7560A1AFFADC}" type="datetime1">
              <a:rPr lang="es-ES" smtClean="0"/>
              <a:t>01/09/2017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EMS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81" y="764505"/>
            <a:ext cx="3047619" cy="60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62761"/>
            <a:ext cx="3047619" cy="60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679103" y="3652224"/>
                <a:ext cx="1591718" cy="446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/>
                        </a:rPr>
                        <m:t>%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3" y="3652224"/>
                <a:ext cx="1591718" cy="446020"/>
              </a:xfrm>
              <a:prstGeom prst="rect">
                <a:avLst/>
              </a:prstGeom>
              <a:blipFill rotWithShape="1"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107504" y="4293096"/>
            <a:ext cx="286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MX" sz="1200" dirty="0">
                <a:solidFill>
                  <a:prstClr val="black"/>
                </a:solidFill>
              </a:rPr>
              <a:t>%</a:t>
            </a:r>
            <a:r>
              <a:rPr lang="es-MX" sz="1200" i="1" dirty="0">
                <a:solidFill>
                  <a:prstClr val="black"/>
                </a:solidFill>
              </a:rPr>
              <a:t>r</a:t>
            </a:r>
            <a:r>
              <a:rPr lang="es-MX" sz="1200" dirty="0">
                <a:solidFill>
                  <a:prstClr val="black"/>
                </a:solidFill>
              </a:rPr>
              <a:t> &gt; 0 (</a:t>
            </a:r>
            <a:r>
              <a:rPr lang="es-MX" sz="1200" dirty="0" err="1">
                <a:solidFill>
                  <a:prstClr val="black"/>
                </a:solidFill>
              </a:rPr>
              <a:t>purple</a:t>
            </a:r>
            <a:r>
              <a:rPr lang="es-MX" sz="1200" dirty="0">
                <a:solidFill>
                  <a:prstClr val="black"/>
                </a:solidFill>
              </a:rPr>
              <a:t>) 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recent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period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dominates</a:t>
            </a:r>
            <a:endParaRPr lang="es-MX" sz="1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	  (1985-2008)</a:t>
            </a:r>
          </a:p>
          <a:p>
            <a:pPr lvl="0"/>
            <a:r>
              <a:rPr lang="es-MX" sz="1200" dirty="0">
                <a:solidFill>
                  <a:prstClr val="black"/>
                </a:solidFill>
              </a:rPr>
              <a:t>%</a:t>
            </a:r>
            <a:r>
              <a:rPr lang="es-MX" sz="1200" i="1" dirty="0">
                <a:solidFill>
                  <a:prstClr val="black"/>
                </a:solidFill>
              </a:rPr>
              <a:t>r</a:t>
            </a:r>
            <a:r>
              <a:rPr lang="es-MX" sz="1200" dirty="0">
                <a:solidFill>
                  <a:prstClr val="black"/>
                </a:solidFill>
              </a:rPr>
              <a:t> &lt; 0 (</a:t>
            </a:r>
            <a:r>
              <a:rPr lang="es-MX" sz="1200" dirty="0" err="1">
                <a:solidFill>
                  <a:prstClr val="black"/>
                </a:solidFill>
              </a:rPr>
              <a:t>emerald</a:t>
            </a:r>
            <a:r>
              <a:rPr lang="es-MX" sz="1200" dirty="0">
                <a:solidFill>
                  <a:prstClr val="black"/>
                </a:solidFill>
              </a:rPr>
              <a:t>) 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old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period</a:t>
            </a:r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MX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dominates</a:t>
            </a:r>
            <a:endParaRPr lang="es-MX" sz="12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s-MX" sz="1200" dirty="0">
                <a:solidFill>
                  <a:prstClr val="black"/>
                </a:solidFill>
                <a:sym typeface="Wingdings" panose="05000000000000000000" pitchFamily="2" charset="2"/>
              </a:rPr>
              <a:t>	  (1961-1984)</a:t>
            </a:r>
            <a:endParaRPr lang="es-MX" sz="12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95444"/>
              </p:ext>
            </p:extLst>
          </p:nvPr>
        </p:nvGraphicFramePr>
        <p:xfrm>
          <a:off x="57096" y="963552"/>
          <a:ext cx="2988369" cy="224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SPI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Category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 err="1">
                          <a:effectLst/>
                        </a:rPr>
                        <a:t>Probability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≥ 2.0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extremely wet (ew)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0.023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1.5 to 1.99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severely wet (sw)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0.044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1.0 to 1.49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moderately wet (mw)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0.092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-0.99 to 0.99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 err="1">
                          <a:effectLst/>
                        </a:rPr>
                        <a:t>approx</a:t>
                      </a:r>
                      <a:r>
                        <a:rPr lang="es-MX" sz="1000" dirty="0">
                          <a:effectLst/>
                        </a:rPr>
                        <a:t> normal (</a:t>
                      </a:r>
                      <a:r>
                        <a:rPr lang="es-MX" sz="1000" dirty="0" err="1">
                          <a:effectLst/>
                        </a:rPr>
                        <a:t>an</a:t>
                      </a:r>
                      <a:r>
                        <a:rPr lang="es-MX" sz="1000" dirty="0">
                          <a:effectLst/>
                        </a:rPr>
                        <a:t>) 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0.682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-1.0 to -1.49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moderately dry (md)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0.092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-1.5 to -1.99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severely dry (sd)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0.044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≤ -2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extremely dry (ed)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0.023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515304" y="703729"/>
            <a:ext cx="37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ew</a:t>
            </a:r>
            <a:endParaRPr lang="es-MX" sz="12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05" y="5391100"/>
            <a:ext cx="6229411" cy="1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5025648" y="643172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1985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483768" y="5423620"/>
            <a:ext cx="2791307" cy="0"/>
          </a:xfrm>
          <a:prstGeom prst="straightConnector1">
            <a:avLst/>
          </a:prstGeom>
          <a:ln w="38100">
            <a:solidFill>
              <a:srgbClr val="2F4F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275075" y="5423620"/>
            <a:ext cx="2791307" cy="0"/>
          </a:xfrm>
          <a:prstGeom prst="straightConnector1">
            <a:avLst/>
          </a:prstGeom>
          <a:ln w="38100">
            <a:solidFill>
              <a:srgbClr val="614DA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8"/>
          <p:cNvSpPr txBox="1"/>
          <p:nvPr/>
        </p:nvSpPr>
        <p:spPr>
          <a:xfrm>
            <a:off x="1038226" y="116632"/>
            <a:ext cx="707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SPI-12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635604" y="535672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F4F4F"/>
                </a:solidFill>
              </a:rPr>
              <a:t>old</a:t>
            </a:r>
            <a:endParaRPr lang="es-MX" b="1" dirty="0">
              <a:solidFill>
                <a:srgbClr val="2F4F4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434383" y="5356724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614DA5"/>
                </a:solidFill>
              </a:rPr>
              <a:t>recent</a:t>
            </a:r>
            <a:endParaRPr lang="es-MX" b="1" dirty="0">
              <a:solidFill>
                <a:srgbClr val="614DA5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003104" y="7013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ed</a:t>
            </a:r>
            <a:endParaRPr lang="es-MX" sz="12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15304" y="2228835"/>
            <a:ext cx="3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sw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03104" y="222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sd</a:t>
            </a:r>
            <a:endParaRPr lang="es-MX" sz="12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95536" y="5517232"/>
            <a:ext cx="154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Conchos </a:t>
            </a:r>
            <a:r>
              <a:rPr lang="es-MX" b="1" dirty="0" err="1"/>
              <a:t>basin</a:t>
            </a:r>
            <a:endParaRPr lang="es-MX" b="1" dirty="0"/>
          </a:p>
          <a:p>
            <a:r>
              <a:rPr lang="es-MX" i="1" dirty="0" err="1"/>
              <a:t>Avg</a:t>
            </a:r>
            <a:r>
              <a:rPr lang="es-MX" i="1" dirty="0"/>
              <a:t> SPI-12</a:t>
            </a:r>
          </a:p>
          <a:p>
            <a:r>
              <a:rPr lang="es-MX" dirty="0"/>
              <a:t>1961-2008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15304" y="3758762"/>
            <a:ext cx="423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mw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03104" y="375639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md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8633280" y="709467"/>
            <a:ext cx="37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ew</a:t>
            </a:r>
            <a:endParaRPr lang="es-MX" sz="12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121080" y="7070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ed</a:t>
            </a:r>
            <a:endParaRPr lang="es-MX" sz="12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633280" y="2234573"/>
            <a:ext cx="3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sw</a:t>
            </a:r>
            <a:endParaRPr lang="es-MX" sz="12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121080" y="22322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sd</a:t>
            </a:r>
            <a:endParaRPr lang="es-MX" sz="1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8633280" y="3764500"/>
            <a:ext cx="423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mw</a:t>
            </a:r>
            <a:endParaRPr lang="es-MX" sz="12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121080" y="376212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md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211960" y="53938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Conchos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7308304" y="5393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Usumacinta</a:t>
            </a:r>
          </a:p>
        </p:txBody>
      </p:sp>
      <p:cxnSp>
        <p:nvCxnSpPr>
          <p:cNvPr id="25" name="24 Conector recto"/>
          <p:cNvCxnSpPr/>
          <p:nvPr/>
        </p:nvCxnSpPr>
        <p:spPr>
          <a:xfrm>
            <a:off x="6035443" y="639852"/>
            <a:ext cx="0" cy="458934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4355976" y="233831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100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319968" y="34290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-100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7471260" y="23349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100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7431543" y="342563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-100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4337594" y="2881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0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7453236" y="2881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57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128</Words>
  <Application>Microsoft Office PowerPoint</Application>
  <PresentationFormat>Presentación en pantalla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Montero Martinez Martin Jose</dc:creator>
  <cp:lastModifiedBy>Julio Sergio Santana</cp:lastModifiedBy>
  <cp:revision>277</cp:revision>
  <dcterms:created xsi:type="dcterms:W3CDTF">2013-10-04T21:37:57Z</dcterms:created>
  <dcterms:modified xsi:type="dcterms:W3CDTF">2017-09-02T00:51:19Z</dcterms:modified>
</cp:coreProperties>
</file>