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DEA31AD6-4CFA-4C92-BA43-289811D056F3}" type="datetimeFigureOut">
              <a:rPr lang="pt-BR" smtClean="0"/>
              <a:t>02/08/2020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BBBE043-B392-4D73-9D15-1413BE1A840B}" type="slidenum">
              <a:rPr lang="pt-BR" smtClean="0"/>
              <a:t>‹nº›</a:t>
            </a:fld>
            <a:endParaRPr lang="pt-BR"/>
          </a:p>
        </p:txBody>
      </p:sp>
    </p:spTree>
    <p:extLst>
      <p:ext uri="{BB962C8B-B14F-4D97-AF65-F5344CB8AC3E}">
        <p14:creationId xmlns:p14="http://schemas.microsoft.com/office/powerpoint/2010/main" val="1319131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DEA31AD6-4CFA-4C92-BA43-289811D056F3}" type="datetimeFigureOut">
              <a:rPr lang="pt-BR" smtClean="0"/>
              <a:t>02/08/2020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BBBE043-B392-4D73-9D15-1413BE1A840B}" type="slidenum">
              <a:rPr lang="pt-BR" smtClean="0"/>
              <a:t>‹nº›</a:t>
            </a:fld>
            <a:endParaRPr lang="pt-BR"/>
          </a:p>
        </p:txBody>
      </p:sp>
    </p:spTree>
    <p:extLst>
      <p:ext uri="{BB962C8B-B14F-4D97-AF65-F5344CB8AC3E}">
        <p14:creationId xmlns:p14="http://schemas.microsoft.com/office/powerpoint/2010/main" val="2595308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DEA31AD6-4CFA-4C92-BA43-289811D056F3}" type="datetimeFigureOut">
              <a:rPr lang="pt-BR" smtClean="0"/>
              <a:t>02/08/2020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BBBE043-B392-4D73-9D15-1413BE1A840B}" type="slidenum">
              <a:rPr lang="pt-BR" smtClean="0"/>
              <a:t>‹nº›</a:t>
            </a:fld>
            <a:endParaRPr lang="pt-BR"/>
          </a:p>
        </p:txBody>
      </p:sp>
    </p:spTree>
    <p:extLst>
      <p:ext uri="{BB962C8B-B14F-4D97-AF65-F5344CB8AC3E}">
        <p14:creationId xmlns:p14="http://schemas.microsoft.com/office/powerpoint/2010/main" val="3100528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DEA31AD6-4CFA-4C92-BA43-289811D056F3}" type="datetimeFigureOut">
              <a:rPr lang="pt-BR" smtClean="0"/>
              <a:t>02/08/2020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BBBE043-B392-4D73-9D15-1413BE1A840B}" type="slidenum">
              <a:rPr lang="pt-BR" smtClean="0"/>
              <a:t>‹nº›</a:t>
            </a:fld>
            <a:endParaRPr lang="pt-BR"/>
          </a:p>
        </p:txBody>
      </p:sp>
    </p:spTree>
    <p:extLst>
      <p:ext uri="{BB962C8B-B14F-4D97-AF65-F5344CB8AC3E}">
        <p14:creationId xmlns:p14="http://schemas.microsoft.com/office/powerpoint/2010/main" val="2602239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DEA31AD6-4CFA-4C92-BA43-289811D056F3}" type="datetimeFigureOut">
              <a:rPr lang="pt-BR" smtClean="0"/>
              <a:t>02/08/2020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BBBE043-B392-4D73-9D15-1413BE1A840B}" type="slidenum">
              <a:rPr lang="pt-BR" smtClean="0"/>
              <a:t>‹nº›</a:t>
            </a:fld>
            <a:endParaRPr lang="pt-BR"/>
          </a:p>
        </p:txBody>
      </p:sp>
    </p:spTree>
    <p:extLst>
      <p:ext uri="{BB962C8B-B14F-4D97-AF65-F5344CB8AC3E}">
        <p14:creationId xmlns:p14="http://schemas.microsoft.com/office/powerpoint/2010/main" val="228751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DEA31AD6-4CFA-4C92-BA43-289811D056F3}" type="datetimeFigureOut">
              <a:rPr lang="pt-BR" smtClean="0"/>
              <a:t>02/08/2020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BBBE043-B392-4D73-9D15-1413BE1A840B}" type="slidenum">
              <a:rPr lang="pt-BR" smtClean="0"/>
              <a:t>‹nº›</a:t>
            </a:fld>
            <a:endParaRPr lang="pt-BR"/>
          </a:p>
        </p:txBody>
      </p:sp>
    </p:spTree>
    <p:extLst>
      <p:ext uri="{BB962C8B-B14F-4D97-AF65-F5344CB8AC3E}">
        <p14:creationId xmlns:p14="http://schemas.microsoft.com/office/powerpoint/2010/main" val="676202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DEA31AD6-4CFA-4C92-BA43-289811D056F3}" type="datetimeFigureOut">
              <a:rPr lang="pt-BR" smtClean="0"/>
              <a:t>02/08/2020</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1BBBE043-B392-4D73-9D15-1413BE1A840B}" type="slidenum">
              <a:rPr lang="pt-BR" smtClean="0"/>
              <a:t>‹nº›</a:t>
            </a:fld>
            <a:endParaRPr lang="pt-BR"/>
          </a:p>
        </p:txBody>
      </p:sp>
    </p:spTree>
    <p:extLst>
      <p:ext uri="{BB962C8B-B14F-4D97-AF65-F5344CB8AC3E}">
        <p14:creationId xmlns:p14="http://schemas.microsoft.com/office/powerpoint/2010/main" val="1843581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DEA31AD6-4CFA-4C92-BA43-289811D056F3}" type="datetimeFigureOut">
              <a:rPr lang="pt-BR" smtClean="0"/>
              <a:t>02/08/2020</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1BBBE043-B392-4D73-9D15-1413BE1A840B}" type="slidenum">
              <a:rPr lang="pt-BR" smtClean="0"/>
              <a:t>‹nº›</a:t>
            </a:fld>
            <a:endParaRPr lang="pt-BR"/>
          </a:p>
        </p:txBody>
      </p:sp>
    </p:spTree>
    <p:extLst>
      <p:ext uri="{BB962C8B-B14F-4D97-AF65-F5344CB8AC3E}">
        <p14:creationId xmlns:p14="http://schemas.microsoft.com/office/powerpoint/2010/main" val="4138483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DEA31AD6-4CFA-4C92-BA43-289811D056F3}" type="datetimeFigureOut">
              <a:rPr lang="pt-BR" smtClean="0"/>
              <a:t>02/08/2020</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1BBBE043-B392-4D73-9D15-1413BE1A840B}" type="slidenum">
              <a:rPr lang="pt-BR" smtClean="0"/>
              <a:t>‹nº›</a:t>
            </a:fld>
            <a:endParaRPr lang="pt-BR"/>
          </a:p>
        </p:txBody>
      </p:sp>
    </p:spTree>
    <p:extLst>
      <p:ext uri="{BB962C8B-B14F-4D97-AF65-F5344CB8AC3E}">
        <p14:creationId xmlns:p14="http://schemas.microsoft.com/office/powerpoint/2010/main" val="885495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DEA31AD6-4CFA-4C92-BA43-289811D056F3}" type="datetimeFigureOut">
              <a:rPr lang="pt-BR" smtClean="0"/>
              <a:t>02/08/2020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BBBE043-B392-4D73-9D15-1413BE1A840B}" type="slidenum">
              <a:rPr lang="pt-BR" smtClean="0"/>
              <a:t>‹nº›</a:t>
            </a:fld>
            <a:endParaRPr lang="pt-BR"/>
          </a:p>
        </p:txBody>
      </p:sp>
    </p:spTree>
    <p:extLst>
      <p:ext uri="{BB962C8B-B14F-4D97-AF65-F5344CB8AC3E}">
        <p14:creationId xmlns:p14="http://schemas.microsoft.com/office/powerpoint/2010/main" val="1589917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DEA31AD6-4CFA-4C92-BA43-289811D056F3}" type="datetimeFigureOut">
              <a:rPr lang="pt-BR" smtClean="0"/>
              <a:t>02/08/2020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BBBE043-B392-4D73-9D15-1413BE1A840B}" type="slidenum">
              <a:rPr lang="pt-BR" smtClean="0"/>
              <a:t>‹nº›</a:t>
            </a:fld>
            <a:endParaRPr lang="pt-BR"/>
          </a:p>
        </p:txBody>
      </p:sp>
    </p:spTree>
    <p:extLst>
      <p:ext uri="{BB962C8B-B14F-4D97-AF65-F5344CB8AC3E}">
        <p14:creationId xmlns:p14="http://schemas.microsoft.com/office/powerpoint/2010/main" val="424493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A31AD6-4CFA-4C92-BA43-289811D056F3}" type="datetimeFigureOut">
              <a:rPr lang="pt-BR" smtClean="0"/>
              <a:t>02/08/2020</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BBE043-B392-4D73-9D15-1413BE1A840B}" type="slidenum">
              <a:rPr lang="pt-BR" smtClean="0"/>
              <a:t>‹nº›</a:t>
            </a:fld>
            <a:endParaRPr lang="pt-BR"/>
          </a:p>
        </p:txBody>
      </p:sp>
    </p:spTree>
    <p:extLst>
      <p:ext uri="{BB962C8B-B14F-4D97-AF65-F5344CB8AC3E}">
        <p14:creationId xmlns:p14="http://schemas.microsoft.com/office/powerpoint/2010/main" val="1418067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4229451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2140234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stretch>
            <a:fillRect/>
          </a:stretch>
        </p:blipFill>
        <p:spPr>
          <a:xfrm>
            <a:off x="0" y="1673"/>
            <a:ext cx="12192000" cy="6854653"/>
          </a:xfrm>
          <a:prstGeom prst="rect">
            <a:avLst/>
          </a:prstGeom>
        </p:spPr>
      </p:pic>
      <p:pic>
        <p:nvPicPr>
          <p:cNvPr id="3" name="Imagem 2"/>
          <p:cNvPicPr>
            <a:picLocks noChangeAspect="1"/>
          </p:cNvPicPr>
          <p:nvPr/>
        </p:nvPicPr>
        <p:blipFill>
          <a:blip r:embed="rId2"/>
          <a:stretch>
            <a:fillRect/>
          </a:stretch>
        </p:blipFill>
        <p:spPr>
          <a:xfrm>
            <a:off x="152400" y="154073"/>
            <a:ext cx="12192000" cy="6854653"/>
          </a:xfrm>
          <a:prstGeom prst="rect">
            <a:avLst/>
          </a:prstGeom>
        </p:spPr>
      </p:pic>
    </p:spTree>
    <p:extLst>
      <p:ext uri="{BB962C8B-B14F-4D97-AF65-F5344CB8AC3E}">
        <p14:creationId xmlns:p14="http://schemas.microsoft.com/office/powerpoint/2010/main" val="2558075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1517711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906071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stretch>
            <a:fillRect/>
          </a:stretch>
        </p:blipFill>
        <p:spPr>
          <a:xfrm>
            <a:off x="0" y="14552"/>
            <a:ext cx="12192000" cy="6854653"/>
          </a:xfrm>
          <a:prstGeom prst="rect">
            <a:avLst/>
          </a:prstGeom>
        </p:spPr>
      </p:pic>
    </p:spTree>
    <p:extLst>
      <p:ext uri="{BB962C8B-B14F-4D97-AF65-F5344CB8AC3E}">
        <p14:creationId xmlns:p14="http://schemas.microsoft.com/office/powerpoint/2010/main" val="519607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stretch>
            <a:fillRect/>
          </a:stretch>
        </p:blipFill>
        <p:spPr>
          <a:xfrm>
            <a:off x="0" y="14552"/>
            <a:ext cx="12192000" cy="6854653"/>
          </a:xfrm>
          <a:prstGeom prst="rect">
            <a:avLst/>
          </a:prstGeom>
        </p:spPr>
      </p:pic>
    </p:spTree>
    <p:extLst>
      <p:ext uri="{BB962C8B-B14F-4D97-AF65-F5344CB8AC3E}">
        <p14:creationId xmlns:p14="http://schemas.microsoft.com/office/powerpoint/2010/main" val="4036705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3100966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927279" y="751344"/>
            <a:ext cx="10444766" cy="3139321"/>
          </a:xfrm>
          <a:prstGeom prst="rect">
            <a:avLst/>
          </a:prstGeom>
        </p:spPr>
        <p:txBody>
          <a:bodyPr wrap="square">
            <a:spAutoFit/>
          </a:bodyPr>
          <a:lstStyle/>
          <a:p>
            <a:pPr algn="just"/>
            <a:r>
              <a:rPr lang="pt-BR" b="1" dirty="0">
                <a:solidFill>
                  <a:srgbClr val="29303B"/>
                </a:solidFill>
                <a:latin typeface="sf pro text"/>
              </a:rPr>
              <a:t>Como posso começar a usar o AWS Auto </a:t>
            </a:r>
            <a:r>
              <a:rPr lang="pt-BR" b="1" dirty="0" err="1">
                <a:solidFill>
                  <a:srgbClr val="29303B"/>
                </a:solidFill>
                <a:latin typeface="sf pro text"/>
              </a:rPr>
              <a:t>Scaling</a:t>
            </a:r>
            <a:r>
              <a:rPr lang="pt-BR" b="1" dirty="0">
                <a:solidFill>
                  <a:srgbClr val="29303B"/>
                </a:solidFill>
                <a:latin typeface="sf pro text"/>
              </a:rPr>
              <a:t>?</a:t>
            </a:r>
            <a:endParaRPr lang="pt-BR" dirty="0">
              <a:solidFill>
                <a:srgbClr val="29303B"/>
              </a:solidFill>
              <a:latin typeface="sf pro text"/>
            </a:endParaRPr>
          </a:p>
          <a:p>
            <a:pPr algn="just"/>
            <a:r>
              <a:rPr lang="pt-BR" dirty="0">
                <a:solidFill>
                  <a:srgbClr val="29303B"/>
                </a:solidFill>
                <a:latin typeface="sf pro text"/>
              </a:rPr>
              <a:t>O AWS Auto </a:t>
            </a:r>
            <a:r>
              <a:rPr lang="pt-BR" dirty="0" err="1">
                <a:solidFill>
                  <a:srgbClr val="29303B"/>
                </a:solidFill>
                <a:latin typeface="sf pro text"/>
              </a:rPr>
              <a:t>Scaling</a:t>
            </a:r>
            <a:r>
              <a:rPr lang="pt-BR" dirty="0">
                <a:solidFill>
                  <a:srgbClr val="29303B"/>
                </a:solidFill>
                <a:latin typeface="sf pro text"/>
              </a:rPr>
              <a:t> permite a seleção de aplicativos de acordo com </a:t>
            </a:r>
            <a:r>
              <a:rPr lang="pt-BR" dirty="0" err="1">
                <a:solidFill>
                  <a:srgbClr val="29303B"/>
                </a:solidFill>
                <a:latin typeface="sf pro text"/>
              </a:rPr>
              <a:t>tags</a:t>
            </a:r>
            <a:r>
              <a:rPr lang="pt-BR" dirty="0">
                <a:solidFill>
                  <a:srgbClr val="29303B"/>
                </a:solidFill>
                <a:latin typeface="sf pro text"/>
              </a:rPr>
              <a:t> de recursos ou com pilhas do AWS </a:t>
            </a:r>
            <a:r>
              <a:rPr lang="pt-BR" dirty="0" err="1">
                <a:solidFill>
                  <a:srgbClr val="29303B"/>
                </a:solidFill>
                <a:latin typeface="sf pro text"/>
              </a:rPr>
              <a:t>CloudFormation</a:t>
            </a:r>
            <a:r>
              <a:rPr lang="pt-BR" dirty="0">
                <a:solidFill>
                  <a:srgbClr val="29303B"/>
                </a:solidFill>
                <a:latin typeface="sf pro text"/>
              </a:rPr>
              <a:t>. Com apenas alguns cliques, é possível criar um plano de escalabilidade para um aplicativo. Esse plano define como cada um dos recursos usados pelo aplicativo será escalado. Para cada recurso, o AWS Auto </a:t>
            </a:r>
            <a:r>
              <a:rPr lang="pt-BR" dirty="0" err="1">
                <a:solidFill>
                  <a:srgbClr val="29303B"/>
                </a:solidFill>
                <a:latin typeface="sf pro text"/>
              </a:rPr>
              <a:t>Scaling</a:t>
            </a:r>
            <a:r>
              <a:rPr lang="pt-BR" dirty="0">
                <a:solidFill>
                  <a:srgbClr val="29303B"/>
                </a:solidFill>
                <a:latin typeface="sf pro text"/>
              </a:rPr>
              <a:t> cria uma política de escalabilidade de rastreamento direcionada com a métrica mais popular para esse tipo de recurso e mantém essa métrica em um valor direcionado para a estratégia de escalabilidade selecionada. Para definir os valores das métricas de recursos, você pode optar entre três recomendações de escalabilidade predefinidas que otimizam disponibilidade, otimizam custos ou equilibram esses dois critérios. Ou, se preferir, você pode definir seus próprios valores pretendidos. Além disso, o AWS Auto </a:t>
            </a:r>
            <a:r>
              <a:rPr lang="pt-BR" dirty="0" err="1">
                <a:solidFill>
                  <a:srgbClr val="29303B"/>
                </a:solidFill>
                <a:latin typeface="sf pro text"/>
              </a:rPr>
              <a:t>Scaling</a:t>
            </a:r>
            <a:r>
              <a:rPr lang="pt-BR" dirty="0">
                <a:solidFill>
                  <a:srgbClr val="29303B"/>
                </a:solidFill>
                <a:latin typeface="sf pro text"/>
              </a:rPr>
              <a:t> define automaticamente os valores mínimo e máximo dos recursos.</a:t>
            </a:r>
            <a:endParaRPr lang="pt-BR" b="0" i="0" dirty="0">
              <a:solidFill>
                <a:srgbClr val="29303B"/>
              </a:solidFill>
              <a:effectLst/>
              <a:latin typeface="sf pro text"/>
            </a:endParaRPr>
          </a:p>
        </p:txBody>
      </p:sp>
    </p:spTree>
    <p:extLst>
      <p:ext uri="{BB962C8B-B14F-4D97-AF65-F5344CB8AC3E}">
        <p14:creationId xmlns:p14="http://schemas.microsoft.com/office/powerpoint/2010/main" val="3866557612"/>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163</Words>
  <Application>Microsoft Office PowerPoint</Application>
  <PresentationFormat>Widescreen</PresentationFormat>
  <Paragraphs>2</Paragraphs>
  <Slides>9</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9</vt:i4>
      </vt:variant>
    </vt:vector>
  </HeadingPairs>
  <TitlesOfParts>
    <vt:vector size="14" baseType="lpstr">
      <vt:lpstr>Arial</vt:lpstr>
      <vt:lpstr>Calibri</vt:lpstr>
      <vt:lpstr>Calibri Light</vt:lpstr>
      <vt:lpstr>sf pro text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Conta da Microsoft</dc:creator>
  <cp:lastModifiedBy>Conta da Microsoft</cp:lastModifiedBy>
  <cp:revision>9</cp:revision>
  <dcterms:created xsi:type="dcterms:W3CDTF">2020-07-26T17:59:14Z</dcterms:created>
  <dcterms:modified xsi:type="dcterms:W3CDTF">2020-08-02T12:18:56Z</dcterms:modified>
</cp:coreProperties>
</file>