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1A7D85D4-6C74-4B70-85C4-2325D58D1432}" type="datetimeFigureOut">
              <a:rPr lang="pt-BR" smtClean="0"/>
              <a:t>26/07/2020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981AB42-80D8-47CB-A011-143B9B5AE8D4}" type="slidenum">
              <a:rPr lang="pt-BR" smtClean="0"/>
              <a:t>‹nº›</a:t>
            </a:fld>
            <a:endParaRPr lang="pt-BR"/>
          </a:p>
        </p:txBody>
      </p:sp>
    </p:spTree>
    <p:extLst>
      <p:ext uri="{BB962C8B-B14F-4D97-AF65-F5344CB8AC3E}">
        <p14:creationId xmlns:p14="http://schemas.microsoft.com/office/powerpoint/2010/main" val="1919369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A7D85D4-6C74-4B70-85C4-2325D58D1432}" type="datetimeFigureOut">
              <a:rPr lang="pt-BR" smtClean="0"/>
              <a:t>26/07/2020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981AB42-80D8-47CB-A011-143B9B5AE8D4}" type="slidenum">
              <a:rPr lang="pt-BR" smtClean="0"/>
              <a:t>‹nº›</a:t>
            </a:fld>
            <a:endParaRPr lang="pt-BR"/>
          </a:p>
        </p:txBody>
      </p:sp>
    </p:spTree>
    <p:extLst>
      <p:ext uri="{BB962C8B-B14F-4D97-AF65-F5344CB8AC3E}">
        <p14:creationId xmlns:p14="http://schemas.microsoft.com/office/powerpoint/2010/main" val="304898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A7D85D4-6C74-4B70-85C4-2325D58D1432}" type="datetimeFigureOut">
              <a:rPr lang="pt-BR" smtClean="0"/>
              <a:t>26/07/2020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981AB42-80D8-47CB-A011-143B9B5AE8D4}" type="slidenum">
              <a:rPr lang="pt-BR" smtClean="0"/>
              <a:t>‹nº›</a:t>
            </a:fld>
            <a:endParaRPr lang="pt-BR"/>
          </a:p>
        </p:txBody>
      </p:sp>
    </p:spTree>
    <p:extLst>
      <p:ext uri="{BB962C8B-B14F-4D97-AF65-F5344CB8AC3E}">
        <p14:creationId xmlns:p14="http://schemas.microsoft.com/office/powerpoint/2010/main" val="4054764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A7D85D4-6C74-4B70-85C4-2325D58D1432}" type="datetimeFigureOut">
              <a:rPr lang="pt-BR" smtClean="0"/>
              <a:t>26/07/2020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981AB42-80D8-47CB-A011-143B9B5AE8D4}" type="slidenum">
              <a:rPr lang="pt-BR" smtClean="0"/>
              <a:t>‹nº›</a:t>
            </a:fld>
            <a:endParaRPr lang="pt-BR"/>
          </a:p>
        </p:txBody>
      </p:sp>
    </p:spTree>
    <p:extLst>
      <p:ext uri="{BB962C8B-B14F-4D97-AF65-F5344CB8AC3E}">
        <p14:creationId xmlns:p14="http://schemas.microsoft.com/office/powerpoint/2010/main" val="319083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1A7D85D4-6C74-4B70-85C4-2325D58D1432}" type="datetimeFigureOut">
              <a:rPr lang="pt-BR" smtClean="0"/>
              <a:t>26/07/2020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981AB42-80D8-47CB-A011-143B9B5AE8D4}" type="slidenum">
              <a:rPr lang="pt-BR" smtClean="0"/>
              <a:t>‹nº›</a:t>
            </a:fld>
            <a:endParaRPr lang="pt-BR"/>
          </a:p>
        </p:txBody>
      </p:sp>
    </p:spTree>
    <p:extLst>
      <p:ext uri="{BB962C8B-B14F-4D97-AF65-F5344CB8AC3E}">
        <p14:creationId xmlns:p14="http://schemas.microsoft.com/office/powerpoint/2010/main" val="3950632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1A7D85D4-6C74-4B70-85C4-2325D58D1432}" type="datetimeFigureOut">
              <a:rPr lang="pt-BR" smtClean="0"/>
              <a:t>26/07/2020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981AB42-80D8-47CB-A011-143B9B5AE8D4}" type="slidenum">
              <a:rPr lang="pt-BR" smtClean="0"/>
              <a:t>‹nº›</a:t>
            </a:fld>
            <a:endParaRPr lang="pt-BR"/>
          </a:p>
        </p:txBody>
      </p:sp>
    </p:spTree>
    <p:extLst>
      <p:ext uri="{BB962C8B-B14F-4D97-AF65-F5344CB8AC3E}">
        <p14:creationId xmlns:p14="http://schemas.microsoft.com/office/powerpoint/2010/main" val="4050039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1A7D85D4-6C74-4B70-85C4-2325D58D1432}" type="datetimeFigureOut">
              <a:rPr lang="pt-BR" smtClean="0"/>
              <a:t>26/07/2020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981AB42-80D8-47CB-A011-143B9B5AE8D4}" type="slidenum">
              <a:rPr lang="pt-BR" smtClean="0"/>
              <a:t>‹nº›</a:t>
            </a:fld>
            <a:endParaRPr lang="pt-BR"/>
          </a:p>
        </p:txBody>
      </p:sp>
    </p:spTree>
    <p:extLst>
      <p:ext uri="{BB962C8B-B14F-4D97-AF65-F5344CB8AC3E}">
        <p14:creationId xmlns:p14="http://schemas.microsoft.com/office/powerpoint/2010/main" val="2590968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1A7D85D4-6C74-4B70-85C4-2325D58D1432}" type="datetimeFigureOut">
              <a:rPr lang="pt-BR" smtClean="0"/>
              <a:t>26/07/2020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981AB42-80D8-47CB-A011-143B9B5AE8D4}" type="slidenum">
              <a:rPr lang="pt-BR" smtClean="0"/>
              <a:t>‹nº›</a:t>
            </a:fld>
            <a:endParaRPr lang="pt-BR"/>
          </a:p>
        </p:txBody>
      </p:sp>
    </p:spTree>
    <p:extLst>
      <p:ext uri="{BB962C8B-B14F-4D97-AF65-F5344CB8AC3E}">
        <p14:creationId xmlns:p14="http://schemas.microsoft.com/office/powerpoint/2010/main" val="260292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A7D85D4-6C74-4B70-85C4-2325D58D1432}" type="datetimeFigureOut">
              <a:rPr lang="pt-BR" smtClean="0"/>
              <a:t>26/07/2020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981AB42-80D8-47CB-A011-143B9B5AE8D4}" type="slidenum">
              <a:rPr lang="pt-BR" smtClean="0"/>
              <a:t>‹nº›</a:t>
            </a:fld>
            <a:endParaRPr lang="pt-BR"/>
          </a:p>
        </p:txBody>
      </p:sp>
    </p:spTree>
    <p:extLst>
      <p:ext uri="{BB962C8B-B14F-4D97-AF65-F5344CB8AC3E}">
        <p14:creationId xmlns:p14="http://schemas.microsoft.com/office/powerpoint/2010/main" val="770669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1A7D85D4-6C74-4B70-85C4-2325D58D1432}" type="datetimeFigureOut">
              <a:rPr lang="pt-BR" smtClean="0"/>
              <a:t>26/07/2020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981AB42-80D8-47CB-A011-143B9B5AE8D4}" type="slidenum">
              <a:rPr lang="pt-BR" smtClean="0"/>
              <a:t>‹nº›</a:t>
            </a:fld>
            <a:endParaRPr lang="pt-BR"/>
          </a:p>
        </p:txBody>
      </p:sp>
    </p:spTree>
    <p:extLst>
      <p:ext uri="{BB962C8B-B14F-4D97-AF65-F5344CB8AC3E}">
        <p14:creationId xmlns:p14="http://schemas.microsoft.com/office/powerpoint/2010/main" val="216884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1A7D85D4-6C74-4B70-85C4-2325D58D1432}" type="datetimeFigureOut">
              <a:rPr lang="pt-BR" smtClean="0"/>
              <a:t>26/07/2020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981AB42-80D8-47CB-A011-143B9B5AE8D4}" type="slidenum">
              <a:rPr lang="pt-BR" smtClean="0"/>
              <a:t>‹nº›</a:t>
            </a:fld>
            <a:endParaRPr lang="pt-BR"/>
          </a:p>
        </p:txBody>
      </p:sp>
    </p:spTree>
    <p:extLst>
      <p:ext uri="{BB962C8B-B14F-4D97-AF65-F5344CB8AC3E}">
        <p14:creationId xmlns:p14="http://schemas.microsoft.com/office/powerpoint/2010/main" val="1755736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D85D4-6C74-4B70-85C4-2325D58D1432}" type="datetimeFigureOut">
              <a:rPr lang="pt-BR" smtClean="0"/>
              <a:t>26/07/2020</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81AB42-80D8-47CB-A011-143B9B5AE8D4}" type="slidenum">
              <a:rPr lang="pt-BR" smtClean="0"/>
              <a:t>‹nº›</a:t>
            </a:fld>
            <a:endParaRPr lang="pt-BR"/>
          </a:p>
        </p:txBody>
      </p:sp>
    </p:spTree>
    <p:extLst>
      <p:ext uri="{BB962C8B-B14F-4D97-AF65-F5344CB8AC3E}">
        <p14:creationId xmlns:p14="http://schemas.microsoft.com/office/powerpoint/2010/main" val="3424672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p:nvPr/>
        </p:nvPicPr>
        <p:blipFill>
          <a:blip r:embed="rId2"/>
          <a:stretch>
            <a:fillRect/>
          </a:stretch>
        </p:blipFill>
        <p:spPr>
          <a:xfrm>
            <a:off x="502275" y="231820"/>
            <a:ext cx="11423561" cy="5743977"/>
          </a:xfrm>
          <a:prstGeom prst="rect">
            <a:avLst/>
          </a:prstGeom>
        </p:spPr>
      </p:pic>
    </p:spTree>
    <p:extLst>
      <p:ext uri="{BB962C8B-B14F-4D97-AF65-F5344CB8AC3E}">
        <p14:creationId xmlns:p14="http://schemas.microsoft.com/office/powerpoint/2010/main" val="553168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34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068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2029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816967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549498" y="1"/>
            <a:ext cx="5464936" cy="7294305"/>
          </a:xfrm>
          <a:prstGeom prst="rect">
            <a:avLst/>
          </a:prstGeom>
        </p:spPr>
        <p:txBody>
          <a:bodyPr wrap="square">
            <a:spAutoFit/>
          </a:bodyPr>
          <a:lstStyle/>
          <a:p>
            <a:r>
              <a:rPr lang="pt-BR" b="1" i="0" dirty="0" smtClean="0">
                <a:solidFill>
                  <a:srgbClr val="29303B"/>
                </a:solidFill>
                <a:effectLst/>
                <a:latin typeface="sf pro text"/>
              </a:rPr>
              <a:t>Infraestrutura como serviço (</a:t>
            </a:r>
            <a:r>
              <a:rPr lang="pt-BR" b="1" i="0" dirty="0" err="1" smtClean="0">
                <a:solidFill>
                  <a:srgbClr val="29303B"/>
                </a:solidFill>
                <a:effectLst/>
                <a:latin typeface="sf pro text"/>
              </a:rPr>
              <a:t>IaaS</a:t>
            </a:r>
            <a:r>
              <a:rPr lang="pt-BR" b="1" i="0" dirty="0" smtClean="0">
                <a:solidFill>
                  <a:srgbClr val="29303B"/>
                </a:solidFill>
                <a:effectLst/>
                <a:latin typeface="sf pro text"/>
              </a:rPr>
              <a:t>)</a:t>
            </a:r>
            <a:endParaRPr lang="pt-BR" b="0" i="0" dirty="0" smtClean="0">
              <a:solidFill>
                <a:srgbClr val="29303B"/>
              </a:solidFill>
              <a:effectLst/>
              <a:latin typeface="sf pro text"/>
            </a:endParaRPr>
          </a:p>
          <a:p>
            <a:pPr algn="just"/>
            <a:r>
              <a:rPr lang="pt-BR" b="0" i="0" dirty="0" smtClean="0">
                <a:solidFill>
                  <a:srgbClr val="29303B"/>
                </a:solidFill>
                <a:effectLst/>
                <a:latin typeface="sf pro text"/>
              </a:rPr>
              <a:t>O </a:t>
            </a:r>
            <a:r>
              <a:rPr lang="pt-BR" b="0" i="0" dirty="0" err="1" smtClean="0">
                <a:solidFill>
                  <a:srgbClr val="29303B"/>
                </a:solidFill>
                <a:effectLst/>
                <a:latin typeface="sf pro text"/>
              </a:rPr>
              <a:t>IaaS</a:t>
            </a:r>
            <a:r>
              <a:rPr lang="pt-BR" b="0" i="0" dirty="0" smtClean="0">
                <a:solidFill>
                  <a:srgbClr val="29303B"/>
                </a:solidFill>
                <a:effectLst/>
                <a:latin typeface="sf pro text"/>
              </a:rPr>
              <a:t> contém os componentes básicos da IT na nuvem. Normalmente, o </a:t>
            </a:r>
            <a:r>
              <a:rPr lang="pt-BR" b="0" i="0" dirty="0" err="1" smtClean="0">
                <a:solidFill>
                  <a:srgbClr val="29303B"/>
                </a:solidFill>
                <a:effectLst/>
                <a:latin typeface="sf pro text"/>
              </a:rPr>
              <a:t>IaaS</a:t>
            </a:r>
            <a:r>
              <a:rPr lang="pt-BR" b="0" i="0" dirty="0" smtClean="0">
                <a:solidFill>
                  <a:srgbClr val="29303B"/>
                </a:solidFill>
                <a:effectLst/>
                <a:latin typeface="sf pro text"/>
              </a:rPr>
              <a:t> oferece acesso a recursos de rede, computadores (virtuais ou em hardware dedicado) e espaço de armazenamento de dados. O </a:t>
            </a:r>
            <a:r>
              <a:rPr lang="pt-BR" b="0" i="0" dirty="0" err="1" smtClean="0">
                <a:solidFill>
                  <a:srgbClr val="29303B"/>
                </a:solidFill>
                <a:effectLst/>
                <a:latin typeface="sf pro text"/>
              </a:rPr>
              <a:t>IaaS</a:t>
            </a:r>
            <a:r>
              <a:rPr lang="pt-BR" b="0" i="0" dirty="0" smtClean="0">
                <a:solidFill>
                  <a:srgbClr val="29303B"/>
                </a:solidFill>
                <a:effectLst/>
                <a:latin typeface="sf pro text"/>
              </a:rPr>
              <a:t> oferece o mais alto nível de flexibilidade e controle de gerenciamento sobre os recursos de TI. Ele é o tipo de computação mais semelhante aos recursos existentes de TI, já conhecidos por vários departamentos e desenvolvedores de TI.</a:t>
            </a:r>
          </a:p>
          <a:p>
            <a:r>
              <a:rPr lang="pt-BR" b="0" i="0" dirty="0" smtClean="0">
                <a:solidFill>
                  <a:srgbClr val="29303B"/>
                </a:solidFill>
                <a:effectLst/>
                <a:latin typeface="sf pro text"/>
              </a:rPr>
              <a:t/>
            </a:r>
            <a:br>
              <a:rPr lang="pt-BR" b="0" i="0" dirty="0" smtClean="0">
                <a:solidFill>
                  <a:srgbClr val="29303B"/>
                </a:solidFill>
                <a:effectLst/>
                <a:latin typeface="sf pro text"/>
              </a:rPr>
            </a:br>
            <a:endParaRPr lang="pt-BR" b="0" i="0" dirty="0" smtClean="0">
              <a:solidFill>
                <a:srgbClr val="29303B"/>
              </a:solidFill>
              <a:effectLst/>
              <a:latin typeface="sf pro text"/>
            </a:endParaRPr>
          </a:p>
          <a:p>
            <a:r>
              <a:rPr lang="pt-BR" b="1" i="0" dirty="0" smtClean="0">
                <a:solidFill>
                  <a:srgbClr val="29303B"/>
                </a:solidFill>
                <a:effectLst/>
                <a:latin typeface="sf pro text"/>
              </a:rPr>
              <a:t>Plataforma como serviço (</a:t>
            </a:r>
            <a:r>
              <a:rPr lang="pt-BR" b="1" i="0" dirty="0" err="1" smtClean="0">
                <a:solidFill>
                  <a:srgbClr val="29303B"/>
                </a:solidFill>
                <a:effectLst/>
                <a:latin typeface="sf pro text"/>
              </a:rPr>
              <a:t>PaaS</a:t>
            </a:r>
            <a:r>
              <a:rPr lang="pt-BR" b="1" i="0" dirty="0" smtClean="0">
                <a:solidFill>
                  <a:srgbClr val="29303B"/>
                </a:solidFill>
                <a:effectLst/>
                <a:latin typeface="sf pro text"/>
              </a:rPr>
              <a:t>)</a:t>
            </a:r>
            <a:endParaRPr lang="pt-BR" b="0" i="0" dirty="0" smtClean="0">
              <a:solidFill>
                <a:srgbClr val="29303B"/>
              </a:solidFill>
              <a:effectLst/>
              <a:latin typeface="sf pro text"/>
            </a:endParaRPr>
          </a:p>
          <a:p>
            <a:pPr algn="just"/>
            <a:r>
              <a:rPr lang="pt-BR" b="0" i="0" dirty="0" smtClean="0">
                <a:solidFill>
                  <a:srgbClr val="29303B"/>
                </a:solidFill>
                <a:effectLst/>
                <a:latin typeface="sf pro text"/>
              </a:rPr>
              <a:t>Com o </a:t>
            </a:r>
            <a:r>
              <a:rPr lang="pt-BR" b="0" i="0" dirty="0" err="1" smtClean="0">
                <a:solidFill>
                  <a:srgbClr val="29303B"/>
                </a:solidFill>
                <a:effectLst/>
                <a:latin typeface="sf pro text"/>
              </a:rPr>
              <a:t>PaaS</a:t>
            </a:r>
            <a:r>
              <a:rPr lang="pt-BR" b="0" i="0" dirty="0" smtClean="0">
                <a:solidFill>
                  <a:srgbClr val="29303B"/>
                </a:solidFill>
                <a:effectLst/>
                <a:latin typeface="sf pro text"/>
              </a:rPr>
              <a:t>, você não precisa mais gerenciar a infraestrutura subjacente (geralmente, hardware e sistemas operacionais) e pode manter o foco na implantação e no gerenciamento de aplicativos. Dessa forma, você fica mais eficiente, pois não precisa se preocupar com aquisição de recursos, planejamento de capacidade, manutenção de software, correções ou qualquer outro tipo de trabalho genérico repetitivo necessário para a execução dos aplicativos.</a:t>
            </a:r>
          </a:p>
          <a:p>
            <a:r>
              <a:rPr lang="pt-BR" b="0" i="0" dirty="0" smtClean="0">
                <a:solidFill>
                  <a:srgbClr val="29303B"/>
                </a:solidFill>
                <a:effectLst/>
                <a:latin typeface="sf pro text"/>
              </a:rPr>
              <a:t/>
            </a:r>
            <a:br>
              <a:rPr lang="pt-BR" b="0" i="0" dirty="0" smtClean="0">
                <a:solidFill>
                  <a:srgbClr val="29303B"/>
                </a:solidFill>
                <a:effectLst/>
                <a:latin typeface="sf pro text"/>
              </a:rPr>
            </a:br>
            <a:endParaRPr lang="pt-BR" b="0" i="0" dirty="0">
              <a:solidFill>
                <a:srgbClr val="29303B"/>
              </a:solidFill>
              <a:effectLst/>
              <a:latin typeface="sf pro text"/>
            </a:endParaRPr>
          </a:p>
        </p:txBody>
      </p:sp>
      <p:sp>
        <p:nvSpPr>
          <p:cNvPr id="4" name="Retângulo 3"/>
          <p:cNvSpPr/>
          <p:nvPr/>
        </p:nvSpPr>
        <p:spPr>
          <a:xfrm>
            <a:off x="6370749" y="2001008"/>
            <a:ext cx="5413420" cy="3416320"/>
          </a:xfrm>
          <a:prstGeom prst="rect">
            <a:avLst/>
          </a:prstGeom>
        </p:spPr>
        <p:txBody>
          <a:bodyPr wrap="square">
            <a:spAutoFit/>
          </a:bodyPr>
          <a:lstStyle/>
          <a:p>
            <a:endParaRPr lang="pt-BR" b="0" i="0" dirty="0" smtClean="0">
              <a:solidFill>
                <a:srgbClr val="29303B"/>
              </a:solidFill>
              <a:effectLst/>
              <a:latin typeface="sf pro text"/>
            </a:endParaRPr>
          </a:p>
          <a:p>
            <a:r>
              <a:rPr lang="pt-BR" b="1" i="0" dirty="0" smtClean="0">
                <a:solidFill>
                  <a:srgbClr val="29303B"/>
                </a:solidFill>
                <a:effectLst/>
                <a:latin typeface="sf pro text"/>
              </a:rPr>
              <a:t>Software como serviço (SaaS)</a:t>
            </a:r>
            <a:endParaRPr lang="pt-BR" b="0" i="0" dirty="0" smtClean="0">
              <a:solidFill>
                <a:srgbClr val="29303B"/>
              </a:solidFill>
              <a:effectLst/>
              <a:latin typeface="sf pro text"/>
            </a:endParaRPr>
          </a:p>
          <a:p>
            <a:pPr algn="just"/>
            <a:r>
              <a:rPr lang="pt-BR" b="0" i="0" dirty="0" smtClean="0">
                <a:solidFill>
                  <a:srgbClr val="29303B"/>
                </a:solidFill>
                <a:effectLst/>
                <a:latin typeface="sf pro text"/>
              </a:rPr>
              <a:t>O SaaS oferece um produto completo, executado e gerenciado pelo provedor de serviços. Na maioria dos casos, quando as pessoas mencionam SaaS, estão falando de aplicativos de usuários finais (como e-mail baseado na web). Com uma oferta de SaaS, você não precisa pensar sobre a manutenção do serviço ou o gerenciamento da infraestrutura subjacente. Você só precisa se preocupar sobre como utilizará esse software específico.</a:t>
            </a:r>
            <a:endParaRPr lang="pt-BR" b="0" i="0" dirty="0">
              <a:solidFill>
                <a:srgbClr val="29303B"/>
              </a:solidFill>
              <a:effectLst/>
              <a:latin typeface="sf pro text"/>
            </a:endParaRPr>
          </a:p>
        </p:txBody>
      </p:sp>
    </p:spTree>
    <p:extLst>
      <p:ext uri="{BB962C8B-B14F-4D97-AF65-F5344CB8AC3E}">
        <p14:creationId xmlns:p14="http://schemas.microsoft.com/office/powerpoint/2010/main" val="988863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96839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713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1799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766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8182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5289314"/>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166</Words>
  <Application>Microsoft Office PowerPoint</Application>
  <PresentationFormat>Widescreen</PresentationFormat>
  <Paragraphs>9</Paragraphs>
  <Slides>12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Calibri</vt:lpstr>
      <vt:lpstr>Calibri Light</vt:lpstr>
      <vt:lpstr>sf pro text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Conta da Microsoft</dc:creator>
  <cp:lastModifiedBy>Conta da Microsoft</cp:lastModifiedBy>
  <cp:revision>2</cp:revision>
  <dcterms:created xsi:type="dcterms:W3CDTF">2020-07-26T13:40:39Z</dcterms:created>
  <dcterms:modified xsi:type="dcterms:W3CDTF">2020-07-26T13:45:51Z</dcterms:modified>
</cp:coreProperties>
</file>