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ABF-38F7-478E-A252-0BDE331366E4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107E-1537-4420-A0A2-AB5AA239C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8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ABF-38F7-478E-A252-0BDE331366E4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107E-1537-4420-A0A2-AB5AA239C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10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ABF-38F7-478E-A252-0BDE331366E4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107E-1537-4420-A0A2-AB5AA239C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45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ABF-38F7-478E-A252-0BDE331366E4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107E-1537-4420-A0A2-AB5AA239C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22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ABF-38F7-478E-A252-0BDE331366E4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107E-1537-4420-A0A2-AB5AA239C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27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ABF-38F7-478E-A252-0BDE331366E4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107E-1537-4420-A0A2-AB5AA239C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75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ABF-38F7-478E-A252-0BDE331366E4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107E-1537-4420-A0A2-AB5AA239C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15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ABF-38F7-478E-A252-0BDE331366E4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107E-1537-4420-A0A2-AB5AA239C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9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ABF-38F7-478E-A252-0BDE331366E4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107E-1537-4420-A0A2-AB5AA239C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ABF-38F7-478E-A252-0BDE331366E4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107E-1537-4420-A0A2-AB5AA239C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66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5ABF-38F7-478E-A252-0BDE331366E4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107E-1537-4420-A0A2-AB5AA239C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95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5ABF-38F7-478E-A252-0BDE331366E4}" type="datetimeFigureOut">
              <a:rPr lang="pt-BR" smtClean="0"/>
              <a:t>02/08/2020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1107E-1537-4420-A0A2-AB5AA239C2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95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9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2</cp:revision>
  <dcterms:created xsi:type="dcterms:W3CDTF">2020-08-02T15:16:34Z</dcterms:created>
  <dcterms:modified xsi:type="dcterms:W3CDTF">2020-08-02T15:28:12Z</dcterms:modified>
</cp:coreProperties>
</file>