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5DD0-D7DC-4581-B8F6-3A2A29ACDF4B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FC6B-218D-4EA0-945C-BB30590ECB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86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5DD0-D7DC-4581-B8F6-3A2A29ACDF4B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FC6B-218D-4EA0-945C-BB30590ECB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8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5DD0-D7DC-4581-B8F6-3A2A29ACDF4B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FC6B-218D-4EA0-945C-BB30590ECB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74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5DD0-D7DC-4581-B8F6-3A2A29ACDF4B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FC6B-218D-4EA0-945C-BB30590ECB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11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5DD0-D7DC-4581-B8F6-3A2A29ACDF4B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FC6B-218D-4EA0-945C-BB30590ECB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71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5DD0-D7DC-4581-B8F6-3A2A29ACDF4B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FC6B-218D-4EA0-945C-BB30590ECB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42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5DD0-D7DC-4581-B8F6-3A2A29ACDF4B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FC6B-218D-4EA0-945C-BB30590ECB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73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5DD0-D7DC-4581-B8F6-3A2A29ACDF4B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FC6B-218D-4EA0-945C-BB30590ECB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1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5DD0-D7DC-4581-B8F6-3A2A29ACDF4B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FC6B-218D-4EA0-945C-BB30590ECB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49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5DD0-D7DC-4581-B8F6-3A2A29ACDF4B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FC6B-218D-4EA0-945C-BB30590ECB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52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5DD0-D7DC-4581-B8F6-3A2A29ACDF4B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FC6B-218D-4EA0-945C-BB30590ECB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16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D5DD0-D7DC-4581-B8F6-3A2A29ACDF4B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2FC6B-218D-4EA0-945C-BB30590ECB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36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pt/s3/storage-classes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4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2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96119" y="1016718"/>
            <a:ext cx="1069529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i="0" dirty="0" smtClean="0">
                <a:solidFill>
                  <a:srgbClr val="29303B"/>
                </a:solidFill>
                <a:effectLst/>
                <a:latin typeface="sf pro text"/>
              </a:rPr>
              <a:t>Quais categorias de armazenamento o </a:t>
            </a:r>
            <a:r>
              <a:rPr lang="pt-BR" b="1" i="0" dirty="0" err="1" smtClean="0">
                <a:solidFill>
                  <a:srgbClr val="29303B"/>
                </a:solidFill>
                <a:effectLst/>
                <a:latin typeface="sf pro text"/>
              </a:rPr>
              <a:t>Amazon</a:t>
            </a:r>
            <a:r>
              <a:rPr lang="pt-BR" b="1" i="0" dirty="0" smtClean="0">
                <a:solidFill>
                  <a:srgbClr val="29303B"/>
                </a:solidFill>
                <a:effectLst/>
                <a:latin typeface="sf pro text"/>
              </a:rPr>
              <a:t> S3 oferece?</a:t>
            </a:r>
            <a:endParaRPr lang="pt-BR" b="0" i="0" dirty="0" smtClean="0">
              <a:solidFill>
                <a:srgbClr val="29303B"/>
              </a:solidFill>
              <a:effectLst/>
              <a:latin typeface="sf pro text"/>
            </a:endParaRPr>
          </a:p>
          <a:p>
            <a:pPr algn="just"/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O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Amazon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S3 oferece uma ampla variedade de classes de armazenamento para diferentes casos de uso. Elas incluem S3 Standard, para armazenamento geral de dados acessados com frequência, S3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Intelligent-Tiering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, para dados com padrões de acesso desconhecido ou dinâmico, S3 Standard-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Infrequent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Access (S3 Standard – IA) e S3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One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Zone-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Infrequent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Access (S3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One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Zone – IA) para dados de longa vida, mas acessados com menos frequência e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Amazon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S3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Glacier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(S3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Glacier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) e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Amazon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S3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Glacier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Deep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Archive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(S3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Glacier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Deep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Archive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) para preservação digital e arquivamento de dados de longo prazo. Você pode saber mais sobre essas classes de armazenamento na </a:t>
            </a:r>
            <a:r>
              <a:rPr lang="pt-BR" b="0" i="0" u="none" strike="noStrike" dirty="0" smtClean="0">
                <a:solidFill>
                  <a:srgbClr val="007791"/>
                </a:solidFill>
                <a:effectLst/>
                <a:latin typeface="sf pro text"/>
                <a:hlinkClick r:id="rId2"/>
              </a:rPr>
              <a:t>página Classes de armazenamento do </a:t>
            </a:r>
            <a:r>
              <a:rPr lang="pt-BR" b="0" i="0" u="none" strike="noStrike" dirty="0" err="1" smtClean="0">
                <a:solidFill>
                  <a:srgbClr val="007791"/>
                </a:solidFill>
                <a:effectLst/>
                <a:latin typeface="sf pro text"/>
                <a:hlinkClick r:id="rId2"/>
              </a:rPr>
              <a:t>Amazon</a:t>
            </a:r>
            <a:r>
              <a:rPr lang="pt-BR" b="0" i="0" u="none" strike="noStrike" dirty="0" smtClean="0">
                <a:solidFill>
                  <a:srgbClr val="007791"/>
                </a:solidFill>
                <a:effectLst/>
                <a:latin typeface="sf pro text"/>
                <a:hlinkClick r:id="rId2"/>
              </a:rPr>
              <a:t> S3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.</a:t>
            </a:r>
            <a:endParaRPr lang="pt-BR" b="0" i="0" dirty="0">
              <a:solidFill>
                <a:srgbClr val="29303B"/>
              </a:solidFill>
              <a:effectLst/>
              <a:latin typeface="sf pro text"/>
            </a:endParaRPr>
          </a:p>
        </p:txBody>
      </p:sp>
    </p:spTree>
    <p:extLst>
      <p:ext uri="{BB962C8B-B14F-4D97-AF65-F5344CB8AC3E}">
        <p14:creationId xmlns:p14="http://schemas.microsoft.com/office/powerpoint/2010/main" val="169088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791570" y="505684"/>
            <a:ext cx="1074078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O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Amazon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CloudFront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é um serviço rápido de rede de entrega de conteúdo (CDN) que entrega dados, vídeos, aplicativos e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APIs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a clientes em todo o mundo com segurança, baixa latência e altas velocidades de transferência em um ambiente de uso facilitado para desenvolvedores. O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CloudFront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é integrado com a AWS; ambos são locais físicos conectados diretamente à infraestrutura global da AWS, bem como a outros serviços da AWS. O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CloudFront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funciona de forma transparente com serviços como AWS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Shield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para mitigação de ataques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DDoS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;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Amazon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S3,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Elastic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Load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Balancing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ou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Amazon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EC2 como origens para os aplicativos; e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Lambda@Edge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para executar código personalizado mais perto dos usuários dos clientes e personalizar a experiência dos usuários. Por fim, se você usar origens na AWS, como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Amazon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S3,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Amazon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EC2 ou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Elastic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Load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Balancing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, a transferência de dados entre esses serviços e o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CloudFront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não será cobrada.</a:t>
            </a:r>
            <a:endParaRPr lang="pt-BR" b="0" i="0" dirty="0">
              <a:solidFill>
                <a:srgbClr val="29303B"/>
              </a:solidFill>
              <a:effectLst/>
              <a:latin typeface="sf pro text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91569" y="3746775"/>
            <a:ext cx="107407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Você pode começar a usar a rede de entrega de conteúdo em questão de minutos com as mesmas ferramentas da AWS que você já conhece: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APIs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, Console de Gerenciamento da AWS, AWS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CloudFormation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,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ILCs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e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SDKs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. A CDN da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Amazon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 oferece um modelo de definição de preço simples com pagamento conforme o uso, sem taxas adiantadas ou contratos obrigatórios de longo prazo. O suporte à CDN está incluso na sua assinatura atual do AWS </a:t>
            </a:r>
            <a:r>
              <a:rPr lang="pt-BR" b="0" i="0" dirty="0" err="1" smtClean="0">
                <a:solidFill>
                  <a:srgbClr val="29303B"/>
                </a:solidFill>
                <a:effectLst/>
                <a:latin typeface="sf pro text"/>
              </a:rPr>
              <a:t>Support</a:t>
            </a:r>
            <a:r>
              <a:rPr lang="pt-BR" b="0" i="0" dirty="0" smtClean="0">
                <a:solidFill>
                  <a:srgbClr val="29303B"/>
                </a:solidFill>
                <a:effectLst/>
                <a:latin typeface="sf pro text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52281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373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sf pro text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6</cp:revision>
  <dcterms:created xsi:type="dcterms:W3CDTF">2020-08-02T12:21:37Z</dcterms:created>
  <dcterms:modified xsi:type="dcterms:W3CDTF">2020-08-02T15:16:21Z</dcterms:modified>
</cp:coreProperties>
</file>