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E0A8-A851-41D0-8B3B-2B6C5399F6BB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762F-7950-498A-9A75-3C7C114158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5004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E0A8-A851-41D0-8B3B-2B6C5399F6BB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762F-7950-498A-9A75-3C7C114158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138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E0A8-A851-41D0-8B3B-2B6C5399F6BB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762F-7950-498A-9A75-3C7C114158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203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E0A8-A851-41D0-8B3B-2B6C5399F6BB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762F-7950-498A-9A75-3C7C114158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9052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E0A8-A851-41D0-8B3B-2B6C5399F6BB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762F-7950-498A-9A75-3C7C114158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559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E0A8-A851-41D0-8B3B-2B6C5399F6BB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762F-7950-498A-9A75-3C7C114158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6521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E0A8-A851-41D0-8B3B-2B6C5399F6BB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762F-7950-498A-9A75-3C7C114158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6947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E0A8-A851-41D0-8B3B-2B6C5399F6BB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762F-7950-498A-9A75-3C7C114158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3312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E0A8-A851-41D0-8B3B-2B6C5399F6BB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762F-7950-498A-9A75-3C7C114158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748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E0A8-A851-41D0-8B3B-2B6C5399F6BB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762F-7950-498A-9A75-3C7C114158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3366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E0A8-A851-41D0-8B3B-2B6C5399F6BB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762F-7950-498A-9A75-3C7C114158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785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3E0A8-A851-41D0-8B3B-2B6C5399F6BB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C762F-7950-498A-9A75-3C7C114158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164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262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21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494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989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da Microsoft</dc:creator>
  <cp:lastModifiedBy>Conta da Microsoft</cp:lastModifiedBy>
  <cp:revision>3</cp:revision>
  <dcterms:created xsi:type="dcterms:W3CDTF">2020-08-02T21:06:01Z</dcterms:created>
  <dcterms:modified xsi:type="dcterms:W3CDTF">2020-08-02T21:43:22Z</dcterms:modified>
</cp:coreProperties>
</file>