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8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1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45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22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2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5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5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5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9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4</cp:revision>
  <dcterms:created xsi:type="dcterms:W3CDTF">2020-08-02T15:16:34Z</dcterms:created>
  <dcterms:modified xsi:type="dcterms:W3CDTF">2020-08-02T21:05:26Z</dcterms:modified>
</cp:coreProperties>
</file>