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8C0A-B18E-0915-B5B7-EAD016BF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70055-88C0-C139-374F-D02C4490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FEC3-FF72-8646-D514-13192301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80CE-D873-6CEF-6CFD-AC480FE2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3F9A-8EEA-1F0C-2E4D-2A9376A4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BEF2-8D4A-0FFF-F53F-F59EC280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D04C-A972-83BE-8716-FED67FF4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5463-E6D0-E425-661C-87BB7B07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1254-3DAF-1CAD-C6F7-F0E245F0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98F1-B4CA-B7DA-65FC-9EFAE5BE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F8065-B318-D157-E82D-4DA6F3C37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808E-CAF8-3BE9-A382-C3545B91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0EAB-7C65-DE78-22A4-A6E59E31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70A4-D4B3-4187-CB4C-58F2CB5A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51E4-196B-FEE9-7CDA-E1E7FB2E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9EA-DDDE-8810-8FB4-9EC9A591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665B-1471-76C6-16E9-45EA9B1B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FCBC-BDBB-9B45-D2B3-261F0C16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34F7-F714-44D2-8CB2-32FF1E2B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775B-2BFF-9617-3486-B7CE59C3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3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C63D-B9A8-6A5A-AB50-28908F22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D02A-B743-E602-DDE8-8BC86B2A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819E-AF73-4CAE-416E-394A6257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3F8-579A-C68D-EA3A-007D63EE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A3AB-6CB9-0543-2516-0E9EB61A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AF0B-B56B-79A7-C557-C3FCFC28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ABA5-9B91-5011-A29E-273C67D4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9BE8-0279-FB11-8049-056900DA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7FEA-5012-2B99-7A9E-826AFC37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AAC0-5AFC-B9D3-FDE1-6E18BBD1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9114-9076-1D0E-FC02-883EBEC7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724-25E2-86CD-5838-F240A07D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9252-6C39-FD46-DE1E-872FC8D4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FF72-C506-405D-04E9-E9A2ABF14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5ABB1-C920-0E36-0C97-F3A374C1D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94D40-260F-980C-CD5C-67013F3EE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42FC3-37F3-3AA8-5998-E9281868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C1349-B3F1-AEF9-5325-6E4FE8F6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1748A-082F-5DD3-F630-EA2A2E02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6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49F8-C38A-7448-9701-69D02225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CF837-8D4B-9108-DDD5-40AD20EA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B420-A861-1B35-B515-66F55EC7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B47DD-B38C-44F2-0765-4AA9C35F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F21D8-0A5A-6B0A-21FF-4AC96B6A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316FB-2A40-EA91-3F4F-F3577208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2DA3-1370-BEFF-B191-448E8126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3072-A55D-389D-0E18-FD29187D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7F48-F06C-AACD-4287-762E77DB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FFBE-8B19-E504-6B0A-A9702D18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A55E-CD44-F581-7013-4CE0A063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62C2-693C-BCF1-05EB-056A48CD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DB111-07D1-3479-BB19-23431678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EA66-B9D1-52B1-A5FB-A63616C3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ED12B-8744-4D80-153A-187EB5629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8425A-4226-16D3-B9D5-77D8AF74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65E7-65EF-D3DE-D887-5D5A94CA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AADFC-3037-D7B0-D98B-4AD0F75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BC5F4-5B68-2806-DB92-0A352AB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134B1-4868-DA79-B881-61732C09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BCA4-1B4E-947C-6CD3-53685DC2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1E78-5573-E699-B53B-41D4F1F6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04676-939E-4EB6-94C0-EDEFAE60DBB7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51D5-264B-BC3B-4951-94720BF6E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0A5B-3743-6CBA-5C8A-C98A544C8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0284-7893-41F3-894D-11783D4A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7C8D2-9D02-5428-CD4C-F21DAC7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General Conference</a:t>
            </a:r>
            <a:br>
              <a:rPr lang="en-US" sz="5400" dirty="0"/>
            </a:br>
            <a:r>
              <a:rPr lang="en-US" sz="5400" dirty="0"/>
              <a:t>Word Count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9FB83-C68E-C59B-45BB-BBD691EF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849744"/>
            <a:ext cx="7226694" cy="49322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AFDEF5-5CE8-1DA2-0E86-5903DE9B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1201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A73A-85CA-26C8-B09B-7ADB5C78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did you build and how does it work?</a:t>
            </a:r>
            <a:b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F6811-58BB-4291-B65E-44B9C723C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87727"/>
            <a:ext cx="7225748" cy="40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1FD9F-71CD-8583-8436-E2244619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is the purpose and objective of your dashboard?</a:t>
            </a:r>
            <a:br>
              <a:rPr lang="en-US" sz="45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E9A7-04BF-8F2C-3860-7A867C67080D}"/>
              </a:ext>
            </a:extLst>
          </p:cNvPr>
          <p:cNvSpPr txBox="1"/>
          <p:nvPr/>
        </p:nvSpPr>
        <p:spPr>
          <a:xfrm>
            <a:off x="8432800" y="665018"/>
            <a:ext cx="2253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Count the most used words during the first session of general conference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Understand by looking at the most common words what lessons we should pay more attention to</a:t>
            </a:r>
          </a:p>
        </p:txBody>
      </p:sp>
    </p:spTree>
    <p:extLst>
      <p:ext uri="{BB962C8B-B14F-4D97-AF65-F5344CB8AC3E}">
        <p14:creationId xmlns:p14="http://schemas.microsoft.com/office/powerpoint/2010/main" val="150599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F276D-0198-2E7C-AD2E-506AB2C4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does this dashboard teach us about your data source?</a:t>
            </a:r>
            <a:br>
              <a:rPr lang="en-US" sz="3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247B7-42E1-A0AF-970A-5395B315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32" y="2662382"/>
            <a:ext cx="7909559" cy="289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C0084-7C2A-3CD2-EE45-94416F8B27DB}"/>
              </a:ext>
            </a:extLst>
          </p:cNvPr>
          <p:cNvSpPr txBox="1"/>
          <p:nvPr/>
        </p:nvSpPr>
        <p:spPr>
          <a:xfrm>
            <a:off x="8645236" y="2780145"/>
            <a:ext cx="2558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The name of Jesus Christ is the most common word</a:t>
            </a:r>
          </a:p>
          <a:p>
            <a:pPr marL="342900" indent="-342900">
              <a:buAutoNum type="arabicParenR"/>
            </a:pPr>
            <a:r>
              <a:rPr lang="en-US" dirty="0"/>
              <a:t>Sister </a:t>
            </a:r>
            <a:r>
              <a:rPr lang="en-US" dirty="0" err="1"/>
              <a:t>Aburto</a:t>
            </a:r>
            <a:r>
              <a:rPr lang="en-US" dirty="0"/>
              <a:t> had the most Christ focused talk</a:t>
            </a:r>
          </a:p>
          <a:p>
            <a:pPr marL="342900" indent="-342900">
              <a:buAutoNum type="arabicParenR"/>
            </a:pPr>
            <a:r>
              <a:rPr lang="en-US" dirty="0"/>
              <a:t>Out of the apostles that spoke, Elder Andersen is the one who spoke the most about Christ.</a:t>
            </a:r>
          </a:p>
        </p:txBody>
      </p:sp>
    </p:spTree>
    <p:extLst>
      <p:ext uri="{BB962C8B-B14F-4D97-AF65-F5344CB8AC3E}">
        <p14:creationId xmlns:p14="http://schemas.microsoft.com/office/powerpoint/2010/main" val="10376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6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33FB6-78AF-4A9F-173C-34BA7C78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92245-A413-8070-B694-CCE03A6E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90" y="1616581"/>
            <a:ext cx="7966363" cy="30207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39FCBB-F4AB-39C4-6E30-DCB691A9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054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General Conference Word Count</vt:lpstr>
      <vt:lpstr>What did you build and how does it work? </vt:lpstr>
      <vt:lpstr>What is the purpose and objective of your dashboard? </vt:lpstr>
      <vt:lpstr>What does this dashboard teach us about your data source? 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Conference Word Count</dc:title>
  <dc:creator>Júlio Matheus Ferreira</dc:creator>
  <cp:lastModifiedBy>Júlio Matheus Ferreira</cp:lastModifiedBy>
  <cp:revision>1</cp:revision>
  <dcterms:created xsi:type="dcterms:W3CDTF">2022-07-18T09:33:34Z</dcterms:created>
  <dcterms:modified xsi:type="dcterms:W3CDTF">2022-07-18T09:42:33Z</dcterms:modified>
</cp:coreProperties>
</file>