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0BA3-5A6D-F6E8-2146-2DBB1DBF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829FF-F95E-CDAF-36A0-A2A7408A7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01F2-51E0-F9EB-3315-8F9DF65B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2F5B-37C7-04FC-863F-28576027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D303-CA16-0C84-A214-BA85B1A0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1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86FF-A3CA-AD2D-495D-97C72DE8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B38DF-9905-E7F4-736D-4737B7238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580F-0B77-9627-9460-68503799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DB89F-B9B3-7A75-8BC3-E956CD4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0472-544A-8404-6E07-9ADE697A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8A76D-1359-83EB-BAB3-34000D12C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11DD8-2C6A-9003-EC35-276263512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179A-C71A-BBCA-40DE-C9E770AB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8DBB-9147-FC5F-2D5B-2830B509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3466-855D-B68A-F8BD-9AB75D2A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2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8450-E768-2B18-3CD2-B46718D8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A92D-9439-3437-BAA8-14ACFB81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F2E4-FA10-4BE6-ED9B-771E942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F8D6-816A-E8B3-0542-C99FC983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FDDB-50B4-494B-1FC1-0D5D1471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166D-EBAB-037D-02DE-73F4DD6B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742A-D7C4-1BAE-073B-8C0AE41D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9742E-887A-FFB8-9078-2F040A48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333F-A5DB-E7E4-DAAB-E4F1CED2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E6A3-D77D-505B-6A2C-73FFE0C1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8D28-CD8D-A371-58AC-3CF012E5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0759-107C-9805-65C0-CED80BC0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1F0D0-9266-4A64-18F6-3AF5A997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F77AC-4722-6E9C-F09F-443DDDBB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D1742-4B44-07D8-3230-1E291D46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86137-328C-2A9C-0347-6167595B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2E19-77C2-4323-306F-B4BCDC25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2428-D797-7247-14D7-391CC9EB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28D41-8529-47C7-8B90-2029D4F75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B7487-71AC-FCC2-0E0A-EB7F5D71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C90A7-4BCF-92A9-EA7D-2515C235C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2C435-659D-B682-E2B1-C7529088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50D2-B1E7-E006-B1E2-33C4C3E9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EC6E7-C15F-79FC-90CC-1F7EDB8A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D79E-D903-4C62-CCE3-787A4D6E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F19BD-5969-DD5C-3611-DB0A1CA7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C7B13-B4A2-C392-9848-ACDF8AE0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63A04-1FFB-2FF2-3107-01949933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E3ABB-B15D-1D8B-8DC6-1BB8BF7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31A5F-04DD-8195-69C3-694E283D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8E76-A654-5E15-CB96-54119CBF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3E6B-9F6F-C6B0-56DB-C77063B0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4CB6-8E47-7FD0-1377-C4C95AF9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62C55-AFC0-71AB-9FF6-762B7B82F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9A164-F2A0-056B-4021-6C736208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1A754-F2AE-5D90-E9DF-2C8C0BC7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7417C-F0A7-E3F7-99B1-153CF4F3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45A9-73D1-001F-AA69-5BF30FA6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43C25-532E-B4AF-CC23-5497D4114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77756-A82B-037D-E7B4-DFCD95BE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BB731-6051-22FD-8C34-5F6AA0F7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E5E9-59D9-657B-44BF-E6B2B87C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3A41-480E-6C74-5739-AD0AF05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94809-0011-183B-07FF-44341E86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9390B-16A8-9DA6-A709-DD8AA69A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1489-6494-0354-0203-B2B721FCC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0B2C-A832-406B-A912-701E52771B12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3D97-F2B2-3B62-0475-038186E25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D336-70A5-7A45-0D5D-D58D80FC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398A7-4CBA-449D-9282-054AD2138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2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FE180-FFEE-5882-4CC9-E43ACD1B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did you build and how does it work?</a:t>
            </a:r>
            <a:b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37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880D7-75A8-C8D1-63AB-2191C3E07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7" y="1852952"/>
            <a:ext cx="5718042" cy="3608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9F9716-9BBD-2C9A-1A84-3639FE26C12B}"/>
              </a:ext>
            </a:extLst>
          </p:cNvPr>
          <p:cNvSpPr txBox="1"/>
          <p:nvPr/>
        </p:nvSpPr>
        <p:spPr>
          <a:xfrm>
            <a:off x="4533396" y="741810"/>
            <a:ext cx="702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women rating by age.</a:t>
            </a:r>
          </a:p>
        </p:txBody>
      </p:sp>
    </p:spTree>
    <p:extLst>
      <p:ext uri="{BB962C8B-B14F-4D97-AF65-F5344CB8AC3E}">
        <p14:creationId xmlns:p14="http://schemas.microsoft.com/office/powerpoint/2010/main" val="8742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6FE180-FFEE-5882-4CC9-E43ACD1B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is the purpose and objective of your project?</a:t>
            </a:r>
            <a:br>
              <a:rPr lang="en-US" sz="50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99750-3E83-B626-8957-468AE250A291}"/>
              </a:ext>
            </a:extLst>
          </p:cNvPr>
          <p:cNvSpPr txBox="1"/>
          <p:nvPr/>
        </p:nvSpPr>
        <p:spPr>
          <a:xfrm>
            <a:off x="7980218" y="831273"/>
            <a:ext cx="2170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1 ) Understand if there is any correlation between age and ratings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2) Understand if it is possible to predict a woman’s rating based on her age.</a:t>
            </a:r>
          </a:p>
        </p:txBody>
      </p:sp>
    </p:spTree>
    <p:extLst>
      <p:ext uri="{BB962C8B-B14F-4D97-AF65-F5344CB8AC3E}">
        <p14:creationId xmlns:p14="http://schemas.microsoft.com/office/powerpoint/2010/main" val="26770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17B9E-144C-3B2F-A891-89BA4AA1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does your solution teach us about predicting your dependent variable (for example house prices)?</a:t>
            </a:r>
            <a:br>
              <a:rPr lang="en-US" sz="1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8F168C-6947-349C-EA32-91FDCCD7F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287192"/>
            <a:ext cx="11496821" cy="24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5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ef5274-90b8-4b3f-8a76-b4c36a43e904}" enabled="1" method="Standard" siteId="{61e6eeb3-5fd7-4aaa-ae3c-61e8deb09b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did you build and how does it work?  </vt:lpstr>
      <vt:lpstr>What is the purpose and objective of your project? </vt:lpstr>
      <vt:lpstr>What does your solution teach us about predicting your dependent variable (for example house prices)?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did you build and how does it work?  </dc:title>
  <dc:creator>Júlio Matheus Ferreira</dc:creator>
  <cp:lastModifiedBy>Júlio Matheus Ferreira</cp:lastModifiedBy>
  <cp:revision>1</cp:revision>
  <dcterms:created xsi:type="dcterms:W3CDTF">2022-07-18T09:12:01Z</dcterms:created>
  <dcterms:modified xsi:type="dcterms:W3CDTF">2022-07-18T09:25:21Z</dcterms:modified>
</cp:coreProperties>
</file>