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35D-F9CA-DABF-B7E8-2105A1FD2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B56F1-3407-4727-DFFB-6B80A807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538-BDAC-5B8F-F76B-F0EFD7C1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E0A9-941C-0514-7E85-2166AFE9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B7FFE-20F0-4EE0-2735-5CE4FE27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0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94D2-7DE5-9C20-CE5F-DC0F5355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13829-46D8-2C90-5B2A-4CAA1259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D9DF1-1301-116E-1C45-771FC610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42E55-36E0-F11F-3B68-489CC118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7E5E7-01E8-BD0A-2D82-2745437F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0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1C7D-BC25-1A32-9B43-94A958C8B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B3780-08EC-986F-896E-90BAC23BA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9E793-8E80-0FAB-C516-8D6F9520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AF960-9EE9-2E71-EAA8-983D6BBB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0C7D-ABBC-BB1A-3E49-40E85419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97C9-24C8-D885-C956-459A4733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81C1-7C4A-B0BC-E126-5C60B72CC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F6D2-C80D-3395-247E-CFD56F30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10D46-DBDD-8C96-000A-896CE403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AE09F-CF41-0726-64FA-AEC0539B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F891-EE10-B0A4-1E81-C1613562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F070-7F29-6756-79C8-7E03EA313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89CF9-7AE3-5D01-F8B6-0008DF00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036B5-B1FF-3DD0-C7E1-FA5B97092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141-BB48-0806-9166-2ECCDA8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2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B67-2B25-78E9-CFE2-E5F0A0C5C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C1376-6571-3901-3F41-6152E29AC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8B8E2-901D-69AF-9611-B77D98459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D624-6B1E-4560-6E56-9382BAAC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486F1-A011-A1B1-CF7E-C4393014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1437C-5E29-581B-487C-9F9A4E33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6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ACE1-72EF-8359-0D44-D536DE5F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494B9-ACCF-11EC-E8CE-95F7162E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2155C-F1BB-A972-5B6D-D81F5357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D46AD-00AD-AFDB-3175-AB86A652C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6D4D6-858A-436B-E48F-36CCC96D7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CEA46-641F-1E80-2177-FCEA317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022DB-D493-0654-B724-E5B50DE0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84568-EB39-C120-1717-14627086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148E-A89C-F14E-788B-9BE59666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5B44F-10B5-C898-4CEA-6F04392B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EF6CA-F2D0-3644-6490-1FD664B5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3D7AD-010D-F7AC-967F-3EA9B93EB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3790D-8AB3-0EC1-476A-A11408B0E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7CC69-2765-05B3-A070-7AA6DC9F2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3BC5D-BC68-A896-863D-F2A16D50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0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4DA0-F231-6993-BABC-9D39F0C4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8EA0-4BD9-AF9E-1C70-AC71053C4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49679-F2B9-C925-8668-E8475951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D6BD3-EBE7-F075-F7B1-DC3697D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36641-33C5-6461-2267-63B527AC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2552F-244F-3186-192A-E7B61117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3FD8-E278-4D21-6417-3D37B9D6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641BF-11E4-CDB1-2C50-4ED48C5B8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C302B0-579D-554A-0C15-694722A2F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FD069-B1C1-9B34-9ACC-F29A0014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7DB52-CB2C-5460-4557-85195E82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056D-0780-7FF9-8D38-340FD5FC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B19E9-EACB-EAFE-584F-1A7CA997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0048D-9737-4B7B-4B34-4C78554C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D622A-D0BA-E81C-B9B3-2EF8AFC14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8F5D2-45EF-4DE8-B2B2-559667F94BF1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CE9A-16B9-8F73-15FB-75425BB83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D4D5-F319-5E56-6EF9-F757A75DE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6005E5-83F4-474C-B00B-6958E2F0F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55A890-B60B-4670-9DC2-69DC0501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4580-F57D-CD93-8A70-F356EE947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688" y="582612"/>
            <a:ext cx="2469624" cy="2846070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Data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234D2-2A9E-1158-89BF-B836AE1A7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3297382"/>
            <a:ext cx="2446465" cy="2967266"/>
          </a:xfrm>
        </p:spPr>
        <p:txBody>
          <a:bodyPr>
            <a:normAutofit/>
          </a:bodyPr>
          <a:lstStyle/>
          <a:p>
            <a:pPr marL="342900" indent="-342900" algn="l">
              <a:buAutoNum type="arabicParenR"/>
            </a:pPr>
            <a:r>
              <a:rPr lang="en-US" sz="1600" dirty="0"/>
              <a:t>Used SSIS to import data to SSMS</a:t>
            </a:r>
          </a:p>
          <a:p>
            <a:pPr marL="342900" indent="-342900" algn="l">
              <a:buAutoNum type="arabicParenR"/>
            </a:pPr>
            <a:r>
              <a:rPr lang="en-US" sz="1600" dirty="0"/>
              <a:t>Used SSMS to model the data and create views</a:t>
            </a:r>
          </a:p>
          <a:p>
            <a:pPr marL="342900" indent="-342900" algn="l">
              <a:buAutoNum type="arabicParenR"/>
            </a:pPr>
            <a:r>
              <a:rPr lang="en-US" sz="1600" dirty="0"/>
              <a:t>Used Power BI to relate the data and create the visual report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14927A-6653-120D-D006-9E106018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13" y="883463"/>
            <a:ext cx="2492196" cy="2523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30A695-DF89-93BA-DD75-FB83FEE5A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892" y="883463"/>
            <a:ext cx="2986679" cy="2523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36D32C-05A3-53BD-3F0E-621B3CC49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4251" y="3581605"/>
            <a:ext cx="3703320" cy="2490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444334-C835-7C7A-A54B-EB1A8C21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2998" y="3951254"/>
            <a:ext cx="3703320" cy="175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0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7A5CD7-7972-DA8A-41BD-5B3EB453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856" b="1"/>
          <a:stretch/>
        </p:blipFill>
        <p:spPr>
          <a:xfrm>
            <a:off x="3435926" y="754148"/>
            <a:ext cx="7917873" cy="499557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AB9FE8D-3A18-09E8-6C80-F2510C6A8365}"/>
              </a:ext>
            </a:extLst>
          </p:cNvPr>
          <p:cNvSpPr/>
          <p:nvPr/>
        </p:nvSpPr>
        <p:spPr>
          <a:xfrm>
            <a:off x="914829" y="754148"/>
            <a:ext cx="2401455" cy="4861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dashboard is designed to measure sales perspective over the country.</a:t>
            </a:r>
          </a:p>
        </p:txBody>
      </p:sp>
    </p:spTree>
    <p:extLst>
      <p:ext uri="{BB962C8B-B14F-4D97-AF65-F5344CB8AC3E}">
        <p14:creationId xmlns:p14="http://schemas.microsoft.com/office/powerpoint/2010/main" val="421938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Data Prep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Prep</dc:title>
  <dc:creator>Júlio Matheus Ferreira</dc:creator>
  <cp:lastModifiedBy>Júlio Matheus Ferreira</cp:lastModifiedBy>
  <cp:revision>1</cp:revision>
  <dcterms:created xsi:type="dcterms:W3CDTF">2022-06-01T08:22:13Z</dcterms:created>
  <dcterms:modified xsi:type="dcterms:W3CDTF">2022-06-01T08:28:01Z</dcterms:modified>
</cp:coreProperties>
</file>