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0BA3-5A6D-F6E8-2146-2DBB1DBFC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829FF-F95E-CDAF-36A0-A2A7408A7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801F2-51E0-F9EB-3315-8F9DF65BF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0B2C-A832-406B-A912-701E52771B12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A2F5B-37C7-04FC-863F-285760275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8D303-CA16-0C84-A214-BA85B1A03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98A7-4CBA-449D-9282-054AD2138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17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B86FF-A3CA-AD2D-495D-97C72DE8E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4B38DF-9905-E7F4-736D-4737B7238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1580F-0B77-9627-9460-685037997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0B2C-A832-406B-A912-701E52771B12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DB89F-B9B3-7A75-8BC3-E956CD45D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00472-544A-8404-6E07-9ADE697A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98A7-4CBA-449D-9282-054AD2138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1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D8A76D-1359-83EB-BAB3-34000D12C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11DD8-2C6A-9003-EC35-276263512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6179A-C71A-BBCA-40DE-C9E770ABD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0B2C-A832-406B-A912-701E52771B12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48DBB-9147-FC5F-2D5B-2830B509F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43466-855D-B68A-F8BD-9AB75D2A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98A7-4CBA-449D-9282-054AD2138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29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C8450-E768-2B18-3CD2-B46718D84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7A92D-9439-3437-BAA8-14ACFB816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8F2E4-FA10-4BE6-ED9B-771E942D7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0B2C-A832-406B-A912-701E52771B12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2F8D6-816A-E8B3-0542-C99FC9837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AFDDB-50B4-494B-1FC1-0D5D1471A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98A7-4CBA-449D-9282-054AD2138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0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A166D-EBAB-037D-02DE-73F4DD6B4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2742A-D7C4-1BAE-073B-8C0AE41DA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9742E-887A-FFB8-9078-2F040A483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0B2C-A832-406B-A912-701E52771B12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C333F-A5DB-E7E4-DAAB-E4F1CED2F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FE6A3-D77D-505B-6A2C-73FFE0C1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98A7-4CBA-449D-9282-054AD2138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6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98D28-CD8D-A371-58AC-3CF012E5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80759-107C-9805-65C0-CED80BC04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1F0D0-9266-4A64-18F6-3AF5A997F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F77AC-4722-6E9C-F09F-443DDDBB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0B2C-A832-406B-A912-701E52771B12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D1742-4B44-07D8-3230-1E291D467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86137-328C-2A9C-0347-6167595BD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98A7-4CBA-449D-9282-054AD2138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3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C2E19-77C2-4323-306F-B4BCDC25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D2428-D797-7247-14D7-391CC9EBA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28D41-8529-47C7-8B90-2029D4F75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6B7487-71AC-FCC2-0E0A-EB7F5D71A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5C90A7-4BCF-92A9-EA7D-2515C235C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E2C435-659D-B682-E2B1-C7529088D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0B2C-A832-406B-A912-701E52771B12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F50D2-B1E7-E006-B1E2-33C4C3E9C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1EC6E7-C15F-79FC-90CC-1F7EDB8A4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98A7-4CBA-449D-9282-054AD2138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2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6D79E-D903-4C62-CCE3-787A4D6E3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0F19BD-5969-DD5C-3611-DB0A1CA7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0B2C-A832-406B-A912-701E52771B12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C7B13-B4A2-C392-9848-ACDF8AE01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963A04-1FFB-2FF2-3107-01949933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98A7-4CBA-449D-9282-054AD2138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98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EE3ABB-B15D-1D8B-8DC6-1BB8BF743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0B2C-A832-406B-A912-701E52771B12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631A5F-04DD-8195-69C3-694E283D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38E76-A654-5E15-CB96-54119CBF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98A7-4CBA-449D-9282-054AD2138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5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43E6B-9F6F-C6B0-56DB-C77063B0C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14CB6-8E47-7FD0-1377-C4C95AF9F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62C55-AFC0-71AB-9FF6-762B7B82F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9A164-F2A0-056B-4021-6C736208A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0B2C-A832-406B-A912-701E52771B12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1A754-F2AE-5D90-E9DF-2C8C0BC77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7417C-F0A7-E3F7-99B1-153CF4F3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98A7-4CBA-449D-9282-054AD2138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9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945A9-73D1-001F-AA69-5BF30FA6B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043C25-532E-B4AF-CC23-5497D4114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77756-A82B-037D-E7B4-DFCD95BEF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BB731-6051-22FD-8C34-5F6AA0F7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0B2C-A832-406B-A912-701E52771B12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4E5E9-59D9-657B-44BF-E6B2B87C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D3A41-480E-6C74-5739-AD0AF058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98A7-4CBA-449D-9282-054AD2138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1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994809-0011-183B-07FF-44341E862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9390B-16A8-9DA6-A709-DD8AA69A9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31489-6494-0354-0203-B2B721FCC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D0B2C-A832-406B-A912-701E52771B12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A3D97-F2B2-3B62-0475-038186E25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7D336-70A5-7A45-0D5D-D58D80FCC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398A7-4CBA-449D-9282-054AD2138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2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9567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CF21F-946B-234F-99F8-14770BF11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House Price Prediction</a:t>
            </a:r>
          </a:p>
        </p:txBody>
      </p:sp>
      <p:pic>
        <p:nvPicPr>
          <p:cNvPr id="9" name="Content Placeholder 8" descr="A diagram of a house&#10;&#10;Description automatically generated with medium confidence">
            <a:extLst>
              <a:ext uri="{FF2B5EF4-FFF2-40B4-BE49-F238E27FC236}">
                <a16:creationId xmlns:a16="http://schemas.microsoft.com/office/drawing/2014/main" id="{748E4F59-7595-EE50-D986-258889BEE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405625"/>
            <a:ext cx="7188199" cy="404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42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6FE180-FFEE-5882-4CC9-E43ACD1B7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0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What did you build and how does it work?</a:t>
            </a:r>
            <a:br>
              <a:rPr lang="en-US" sz="2000" b="0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000" b="0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0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242D3-91AF-A36A-ACA0-BC38E20D2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I used </a:t>
            </a:r>
            <a:r>
              <a:rPr lang="en-US" sz="2000" dirty="0" err="1">
                <a:solidFill>
                  <a:schemeClr val="bg1"/>
                </a:solidFill>
              </a:rPr>
              <a:t>PowerBI</a:t>
            </a:r>
            <a:r>
              <a:rPr lang="en-US" sz="2000" dirty="0">
                <a:solidFill>
                  <a:schemeClr val="bg1"/>
                </a:solidFill>
              </a:rPr>
              <a:t> service ML and AI tools to help me analyze in Excel and </a:t>
            </a:r>
            <a:r>
              <a:rPr lang="en-US" sz="2000" dirty="0" err="1">
                <a:solidFill>
                  <a:schemeClr val="bg1"/>
                </a:solidFill>
              </a:rPr>
              <a:t>PowerBI</a:t>
            </a:r>
            <a:r>
              <a:rPr lang="en-US" sz="2000" dirty="0">
                <a:solidFill>
                  <a:schemeClr val="bg1"/>
                </a:solidFill>
              </a:rPr>
              <a:t> desktop the house price prediction in US.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C600EF-F07A-9C12-1F30-029DF2C7C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716" y="498224"/>
            <a:ext cx="6596652" cy="570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31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6FE180-FFEE-5882-4CC9-E43ACD1B7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0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What is the purpose and objective of your project?</a:t>
            </a:r>
            <a:br>
              <a:rPr lang="en-US" sz="5000" b="0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50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C99750-3E83-B626-8957-468AE250A291}"/>
              </a:ext>
            </a:extLst>
          </p:cNvPr>
          <p:cNvSpPr txBox="1"/>
          <p:nvPr/>
        </p:nvSpPr>
        <p:spPr>
          <a:xfrm>
            <a:off x="7980218" y="831273"/>
            <a:ext cx="21705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This report is designed to give us insights about house pricing prediction in US. Also, this dashboard helps us understand the main factors that can lead a house to be priced the way it is. </a:t>
            </a:r>
          </a:p>
        </p:txBody>
      </p:sp>
    </p:spTree>
    <p:extLst>
      <p:ext uri="{BB962C8B-B14F-4D97-AF65-F5344CB8AC3E}">
        <p14:creationId xmlns:p14="http://schemas.microsoft.com/office/powerpoint/2010/main" val="26770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17B9E-144C-3B2F-A891-89BA4AA17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b="0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What does your solution teach us about predicting your dependent variable (for example house prices)?</a:t>
            </a:r>
            <a:br>
              <a:rPr lang="en-US" sz="1800" b="0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1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E36FABD-AA65-5031-EFAB-B095402A4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3429000"/>
            <a:ext cx="11496821" cy="2529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8094AA-C685-E09D-C6DE-22DD306B0BE8}"/>
              </a:ext>
            </a:extLst>
          </p:cNvPr>
          <p:cNvSpPr txBox="1"/>
          <p:nvPr/>
        </p:nvSpPr>
        <p:spPr>
          <a:xfrm>
            <a:off x="914400" y="2554357"/>
            <a:ext cx="10207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main factors that can influence the price of a house. Based on our analysis, 78% of house prices in US can be explained by this report.</a:t>
            </a:r>
          </a:p>
        </p:txBody>
      </p:sp>
    </p:spTree>
    <p:extLst>
      <p:ext uri="{BB962C8B-B14F-4D97-AF65-F5344CB8AC3E}">
        <p14:creationId xmlns:p14="http://schemas.microsoft.com/office/powerpoint/2010/main" val="2676850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383D6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3C2BC-9EC7-1F87-24DB-00A52236B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Power BI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74C45E-6183-0326-EC10-F5AC44026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92" b="-3"/>
          <a:stretch/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F0D03-EFA4-536D-71EE-60EEFE300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House price by Area</a:t>
            </a:r>
          </a:p>
          <a:p>
            <a:r>
              <a:rPr lang="en-US" sz="2000" dirty="0">
                <a:solidFill>
                  <a:srgbClr val="FFFFFF"/>
                </a:solidFill>
              </a:rPr>
              <a:t>House price over the years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Number of bathrooms by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773889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03ef5274-90b8-4b3f-8a76-b4c36a43e904}" enabled="1" method="Standard" siteId="{61e6eeb3-5fd7-4aaa-ae3c-61e8deb09b79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157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House Price Prediction</vt:lpstr>
      <vt:lpstr>What did you build and how does it work?  </vt:lpstr>
      <vt:lpstr>What is the purpose and objective of your project? </vt:lpstr>
      <vt:lpstr>What does your solution teach us about predicting your dependent variable (for example house prices)? </vt:lpstr>
      <vt:lpstr>Power BI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did you build and how does it work?</dc:title>
  <dc:creator>Júlio Matheus Ferreira</dc:creator>
  <cp:lastModifiedBy>Júlio Matheus Ferreira</cp:lastModifiedBy>
  <cp:revision>2</cp:revision>
  <dcterms:created xsi:type="dcterms:W3CDTF">2022-07-18T09:12:01Z</dcterms:created>
  <dcterms:modified xsi:type="dcterms:W3CDTF">2022-07-21T02:20:38Z</dcterms:modified>
</cp:coreProperties>
</file>