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"/>
  </p:notesMasterIdLst>
  <p:sldIdLst>
    <p:sldId id="280" r:id="rId2"/>
    <p:sldId id="282" r:id="rId3"/>
    <p:sldId id="28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066B8-A5D6-4D9D-B3FA-FF22F86E6FEA}" type="datetimeFigureOut">
              <a:rPr lang="en-CA" smtClean="0"/>
              <a:pPr/>
              <a:t>10/01/2014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3A94B-0677-4B89-A10D-938C5FA9996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1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152400" y="762000"/>
            <a:ext cx="762000" cy="5943600"/>
          </a:xfrm>
          <a:prstGeom prst="rect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" name="Picture 9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" y="17463"/>
            <a:ext cx="10763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600200" y="1371600"/>
            <a:ext cx="6781800" cy="1433513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50000">
                <a:srgbClr val="C0C0C0">
                  <a:gamma/>
                  <a:tint val="56078"/>
                  <a:invGamma/>
                </a:srgbClr>
              </a:gs>
              <a:gs pos="100000">
                <a:srgbClr val="C0C0C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b="1">
                <a:solidFill>
                  <a:srgbClr val="000066"/>
                </a:solidFill>
                <a:latin typeface="Technical" pitchFamily="66" charset="0"/>
              </a:rPr>
              <a:t>PROG 10082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3200" b="1">
                <a:solidFill>
                  <a:srgbClr val="000066"/>
                </a:solidFill>
                <a:latin typeface="Technical" pitchFamily="66" charset="0"/>
              </a:rPr>
              <a:t>Object Oriented Programming 1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828800" y="39624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CA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828800" y="39624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CA">
              <a:latin typeface="Verdana" pitchFamily="34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990600" y="4005263"/>
            <a:ext cx="8001000" cy="17097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FFCC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1042988" y="4365625"/>
            <a:ext cx="7921625" cy="4318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CA" dirty="0" smtClean="0"/>
              <a:t>Description</a:t>
            </a:r>
            <a:endParaRPr lang="en-CA" dirty="0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b="1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Lesson_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ctr">
              <a:buNone/>
              <a:defRPr sz="3200" b="0" cap="none" baseline="0">
                <a:solidFill>
                  <a:srgbClr val="FF0000"/>
                </a:solidFill>
              </a:defRPr>
            </a:lvl1pPr>
          </a:lstStyle>
          <a:p>
            <a:r>
              <a:rPr kumimoji="0" lang="en-US" dirty="0" smtClean="0"/>
              <a:t>PROG 10082</a:t>
            </a:r>
            <a:br>
              <a:rPr kumimoji="0" lang="en-US" dirty="0" smtClean="0"/>
            </a:br>
            <a:r>
              <a:rPr kumimoji="0" lang="en-US" dirty="0" smtClean="0"/>
              <a:t>Object Oriented Programming 1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Lesson XX</a:t>
            </a:r>
          </a:p>
          <a:p>
            <a:pPr lvl="0" eaLnBrk="1" latinLnBrk="0" hangingPunct="1"/>
            <a:r>
              <a:rPr kumimoji="0" lang="en-US" dirty="0" smtClean="0"/>
              <a:t>Lesson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5915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SYST 10199 - Winter 2014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7ACA0C-C0EB-49E2-AE3B-CBECBB529FF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ransition>
    <p:wipe dir="d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etbeans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category/apps" TargetMode="External"/><Relationship Id="rId2" Type="http://schemas.openxmlformats.org/officeDocument/2006/relationships/hyperlink" Target="https://www.google.com/intl/en/chrome/brows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SYST 10199</a:t>
            </a:r>
            <a:br>
              <a:rPr lang="en-CA" dirty="0" smtClean="0"/>
            </a:br>
            <a:r>
              <a:rPr lang="en-CA" dirty="0" smtClean="0"/>
              <a:t>Web Development 2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00</a:t>
            </a:r>
          </a:p>
          <a:p>
            <a:r>
              <a:rPr lang="en-US" dirty="0" smtClean="0"/>
              <a:t>Software Setup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932773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Installation: </a:t>
            </a:r>
            <a:r>
              <a:rPr lang="en-US" dirty="0" err="1" smtClean="0"/>
              <a:t>NetBeans</a:t>
            </a:r>
            <a:r>
              <a:rPr lang="en-US" dirty="0" smtClean="0"/>
              <a:t> 7.4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web applications developed in this course will be done using </a:t>
            </a:r>
            <a:r>
              <a:rPr lang="en-US" dirty="0" err="1" smtClean="0"/>
              <a:t>NetBeans</a:t>
            </a:r>
            <a:r>
              <a:rPr lang="en-US" dirty="0" smtClean="0"/>
              <a:t> IDE</a:t>
            </a:r>
          </a:p>
          <a:p>
            <a:endParaRPr lang="en-US" dirty="0"/>
          </a:p>
          <a:p>
            <a:r>
              <a:rPr lang="en-US" dirty="0"/>
              <a:t>Go to: </a:t>
            </a:r>
            <a:r>
              <a:rPr lang="en-US" dirty="0">
                <a:hlinkClick r:id="rId2"/>
              </a:rPr>
              <a:t>https://netbeans.org/downloads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Download the “All” bundle</a:t>
            </a:r>
          </a:p>
          <a:p>
            <a:pPr lvl="2"/>
            <a:r>
              <a:rPr lang="en-US" dirty="0" smtClean="0"/>
              <a:t>Includes HTML5 and PHP support</a:t>
            </a:r>
          </a:p>
          <a:p>
            <a:endParaRPr lang="en-US" dirty="0"/>
          </a:p>
          <a:p>
            <a:r>
              <a:rPr lang="en-US" dirty="0" smtClean="0"/>
              <a:t>Once downloaded, run the executable</a:t>
            </a:r>
          </a:p>
          <a:p>
            <a:pPr lvl="1"/>
            <a:r>
              <a:rPr lang="en-US" dirty="0" smtClean="0"/>
              <a:t>You will be prompted with the ability to customize what to install</a:t>
            </a:r>
          </a:p>
          <a:p>
            <a:pPr lvl="2"/>
            <a:r>
              <a:rPr lang="en-US" dirty="0" smtClean="0"/>
              <a:t>Click “Customize…” and de-select Glassfish Server</a:t>
            </a:r>
          </a:p>
          <a:p>
            <a:pPr lvl="1"/>
            <a:r>
              <a:rPr lang="en-US" dirty="0" smtClean="0"/>
              <a:t>Accept the license agreement</a:t>
            </a:r>
          </a:p>
          <a:p>
            <a:pPr lvl="1"/>
            <a:r>
              <a:rPr lang="en-US" dirty="0" smtClean="0"/>
              <a:t>You do not need to install </a:t>
            </a:r>
            <a:r>
              <a:rPr lang="en-US" dirty="0" err="1" smtClean="0"/>
              <a:t>Junit</a:t>
            </a:r>
            <a:endParaRPr lang="en-US" dirty="0" smtClean="0"/>
          </a:p>
          <a:p>
            <a:pPr lvl="1"/>
            <a:r>
              <a:rPr lang="en-US" dirty="0" smtClean="0"/>
              <a:t>Leave the defaults for the JDK installation directory and </a:t>
            </a:r>
            <a:r>
              <a:rPr lang="en-US" dirty="0" err="1" smtClean="0"/>
              <a:t>NetBeans</a:t>
            </a:r>
            <a:r>
              <a:rPr lang="en-US" dirty="0" smtClean="0"/>
              <a:t> IDE installation folder</a:t>
            </a:r>
          </a:p>
          <a:p>
            <a:pPr lvl="1"/>
            <a:r>
              <a:rPr lang="en-US" dirty="0" smtClean="0"/>
              <a:t>Click “Install”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262671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Installation: Google Chrome and the </a:t>
            </a:r>
            <a:r>
              <a:rPr lang="en-US" dirty="0" err="1" smtClean="0"/>
              <a:t>NetBeans</a:t>
            </a:r>
            <a:r>
              <a:rPr lang="en-US" dirty="0" smtClean="0"/>
              <a:t> Connector Extension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SYST 10199 - Winter 2014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Justin Alerta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CA0C-C0EB-49E2-AE3B-CBECBB529FF9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Chrome will be the browser of choice to test our web applications</a:t>
            </a:r>
          </a:p>
          <a:p>
            <a:endParaRPr lang="en-US" dirty="0"/>
          </a:p>
          <a:p>
            <a:r>
              <a:rPr lang="en-US" dirty="0" smtClean="0"/>
              <a:t>Install Google Chrome: </a:t>
            </a:r>
            <a:r>
              <a:rPr lang="en-US" dirty="0">
                <a:hlinkClick r:id="rId2"/>
              </a:rPr>
              <a:t>https://www.google.com/intl/en/chrome/browser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 Chrome and go to the </a:t>
            </a:r>
            <a:r>
              <a:rPr lang="en-US" dirty="0" err="1" smtClean="0"/>
              <a:t>webstore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chrome.google.com/webstore/category/apps</a:t>
            </a:r>
            <a:endParaRPr lang="en-US" dirty="0" smtClean="0"/>
          </a:p>
          <a:p>
            <a:pPr lvl="1"/>
            <a:r>
              <a:rPr lang="en-US" dirty="0" smtClean="0"/>
              <a:t>Search the store for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Install the </a:t>
            </a:r>
            <a:r>
              <a:rPr lang="en-US" dirty="0" err="1" smtClean="0"/>
              <a:t>NetBeans</a:t>
            </a:r>
            <a:r>
              <a:rPr lang="en-US" dirty="0" smtClean="0"/>
              <a:t> Connector extension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60587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ustinSheridan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JustinSheridanTheme</Template>
  <TotalTime>371</TotalTime>
  <Words>169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JustinSheridanTheme</vt:lpstr>
      <vt:lpstr>SYST 10199 Web Development 2</vt:lpstr>
      <vt:lpstr>Installation: NetBeans 7.4</vt:lpstr>
      <vt:lpstr>Installation: Google Chrome and the NetBeans Connector Extension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</dc:creator>
  <cp:lastModifiedBy>Windows User</cp:lastModifiedBy>
  <cp:revision>40</cp:revision>
  <dcterms:created xsi:type="dcterms:W3CDTF">2011-09-04T07:35:13Z</dcterms:created>
  <dcterms:modified xsi:type="dcterms:W3CDTF">2014-01-10T12:09:00Z</dcterms:modified>
</cp:coreProperties>
</file>