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358" r:id="rId5"/>
    <p:sldId id="708" r:id="rId6"/>
    <p:sldId id="819" r:id="rId7"/>
    <p:sldId id="779" r:id="rId8"/>
    <p:sldId id="820" r:id="rId9"/>
    <p:sldId id="821" r:id="rId10"/>
    <p:sldId id="822" r:id="rId11"/>
    <p:sldId id="82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0" autoAdjust="0"/>
  </p:normalViewPr>
  <p:slideViewPr>
    <p:cSldViewPr snapToGrid="0">
      <p:cViewPr varScale="1">
        <p:scale>
          <a:sx n="77" d="100"/>
          <a:sy n="77" d="100"/>
        </p:scale>
        <p:origin x="29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ira Ferreira, Júlio" userId="b0398a4e-5165-4128-b747-904da519835a" providerId="ADAL" clId="{E1E68D0A-4307-4625-986B-BCF5938CE117}"/>
    <pc:docChg chg="undo custSel addSld delSld modSld sldOrd">
      <pc:chgData name="Vieira Ferreira, Júlio" userId="b0398a4e-5165-4128-b747-904da519835a" providerId="ADAL" clId="{E1E68D0A-4307-4625-986B-BCF5938CE117}" dt="2022-11-23T22:12:49.360" v="132" actId="2890"/>
      <pc:docMkLst>
        <pc:docMk/>
      </pc:docMkLst>
      <pc:sldChg chg="modSp del mod">
        <pc:chgData name="Vieira Ferreira, Júlio" userId="b0398a4e-5165-4128-b747-904da519835a" providerId="ADAL" clId="{E1E68D0A-4307-4625-986B-BCF5938CE117}" dt="2022-11-01T21:17:53.962" v="104" actId="47"/>
        <pc:sldMkLst>
          <pc:docMk/>
          <pc:sldMk cId="3947241437" sldId="359"/>
        </pc:sldMkLst>
        <pc:spChg chg="mod">
          <ac:chgData name="Vieira Ferreira, Júlio" userId="b0398a4e-5165-4128-b747-904da519835a" providerId="ADAL" clId="{E1E68D0A-4307-4625-986B-BCF5938CE117}" dt="2022-10-31T15:20:37.494" v="49" actId="20577"/>
          <ac:spMkLst>
            <pc:docMk/>
            <pc:sldMk cId="3947241437" sldId="359"/>
            <ac:spMk id="26" creationId="{D08272DA-7E98-4CEC-8328-CE6C34ED8D1B}"/>
          </ac:spMkLst>
        </pc:spChg>
      </pc:sldChg>
      <pc:sldChg chg="addSp delSp modSp mod">
        <pc:chgData name="Vieira Ferreira, Júlio" userId="b0398a4e-5165-4128-b747-904da519835a" providerId="ADAL" clId="{E1E68D0A-4307-4625-986B-BCF5938CE117}" dt="2022-10-31T15:42:38.702" v="53"/>
        <pc:sldMkLst>
          <pc:docMk/>
          <pc:sldMk cId="3670485519" sldId="381"/>
        </pc:sldMkLst>
        <pc:spChg chg="mod">
          <ac:chgData name="Vieira Ferreira, Júlio" userId="b0398a4e-5165-4128-b747-904da519835a" providerId="ADAL" clId="{E1E68D0A-4307-4625-986B-BCF5938CE117}" dt="2022-10-29T17:52:38.870" v="25" actId="20577"/>
          <ac:spMkLst>
            <pc:docMk/>
            <pc:sldMk cId="3670485519" sldId="381"/>
            <ac:spMk id="4" creationId="{398133E7-5D42-4BC5-A3A6-3C73FB7E1F07}"/>
          </ac:spMkLst>
        </pc:spChg>
        <pc:picChg chg="del mod">
          <ac:chgData name="Vieira Ferreira, Júlio" userId="b0398a4e-5165-4128-b747-904da519835a" providerId="ADAL" clId="{E1E68D0A-4307-4625-986B-BCF5938CE117}" dt="2022-10-31T15:42:37.411" v="52" actId="478"/>
          <ac:picMkLst>
            <pc:docMk/>
            <pc:sldMk cId="3670485519" sldId="381"/>
            <ac:picMk id="6" creationId="{D142136C-63DA-49B5-A14C-FE50D885D558}"/>
          </ac:picMkLst>
        </pc:picChg>
        <pc:picChg chg="add mod">
          <ac:chgData name="Vieira Ferreira, Júlio" userId="b0398a4e-5165-4128-b747-904da519835a" providerId="ADAL" clId="{E1E68D0A-4307-4625-986B-BCF5938CE117}" dt="2022-10-31T15:42:38.702" v="53"/>
          <ac:picMkLst>
            <pc:docMk/>
            <pc:sldMk cId="3670485519" sldId="381"/>
            <ac:picMk id="7" creationId="{DCD9D8A0-6829-4B37-8415-1486472F8326}"/>
          </ac:picMkLst>
        </pc:picChg>
      </pc:sldChg>
      <pc:sldChg chg="del">
        <pc:chgData name="Vieira Ferreira, Júlio" userId="b0398a4e-5165-4128-b747-904da519835a" providerId="ADAL" clId="{E1E68D0A-4307-4625-986B-BCF5938CE117}" dt="2022-11-01T21:17:55.147" v="105" actId="47"/>
        <pc:sldMkLst>
          <pc:docMk/>
          <pc:sldMk cId="2566823159" sldId="576"/>
        </pc:sldMkLst>
      </pc:sldChg>
      <pc:sldChg chg="del">
        <pc:chgData name="Vieira Ferreira, Júlio" userId="b0398a4e-5165-4128-b747-904da519835a" providerId="ADAL" clId="{E1E68D0A-4307-4625-986B-BCF5938CE117}" dt="2022-10-31T15:37:48.814" v="50" actId="2696"/>
        <pc:sldMkLst>
          <pc:docMk/>
          <pc:sldMk cId="2136161031" sldId="674"/>
        </pc:sldMkLst>
      </pc:sldChg>
      <pc:sldChg chg="modSp mod">
        <pc:chgData name="Vieira Ferreira, Júlio" userId="b0398a4e-5165-4128-b747-904da519835a" providerId="ADAL" clId="{E1E68D0A-4307-4625-986B-BCF5938CE117}" dt="2022-10-31T15:43:41.002" v="57" actId="113"/>
        <pc:sldMkLst>
          <pc:docMk/>
          <pc:sldMk cId="3663874447" sldId="713"/>
        </pc:sldMkLst>
        <pc:spChg chg="mod">
          <ac:chgData name="Vieira Ferreira, Júlio" userId="b0398a4e-5165-4128-b747-904da519835a" providerId="ADAL" clId="{E1E68D0A-4307-4625-986B-BCF5938CE117}" dt="2022-10-31T15:43:41.002" v="57" actId="113"/>
          <ac:spMkLst>
            <pc:docMk/>
            <pc:sldMk cId="3663874447" sldId="713"/>
            <ac:spMk id="10" creationId="{55CA29FE-BD53-4402-9CE5-422160FBC3DB}"/>
          </ac:spMkLst>
        </pc:spChg>
      </pc:sldChg>
      <pc:sldChg chg="addSp delSp modSp mod">
        <pc:chgData name="Vieira Ferreira, Júlio" userId="b0398a4e-5165-4128-b747-904da519835a" providerId="ADAL" clId="{E1E68D0A-4307-4625-986B-BCF5938CE117}" dt="2022-10-31T15:42:45.724" v="55"/>
        <pc:sldMkLst>
          <pc:docMk/>
          <pc:sldMk cId="1328875346" sldId="727"/>
        </pc:sldMkLst>
        <pc:picChg chg="del">
          <ac:chgData name="Vieira Ferreira, Júlio" userId="b0398a4e-5165-4128-b747-904da519835a" providerId="ADAL" clId="{E1E68D0A-4307-4625-986B-BCF5938CE117}" dt="2022-10-31T15:42:44.592" v="54" actId="478"/>
          <ac:picMkLst>
            <pc:docMk/>
            <pc:sldMk cId="1328875346" sldId="727"/>
            <ac:picMk id="6" creationId="{D142136C-63DA-49B5-A14C-FE50D885D558}"/>
          </ac:picMkLst>
        </pc:picChg>
        <pc:picChg chg="add mod">
          <ac:chgData name="Vieira Ferreira, Júlio" userId="b0398a4e-5165-4128-b747-904da519835a" providerId="ADAL" clId="{E1E68D0A-4307-4625-986B-BCF5938CE117}" dt="2022-10-31T15:42:45.724" v="55"/>
          <ac:picMkLst>
            <pc:docMk/>
            <pc:sldMk cId="1328875346" sldId="727"/>
            <ac:picMk id="17" creationId="{0AC427B5-C95E-434D-82AB-3E485E157A3A}"/>
          </ac:picMkLst>
        </pc:picChg>
      </pc:sldChg>
      <pc:sldChg chg="modSp mod">
        <pc:chgData name="Vieira Ferreira, Júlio" userId="b0398a4e-5165-4128-b747-904da519835a" providerId="ADAL" clId="{E1E68D0A-4307-4625-986B-BCF5938CE117}" dt="2022-10-31T22:03:40.445" v="75" actId="113"/>
        <pc:sldMkLst>
          <pc:docMk/>
          <pc:sldMk cId="640983420" sldId="729"/>
        </pc:sldMkLst>
        <pc:spChg chg="mod">
          <ac:chgData name="Vieira Ferreira, Júlio" userId="b0398a4e-5165-4128-b747-904da519835a" providerId="ADAL" clId="{E1E68D0A-4307-4625-986B-BCF5938CE117}" dt="2022-10-31T22:03:40.445" v="75" actId="113"/>
          <ac:spMkLst>
            <pc:docMk/>
            <pc:sldMk cId="640983420" sldId="729"/>
            <ac:spMk id="10" creationId="{55CA29FE-BD53-4402-9CE5-422160FBC3DB}"/>
          </ac:spMkLst>
        </pc:spChg>
      </pc:sldChg>
      <pc:sldChg chg="modSp mod modNotesTx">
        <pc:chgData name="Vieira Ferreira, Júlio" userId="b0398a4e-5165-4128-b747-904da519835a" providerId="ADAL" clId="{E1E68D0A-4307-4625-986B-BCF5938CE117}" dt="2022-10-31T22:22:18.535" v="80" actId="20577"/>
        <pc:sldMkLst>
          <pc:docMk/>
          <pc:sldMk cId="407280675" sldId="730"/>
        </pc:sldMkLst>
        <pc:spChg chg="mod">
          <ac:chgData name="Vieira Ferreira, Júlio" userId="b0398a4e-5165-4128-b747-904da519835a" providerId="ADAL" clId="{E1E68D0A-4307-4625-986B-BCF5938CE117}" dt="2022-10-31T22:21:38.613" v="77" actId="113"/>
          <ac:spMkLst>
            <pc:docMk/>
            <pc:sldMk cId="407280675" sldId="730"/>
            <ac:spMk id="10" creationId="{55CA29FE-BD53-4402-9CE5-422160FBC3DB}"/>
          </ac:spMkLst>
        </pc:spChg>
      </pc:sldChg>
      <pc:sldChg chg="del">
        <pc:chgData name="Vieira Ferreira, Júlio" userId="b0398a4e-5165-4128-b747-904da519835a" providerId="ADAL" clId="{E1E68D0A-4307-4625-986B-BCF5938CE117}" dt="2022-10-31T22:55:51.643" v="97" actId="2696"/>
        <pc:sldMkLst>
          <pc:docMk/>
          <pc:sldMk cId="893296718" sldId="731"/>
        </pc:sldMkLst>
      </pc:sldChg>
      <pc:sldChg chg="del">
        <pc:chgData name="Vieira Ferreira, Júlio" userId="b0398a4e-5165-4128-b747-904da519835a" providerId="ADAL" clId="{E1E68D0A-4307-4625-986B-BCF5938CE117}" dt="2022-10-31T22:55:51.643" v="97" actId="2696"/>
        <pc:sldMkLst>
          <pc:docMk/>
          <pc:sldMk cId="201020739" sldId="732"/>
        </pc:sldMkLst>
      </pc:sldChg>
      <pc:sldChg chg="del">
        <pc:chgData name="Vieira Ferreira, Júlio" userId="b0398a4e-5165-4128-b747-904da519835a" providerId="ADAL" clId="{E1E68D0A-4307-4625-986B-BCF5938CE117}" dt="2022-10-31T22:55:51.643" v="97" actId="2696"/>
        <pc:sldMkLst>
          <pc:docMk/>
          <pc:sldMk cId="3863156355" sldId="733"/>
        </pc:sldMkLst>
      </pc:sldChg>
      <pc:sldChg chg="del">
        <pc:chgData name="Vieira Ferreira, Júlio" userId="b0398a4e-5165-4128-b747-904da519835a" providerId="ADAL" clId="{E1E68D0A-4307-4625-986B-BCF5938CE117}" dt="2022-10-31T22:55:51.643" v="97" actId="2696"/>
        <pc:sldMkLst>
          <pc:docMk/>
          <pc:sldMk cId="4133141801" sldId="734"/>
        </pc:sldMkLst>
      </pc:sldChg>
      <pc:sldChg chg="del">
        <pc:chgData name="Vieira Ferreira, Júlio" userId="b0398a4e-5165-4128-b747-904da519835a" providerId="ADAL" clId="{E1E68D0A-4307-4625-986B-BCF5938CE117}" dt="2022-10-31T22:55:51.643" v="97" actId="2696"/>
        <pc:sldMkLst>
          <pc:docMk/>
          <pc:sldMk cId="15029447" sldId="735"/>
        </pc:sldMkLst>
      </pc:sldChg>
      <pc:sldChg chg="del">
        <pc:chgData name="Vieira Ferreira, Júlio" userId="b0398a4e-5165-4128-b747-904da519835a" providerId="ADAL" clId="{E1E68D0A-4307-4625-986B-BCF5938CE117}" dt="2022-10-31T22:55:51.643" v="97" actId="2696"/>
        <pc:sldMkLst>
          <pc:docMk/>
          <pc:sldMk cId="1222524292" sldId="736"/>
        </pc:sldMkLst>
      </pc:sldChg>
      <pc:sldChg chg="del">
        <pc:chgData name="Vieira Ferreira, Júlio" userId="b0398a4e-5165-4128-b747-904da519835a" providerId="ADAL" clId="{E1E68D0A-4307-4625-986B-BCF5938CE117}" dt="2022-10-31T22:55:51.643" v="97" actId="2696"/>
        <pc:sldMkLst>
          <pc:docMk/>
          <pc:sldMk cId="3101201145" sldId="737"/>
        </pc:sldMkLst>
      </pc:sldChg>
      <pc:sldChg chg="del">
        <pc:chgData name="Vieira Ferreira, Júlio" userId="b0398a4e-5165-4128-b747-904da519835a" providerId="ADAL" clId="{E1E68D0A-4307-4625-986B-BCF5938CE117}" dt="2022-10-31T22:55:51.643" v="97" actId="2696"/>
        <pc:sldMkLst>
          <pc:docMk/>
          <pc:sldMk cId="3128314346" sldId="738"/>
        </pc:sldMkLst>
      </pc:sldChg>
      <pc:sldChg chg="del">
        <pc:chgData name="Vieira Ferreira, Júlio" userId="b0398a4e-5165-4128-b747-904da519835a" providerId="ADAL" clId="{E1E68D0A-4307-4625-986B-BCF5938CE117}" dt="2022-10-31T22:55:51.643" v="97" actId="2696"/>
        <pc:sldMkLst>
          <pc:docMk/>
          <pc:sldMk cId="3779894380" sldId="739"/>
        </pc:sldMkLst>
      </pc:sldChg>
      <pc:sldChg chg="del">
        <pc:chgData name="Vieira Ferreira, Júlio" userId="b0398a4e-5165-4128-b747-904da519835a" providerId="ADAL" clId="{E1E68D0A-4307-4625-986B-BCF5938CE117}" dt="2022-10-31T22:55:51.643" v="97" actId="2696"/>
        <pc:sldMkLst>
          <pc:docMk/>
          <pc:sldMk cId="1588663242" sldId="740"/>
        </pc:sldMkLst>
      </pc:sldChg>
      <pc:sldChg chg="modSp del mod">
        <pc:chgData name="Vieira Ferreira, Júlio" userId="b0398a4e-5165-4128-b747-904da519835a" providerId="ADAL" clId="{E1E68D0A-4307-4625-986B-BCF5938CE117}" dt="2022-10-31T22:55:51.643" v="97" actId="2696"/>
        <pc:sldMkLst>
          <pc:docMk/>
          <pc:sldMk cId="6364172" sldId="741"/>
        </pc:sldMkLst>
        <pc:spChg chg="mod">
          <ac:chgData name="Vieira Ferreira, Júlio" userId="b0398a4e-5165-4128-b747-904da519835a" providerId="ADAL" clId="{E1E68D0A-4307-4625-986B-BCF5938CE117}" dt="2022-10-31T22:55:07.622" v="96" actId="20577"/>
          <ac:spMkLst>
            <pc:docMk/>
            <pc:sldMk cId="6364172" sldId="741"/>
            <ac:spMk id="10" creationId="{55CA29FE-BD53-4402-9CE5-422160FBC3DB}"/>
          </ac:spMkLst>
        </pc:spChg>
      </pc:sldChg>
      <pc:sldChg chg="del">
        <pc:chgData name="Vieira Ferreira, Júlio" userId="b0398a4e-5165-4128-b747-904da519835a" providerId="ADAL" clId="{E1E68D0A-4307-4625-986B-BCF5938CE117}" dt="2022-10-31T22:55:51.643" v="97" actId="2696"/>
        <pc:sldMkLst>
          <pc:docMk/>
          <pc:sldMk cId="2715898337" sldId="742"/>
        </pc:sldMkLst>
      </pc:sldChg>
      <pc:sldChg chg="delSp mod">
        <pc:chgData name="Vieira Ferreira, Júlio" userId="b0398a4e-5165-4128-b747-904da519835a" providerId="ADAL" clId="{E1E68D0A-4307-4625-986B-BCF5938CE117}" dt="2022-10-30T23:12:26.717" v="37" actId="478"/>
        <pc:sldMkLst>
          <pc:docMk/>
          <pc:sldMk cId="4031815058" sldId="743"/>
        </pc:sldMkLst>
        <pc:picChg chg="del">
          <ac:chgData name="Vieira Ferreira, Júlio" userId="b0398a4e-5165-4128-b747-904da519835a" providerId="ADAL" clId="{E1E68D0A-4307-4625-986B-BCF5938CE117}" dt="2022-10-30T23:12:18.600" v="35" actId="478"/>
          <ac:picMkLst>
            <pc:docMk/>
            <pc:sldMk cId="4031815058" sldId="743"/>
            <ac:picMk id="5" creationId="{FD82FEA2-EBE6-42CD-9273-356F6CA781F7}"/>
          </ac:picMkLst>
        </pc:picChg>
        <pc:picChg chg="del">
          <ac:chgData name="Vieira Ferreira, Júlio" userId="b0398a4e-5165-4128-b747-904da519835a" providerId="ADAL" clId="{E1E68D0A-4307-4625-986B-BCF5938CE117}" dt="2022-10-30T23:12:21.438" v="36" actId="478"/>
          <ac:picMkLst>
            <pc:docMk/>
            <pc:sldMk cId="4031815058" sldId="743"/>
            <ac:picMk id="7" creationId="{FC2DC0D5-352D-4384-8262-C8E310374E70}"/>
          </ac:picMkLst>
        </pc:picChg>
        <pc:picChg chg="del">
          <ac:chgData name="Vieira Ferreira, Júlio" userId="b0398a4e-5165-4128-b747-904da519835a" providerId="ADAL" clId="{E1E68D0A-4307-4625-986B-BCF5938CE117}" dt="2022-10-30T23:12:26.717" v="37" actId="478"/>
          <ac:picMkLst>
            <pc:docMk/>
            <pc:sldMk cId="4031815058" sldId="743"/>
            <ac:picMk id="9" creationId="{50EC75B7-A3EE-4ABD-A8E9-2A11E4A458D8}"/>
          </ac:picMkLst>
        </pc:picChg>
      </pc:sldChg>
      <pc:sldChg chg="modSp mod">
        <pc:chgData name="Vieira Ferreira, Júlio" userId="b0398a4e-5165-4128-b747-904da519835a" providerId="ADAL" clId="{E1E68D0A-4307-4625-986B-BCF5938CE117}" dt="2022-10-31T22:50:14.339" v="89" actId="6549"/>
        <pc:sldMkLst>
          <pc:docMk/>
          <pc:sldMk cId="2655983543" sldId="744"/>
        </pc:sldMkLst>
        <pc:spChg chg="mod">
          <ac:chgData name="Vieira Ferreira, Júlio" userId="b0398a4e-5165-4128-b747-904da519835a" providerId="ADAL" clId="{E1E68D0A-4307-4625-986B-BCF5938CE117}" dt="2022-10-31T22:50:14.339" v="89" actId="6549"/>
          <ac:spMkLst>
            <pc:docMk/>
            <pc:sldMk cId="2655983543" sldId="744"/>
            <ac:spMk id="10" creationId="{55CA29FE-BD53-4402-9CE5-422160FBC3DB}"/>
          </ac:spMkLst>
        </pc:spChg>
      </pc:sldChg>
      <pc:sldChg chg="modSp mod">
        <pc:chgData name="Vieira Ferreira, Júlio" userId="b0398a4e-5165-4128-b747-904da519835a" providerId="ADAL" clId="{E1E68D0A-4307-4625-986B-BCF5938CE117}" dt="2022-10-31T22:51:31.158" v="92" actId="20577"/>
        <pc:sldMkLst>
          <pc:docMk/>
          <pc:sldMk cId="2822545431" sldId="745"/>
        </pc:sldMkLst>
        <pc:spChg chg="mod">
          <ac:chgData name="Vieira Ferreira, Júlio" userId="b0398a4e-5165-4128-b747-904da519835a" providerId="ADAL" clId="{E1E68D0A-4307-4625-986B-BCF5938CE117}" dt="2022-10-31T22:51:31.158" v="92" actId="20577"/>
          <ac:spMkLst>
            <pc:docMk/>
            <pc:sldMk cId="2822545431" sldId="745"/>
            <ac:spMk id="23" creationId="{00EF7D6B-96DF-4ABA-9B07-DAF0360DEE8F}"/>
          </ac:spMkLst>
        </pc:spChg>
      </pc:sldChg>
      <pc:sldChg chg="modSp mod modNotesTx">
        <pc:chgData name="Vieira Ferreira, Júlio" userId="b0398a4e-5165-4128-b747-904da519835a" providerId="ADAL" clId="{E1E68D0A-4307-4625-986B-BCF5938CE117}" dt="2022-11-09T20:26:04.313" v="131" actId="20577"/>
        <pc:sldMkLst>
          <pc:docMk/>
          <pc:sldMk cId="3753885106" sldId="746"/>
        </pc:sldMkLst>
        <pc:spChg chg="mod">
          <ac:chgData name="Vieira Ferreira, Júlio" userId="b0398a4e-5165-4128-b747-904da519835a" providerId="ADAL" clId="{E1E68D0A-4307-4625-986B-BCF5938CE117}" dt="2022-10-26T23:04:11.424" v="7"/>
          <ac:spMkLst>
            <pc:docMk/>
            <pc:sldMk cId="3753885106" sldId="746"/>
            <ac:spMk id="2" creationId="{AD0E9C4C-A9BF-440B-A91B-7B9CD5585DAE}"/>
          </ac:spMkLst>
        </pc:spChg>
      </pc:sldChg>
      <pc:sldChg chg="modSp mod">
        <pc:chgData name="Vieira Ferreira, Júlio" userId="b0398a4e-5165-4128-b747-904da519835a" providerId="ADAL" clId="{E1E68D0A-4307-4625-986B-BCF5938CE117}" dt="2022-10-31T22:03:02.651" v="74" actId="20577"/>
        <pc:sldMkLst>
          <pc:docMk/>
          <pc:sldMk cId="3935995037" sldId="748"/>
        </pc:sldMkLst>
        <pc:spChg chg="mod">
          <ac:chgData name="Vieira Ferreira, Júlio" userId="b0398a4e-5165-4128-b747-904da519835a" providerId="ADAL" clId="{E1E68D0A-4307-4625-986B-BCF5938CE117}" dt="2022-10-31T22:03:02.651" v="74" actId="20577"/>
          <ac:spMkLst>
            <pc:docMk/>
            <pc:sldMk cId="3935995037" sldId="748"/>
            <ac:spMk id="8" creationId="{B6546AE1-F173-49D2-B703-626CB6D03C6E}"/>
          </ac:spMkLst>
        </pc:spChg>
        <pc:spChg chg="mod">
          <ac:chgData name="Vieira Ferreira, Júlio" userId="b0398a4e-5165-4128-b747-904da519835a" providerId="ADAL" clId="{E1E68D0A-4307-4625-986B-BCF5938CE117}" dt="2022-10-30T23:09:28.581" v="30" actId="313"/>
          <ac:spMkLst>
            <pc:docMk/>
            <pc:sldMk cId="3935995037" sldId="748"/>
            <ac:spMk id="10" creationId="{55CA29FE-BD53-4402-9CE5-422160FBC3DB}"/>
          </ac:spMkLst>
        </pc:spChg>
      </pc:sldChg>
      <pc:sldChg chg="modSp mod">
        <pc:chgData name="Vieira Ferreira, Júlio" userId="b0398a4e-5165-4128-b747-904da519835a" providerId="ADAL" clId="{E1E68D0A-4307-4625-986B-BCF5938CE117}" dt="2022-11-01T17:01:36.754" v="102" actId="6549"/>
        <pc:sldMkLst>
          <pc:docMk/>
          <pc:sldMk cId="2577724840" sldId="751"/>
        </pc:sldMkLst>
        <pc:spChg chg="mod">
          <ac:chgData name="Vieira Ferreira, Júlio" userId="b0398a4e-5165-4128-b747-904da519835a" providerId="ADAL" clId="{E1E68D0A-4307-4625-986B-BCF5938CE117}" dt="2022-11-01T17:01:34.748" v="101" actId="6549"/>
          <ac:spMkLst>
            <pc:docMk/>
            <pc:sldMk cId="2577724840" sldId="751"/>
            <ac:spMk id="12" creationId="{395DC803-9072-468D-B7E6-8A60F1A0431C}"/>
          </ac:spMkLst>
        </pc:spChg>
        <pc:spChg chg="mod">
          <ac:chgData name="Vieira Ferreira, Júlio" userId="b0398a4e-5165-4128-b747-904da519835a" providerId="ADAL" clId="{E1E68D0A-4307-4625-986B-BCF5938CE117}" dt="2022-11-01T17:01:36.754" v="102" actId="6549"/>
          <ac:spMkLst>
            <pc:docMk/>
            <pc:sldMk cId="2577724840" sldId="751"/>
            <ac:spMk id="13" creationId="{DB4986CC-D1B7-45A0-ADF1-CDE686019610}"/>
          </ac:spMkLst>
        </pc:spChg>
      </pc:sldChg>
      <pc:sldChg chg="modSp add del mod">
        <pc:chgData name="Vieira Ferreira, Júlio" userId="b0398a4e-5165-4128-b747-904da519835a" providerId="ADAL" clId="{E1E68D0A-4307-4625-986B-BCF5938CE117}" dt="2022-11-01T17:39:15.756" v="103" actId="47"/>
        <pc:sldMkLst>
          <pc:docMk/>
          <pc:sldMk cId="2012283032" sldId="753"/>
        </pc:sldMkLst>
        <pc:spChg chg="mod">
          <ac:chgData name="Vieira Ferreira, Júlio" userId="b0398a4e-5165-4128-b747-904da519835a" providerId="ADAL" clId="{E1E68D0A-4307-4625-986B-BCF5938CE117}" dt="2022-10-26T22:46:11.125" v="1" actId="113"/>
          <ac:spMkLst>
            <pc:docMk/>
            <pc:sldMk cId="2012283032" sldId="753"/>
            <ac:spMk id="10" creationId="{55CA29FE-BD53-4402-9CE5-422160FBC3DB}"/>
          </ac:spMkLst>
        </pc:spChg>
      </pc:sldChg>
      <pc:sldChg chg="del">
        <pc:chgData name="Vieira Ferreira, Júlio" userId="b0398a4e-5165-4128-b747-904da519835a" providerId="ADAL" clId="{E1E68D0A-4307-4625-986B-BCF5938CE117}" dt="2022-10-26T23:03:28.133" v="6" actId="47"/>
        <pc:sldMkLst>
          <pc:docMk/>
          <pc:sldMk cId="2992801386" sldId="766"/>
        </pc:sldMkLst>
      </pc:sldChg>
      <pc:sldChg chg="del">
        <pc:chgData name="Vieira Ferreira, Júlio" userId="b0398a4e-5165-4128-b747-904da519835a" providerId="ADAL" clId="{E1E68D0A-4307-4625-986B-BCF5938CE117}" dt="2022-10-31T22:54:06.165" v="95" actId="47"/>
        <pc:sldMkLst>
          <pc:docMk/>
          <pc:sldMk cId="578497866" sldId="768"/>
        </pc:sldMkLst>
      </pc:sldChg>
      <pc:sldChg chg="del">
        <pc:chgData name="Vieira Ferreira, Júlio" userId="b0398a4e-5165-4128-b747-904da519835a" providerId="ADAL" clId="{E1E68D0A-4307-4625-986B-BCF5938CE117}" dt="2022-10-31T22:55:51.643" v="97" actId="2696"/>
        <pc:sldMkLst>
          <pc:docMk/>
          <pc:sldMk cId="1764010368" sldId="769"/>
        </pc:sldMkLst>
      </pc:sldChg>
      <pc:sldChg chg="del">
        <pc:chgData name="Vieira Ferreira, Júlio" userId="b0398a4e-5165-4128-b747-904da519835a" providerId="ADAL" clId="{E1E68D0A-4307-4625-986B-BCF5938CE117}" dt="2022-10-31T22:55:51.643" v="97" actId="2696"/>
        <pc:sldMkLst>
          <pc:docMk/>
          <pc:sldMk cId="2642609669" sldId="770"/>
        </pc:sldMkLst>
      </pc:sldChg>
      <pc:sldChg chg="addSp delSp modSp add del mod setBg">
        <pc:chgData name="Vieira Ferreira, Júlio" userId="b0398a4e-5165-4128-b747-904da519835a" providerId="ADAL" clId="{E1E68D0A-4307-4625-986B-BCF5938CE117}" dt="2022-11-01T15:56:11.661" v="99" actId="2696"/>
        <pc:sldMkLst>
          <pc:docMk/>
          <pc:sldMk cId="2467054400" sldId="771"/>
        </pc:sldMkLst>
        <pc:spChg chg="mod">
          <ac:chgData name="Vieira Ferreira, Júlio" userId="b0398a4e-5165-4128-b747-904da519835a" providerId="ADAL" clId="{E1E68D0A-4307-4625-986B-BCF5938CE117}" dt="2022-10-26T23:03:10.644" v="5" actId="26606"/>
          <ac:spMkLst>
            <pc:docMk/>
            <pc:sldMk cId="2467054400" sldId="771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E1E68D0A-4307-4625-986B-BCF5938CE117}" dt="2022-10-26T23:03:10.644" v="5" actId="26606"/>
          <ac:spMkLst>
            <pc:docMk/>
            <pc:sldMk cId="2467054400" sldId="771"/>
            <ac:spMk id="3" creationId="{93D01950-FBC6-4FDB-8A06-8F93840254B0}"/>
          </ac:spMkLst>
        </pc:spChg>
        <pc:spChg chg="mod">
          <ac:chgData name="Vieira Ferreira, Júlio" userId="b0398a4e-5165-4128-b747-904da519835a" providerId="ADAL" clId="{E1E68D0A-4307-4625-986B-BCF5938CE117}" dt="2022-10-26T23:03:10.644" v="5" actId="26606"/>
          <ac:spMkLst>
            <pc:docMk/>
            <pc:sldMk cId="2467054400" sldId="771"/>
            <ac:spMk id="263" creationId="{8AACED25-96B8-4C1D-91BC-E1AE5D46C88D}"/>
          </ac:spMkLst>
        </pc:spChg>
        <pc:picChg chg="add mod ord">
          <ac:chgData name="Vieira Ferreira, Júlio" userId="b0398a4e-5165-4128-b747-904da519835a" providerId="ADAL" clId="{E1E68D0A-4307-4625-986B-BCF5938CE117}" dt="2022-11-01T15:55:53.395" v="98" actId="14100"/>
          <ac:picMkLst>
            <pc:docMk/>
            <pc:sldMk cId="2467054400" sldId="771"/>
            <ac:picMk id="5" creationId="{C5AB05AA-1DAD-4720-B655-447029D504D2}"/>
          </ac:picMkLst>
        </pc:picChg>
        <pc:picChg chg="del">
          <ac:chgData name="Vieira Ferreira, Júlio" userId="b0398a4e-5165-4128-b747-904da519835a" providerId="ADAL" clId="{E1E68D0A-4307-4625-986B-BCF5938CE117}" dt="2022-10-26T23:03:02.112" v="3" actId="478"/>
          <ac:picMkLst>
            <pc:docMk/>
            <pc:sldMk cId="2467054400" sldId="771"/>
            <ac:picMk id="11" creationId="{53D682F4-08F4-43DA-84DC-F52619B1F90D}"/>
          </ac:picMkLst>
        </pc:picChg>
      </pc:sldChg>
      <pc:sldChg chg="add setBg">
        <pc:chgData name="Vieira Ferreira, Júlio" userId="b0398a4e-5165-4128-b747-904da519835a" providerId="ADAL" clId="{E1E68D0A-4307-4625-986B-BCF5938CE117}" dt="2022-11-01T15:56:34.301" v="100"/>
        <pc:sldMkLst>
          <pc:docMk/>
          <pc:sldMk cId="4109730906" sldId="771"/>
        </pc:sldMkLst>
      </pc:sldChg>
      <pc:sldChg chg="addSp delSp modSp add mod setBg">
        <pc:chgData name="Vieira Ferreira, Júlio" userId="b0398a4e-5165-4128-b747-904da519835a" providerId="ADAL" clId="{E1E68D0A-4307-4625-986B-BCF5938CE117}" dt="2022-10-26T23:15:31.774" v="11" actId="26606"/>
        <pc:sldMkLst>
          <pc:docMk/>
          <pc:sldMk cId="3878473995" sldId="772"/>
        </pc:sldMkLst>
        <pc:spChg chg="mod">
          <ac:chgData name="Vieira Ferreira, Júlio" userId="b0398a4e-5165-4128-b747-904da519835a" providerId="ADAL" clId="{E1E68D0A-4307-4625-986B-BCF5938CE117}" dt="2022-10-26T23:15:31.774" v="11" actId="26606"/>
          <ac:spMkLst>
            <pc:docMk/>
            <pc:sldMk cId="3878473995" sldId="772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E1E68D0A-4307-4625-986B-BCF5938CE117}" dt="2022-10-26T23:15:31.774" v="11" actId="26606"/>
          <ac:spMkLst>
            <pc:docMk/>
            <pc:sldMk cId="3878473995" sldId="772"/>
            <ac:spMk id="3" creationId="{93D01950-FBC6-4FDB-8A06-8F93840254B0}"/>
          </ac:spMkLst>
        </pc:spChg>
        <pc:spChg chg="mod">
          <ac:chgData name="Vieira Ferreira, Júlio" userId="b0398a4e-5165-4128-b747-904da519835a" providerId="ADAL" clId="{E1E68D0A-4307-4625-986B-BCF5938CE117}" dt="2022-10-26T23:15:31.774" v="11" actId="26606"/>
          <ac:spMkLst>
            <pc:docMk/>
            <pc:sldMk cId="3878473995" sldId="772"/>
            <ac:spMk id="263" creationId="{8AACED25-96B8-4C1D-91BC-E1AE5D46C88D}"/>
          </ac:spMkLst>
        </pc:spChg>
        <pc:picChg chg="add mod ord">
          <ac:chgData name="Vieira Ferreira, Júlio" userId="b0398a4e-5165-4128-b747-904da519835a" providerId="ADAL" clId="{E1E68D0A-4307-4625-986B-BCF5938CE117}" dt="2022-10-26T23:15:31.774" v="11" actId="26606"/>
          <ac:picMkLst>
            <pc:docMk/>
            <pc:sldMk cId="3878473995" sldId="772"/>
            <ac:picMk id="5" creationId="{28D686A6-080E-4A07-A5D1-AED35EE4362E}"/>
          </ac:picMkLst>
        </pc:picChg>
        <pc:picChg chg="del">
          <ac:chgData name="Vieira Ferreira, Júlio" userId="b0398a4e-5165-4128-b747-904da519835a" providerId="ADAL" clId="{E1E68D0A-4307-4625-986B-BCF5938CE117}" dt="2022-10-26T23:15:23.011" v="9" actId="478"/>
          <ac:picMkLst>
            <pc:docMk/>
            <pc:sldMk cId="3878473995" sldId="772"/>
            <ac:picMk id="8" creationId="{896FB677-CC5E-4DF8-BAA1-01D391ADD0A9}"/>
          </ac:picMkLst>
        </pc:picChg>
      </pc:sldChg>
      <pc:sldChg chg="addSp modSp add mod">
        <pc:chgData name="Vieira Ferreira, Júlio" userId="b0398a4e-5165-4128-b747-904da519835a" providerId="ADAL" clId="{E1E68D0A-4307-4625-986B-BCF5938CE117}" dt="2022-10-31T15:16:30.875" v="42" actId="14100"/>
        <pc:sldMkLst>
          <pc:docMk/>
          <pc:sldMk cId="541641423" sldId="773"/>
        </pc:sldMkLst>
        <pc:picChg chg="add mod">
          <ac:chgData name="Vieira Ferreira, Júlio" userId="b0398a4e-5165-4128-b747-904da519835a" providerId="ADAL" clId="{E1E68D0A-4307-4625-986B-BCF5938CE117}" dt="2022-10-31T15:16:30.875" v="42" actId="14100"/>
          <ac:picMkLst>
            <pc:docMk/>
            <pc:sldMk cId="541641423" sldId="773"/>
            <ac:picMk id="5" creationId="{52F7BCB5-8BB3-4F21-B004-3F3059DEB28C}"/>
          </ac:picMkLst>
        </pc:picChg>
      </pc:sldChg>
      <pc:sldChg chg="addSp delSp modSp add mod ord setBg">
        <pc:chgData name="Vieira Ferreira, Júlio" userId="b0398a4e-5165-4128-b747-904da519835a" providerId="ADAL" clId="{E1E68D0A-4307-4625-986B-BCF5938CE117}" dt="2022-10-31T15:50:50.204" v="67" actId="27614"/>
        <pc:sldMkLst>
          <pc:docMk/>
          <pc:sldMk cId="3585063064" sldId="774"/>
        </pc:sldMkLst>
        <pc:spChg chg="mod">
          <ac:chgData name="Vieira Ferreira, Júlio" userId="b0398a4e-5165-4128-b747-904da519835a" providerId="ADAL" clId="{E1E68D0A-4307-4625-986B-BCF5938CE117}" dt="2022-10-31T15:50:43.111" v="63" actId="26606"/>
          <ac:spMkLst>
            <pc:docMk/>
            <pc:sldMk cId="3585063064" sldId="774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E1E68D0A-4307-4625-986B-BCF5938CE117}" dt="2022-10-31T15:50:43.111" v="63" actId="26606"/>
          <ac:spMkLst>
            <pc:docMk/>
            <pc:sldMk cId="3585063064" sldId="774"/>
            <ac:spMk id="3" creationId="{93D01950-FBC6-4FDB-8A06-8F93840254B0}"/>
          </ac:spMkLst>
        </pc:spChg>
        <pc:spChg chg="mod">
          <ac:chgData name="Vieira Ferreira, Júlio" userId="b0398a4e-5165-4128-b747-904da519835a" providerId="ADAL" clId="{E1E68D0A-4307-4625-986B-BCF5938CE117}" dt="2022-10-31T15:50:43.111" v="63" actId="26606"/>
          <ac:spMkLst>
            <pc:docMk/>
            <pc:sldMk cId="3585063064" sldId="774"/>
            <ac:spMk id="263" creationId="{8AACED25-96B8-4C1D-91BC-E1AE5D46C88D}"/>
          </ac:spMkLst>
        </pc:spChg>
        <pc:picChg chg="add mod ord">
          <ac:chgData name="Vieira Ferreira, Júlio" userId="b0398a4e-5165-4128-b747-904da519835a" providerId="ADAL" clId="{E1E68D0A-4307-4625-986B-BCF5938CE117}" dt="2022-10-31T15:50:50.004" v="66" actId="27614"/>
          <ac:picMkLst>
            <pc:docMk/>
            <pc:sldMk cId="3585063064" sldId="774"/>
            <ac:picMk id="5" creationId="{D2C2E49D-5D5E-4B38-90C9-BBD179C3E079}"/>
          </ac:picMkLst>
        </pc:picChg>
        <pc:picChg chg="del">
          <ac:chgData name="Vieira Ferreira, Júlio" userId="b0398a4e-5165-4128-b747-904da519835a" providerId="ADAL" clId="{E1E68D0A-4307-4625-986B-BCF5938CE117}" dt="2022-10-31T15:50:37.093" v="60" actId="478"/>
          <ac:picMkLst>
            <pc:docMk/>
            <pc:sldMk cId="3585063064" sldId="774"/>
            <ac:picMk id="9" creationId="{9C1EB392-D542-41A9-8FBD-6AA1E2B9261E}"/>
          </ac:picMkLst>
        </pc:picChg>
        <pc:picChg chg="mod">
          <ac:chgData name="Vieira Ferreira, Júlio" userId="b0398a4e-5165-4128-b747-904da519835a" providerId="ADAL" clId="{E1E68D0A-4307-4625-986B-BCF5938CE117}" dt="2022-10-31T15:50:50.204" v="67" actId="27614"/>
          <ac:picMkLst>
            <pc:docMk/>
            <pc:sldMk cId="3585063064" sldId="774"/>
            <ac:picMk id="16" creationId="{D567D1E9-F143-4716-A59D-39F4C6AC5752}"/>
          </ac:picMkLst>
        </pc:picChg>
      </pc:sldChg>
      <pc:sldChg chg="addSp delSp modSp add mod setBg">
        <pc:chgData name="Vieira Ferreira, Júlio" userId="b0398a4e-5165-4128-b747-904da519835a" providerId="ADAL" clId="{E1E68D0A-4307-4625-986B-BCF5938CE117}" dt="2022-10-31T15:53:35.487" v="73" actId="27614"/>
        <pc:sldMkLst>
          <pc:docMk/>
          <pc:sldMk cId="2222225093" sldId="775"/>
        </pc:sldMkLst>
        <pc:spChg chg="mod">
          <ac:chgData name="Vieira Ferreira, Júlio" userId="b0398a4e-5165-4128-b747-904da519835a" providerId="ADAL" clId="{E1E68D0A-4307-4625-986B-BCF5938CE117}" dt="2022-10-31T15:53:28.714" v="71" actId="26606"/>
          <ac:spMkLst>
            <pc:docMk/>
            <pc:sldMk cId="2222225093" sldId="775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E1E68D0A-4307-4625-986B-BCF5938CE117}" dt="2022-10-31T15:53:28.714" v="71" actId="26606"/>
          <ac:spMkLst>
            <pc:docMk/>
            <pc:sldMk cId="2222225093" sldId="775"/>
            <ac:spMk id="3" creationId="{93D01950-FBC6-4FDB-8A06-8F93840254B0}"/>
          </ac:spMkLst>
        </pc:spChg>
        <pc:spChg chg="mod">
          <ac:chgData name="Vieira Ferreira, Júlio" userId="b0398a4e-5165-4128-b747-904da519835a" providerId="ADAL" clId="{E1E68D0A-4307-4625-986B-BCF5938CE117}" dt="2022-10-31T15:53:28.714" v="71" actId="26606"/>
          <ac:spMkLst>
            <pc:docMk/>
            <pc:sldMk cId="2222225093" sldId="775"/>
            <ac:spMk id="263" creationId="{8AACED25-96B8-4C1D-91BC-E1AE5D46C88D}"/>
          </ac:spMkLst>
        </pc:spChg>
        <pc:picChg chg="add mod ord">
          <ac:chgData name="Vieira Ferreira, Júlio" userId="b0398a4e-5165-4128-b747-904da519835a" providerId="ADAL" clId="{E1E68D0A-4307-4625-986B-BCF5938CE117}" dt="2022-10-31T15:53:35.487" v="73" actId="27614"/>
          <ac:picMkLst>
            <pc:docMk/>
            <pc:sldMk cId="2222225093" sldId="775"/>
            <ac:picMk id="5" creationId="{C7E11C63-9E19-4C5B-864C-F738F0AD058F}"/>
          </ac:picMkLst>
        </pc:picChg>
        <pc:picChg chg="del">
          <ac:chgData name="Vieira Ferreira, Júlio" userId="b0398a4e-5165-4128-b747-904da519835a" providerId="ADAL" clId="{E1E68D0A-4307-4625-986B-BCF5938CE117}" dt="2022-10-31T15:53:23.214" v="69" actId="478"/>
          <ac:picMkLst>
            <pc:docMk/>
            <pc:sldMk cId="2222225093" sldId="775"/>
            <ac:picMk id="9" creationId="{9C1EB392-D542-41A9-8FBD-6AA1E2B9261E}"/>
          </ac:picMkLst>
        </pc:picChg>
        <pc:picChg chg="mod">
          <ac:chgData name="Vieira Ferreira, Júlio" userId="b0398a4e-5165-4128-b747-904da519835a" providerId="ADAL" clId="{E1E68D0A-4307-4625-986B-BCF5938CE117}" dt="2022-10-31T15:53:35.016" v="72" actId="27614"/>
          <ac:picMkLst>
            <pc:docMk/>
            <pc:sldMk cId="2222225093" sldId="775"/>
            <ac:picMk id="16" creationId="{D567D1E9-F143-4716-A59D-39F4C6AC5752}"/>
          </ac:picMkLst>
        </pc:picChg>
      </pc:sldChg>
      <pc:sldChg chg="add setBg">
        <pc:chgData name="Vieira Ferreira, Júlio" userId="b0398a4e-5165-4128-b747-904da519835a" providerId="ADAL" clId="{E1E68D0A-4307-4625-986B-BCF5938CE117}" dt="2022-10-31T22:29:14.653" v="88"/>
        <pc:sldMkLst>
          <pc:docMk/>
          <pc:sldMk cId="3231593841" sldId="776"/>
        </pc:sldMkLst>
      </pc:sldChg>
      <pc:sldChg chg="add">
        <pc:chgData name="Vieira Ferreira, Júlio" userId="b0398a4e-5165-4128-b747-904da519835a" providerId="ADAL" clId="{E1E68D0A-4307-4625-986B-BCF5938CE117}" dt="2022-11-23T22:12:49.360" v="132" actId="2890"/>
        <pc:sldMkLst>
          <pc:docMk/>
          <pc:sldMk cId="2192310891" sldId="777"/>
        </pc:sldMkLst>
      </pc:sldChg>
      <pc:sldMasterChg chg="delSldLayout">
        <pc:chgData name="Vieira Ferreira, Júlio" userId="b0398a4e-5165-4128-b747-904da519835a" providerId="ADAL" clId="{E1E68D0A-4307-4625-986B-BCF5938CE117}" dt="2022-11-01T21:17:53.962" v="104" actId="47"/>
        <pc:sldMasterMkLst>
          <pc:docMk/>
          <pc:sldMasterMk cId="911789463" sldId="2147483648"/>
        </pc:sldMasterMkLst>
        <pc:sldLayoutChg chg="del">
          <pc:chgData name="Vieira Ferreira, Júlio" userId="b0398a4e-5165-4128-b747-904da519835a" providerId="ADAL" clId="{E1E68D0A-4307-4625-986B-BCF5938CE117}" dt="2022-11-01T21:17:53.962" v="104" actId="47"/>
          <pc:sldLayoutMkLst>
            <pc:docMk/>
            <pc:sldMasterMk cId="911789463" sldId="2147483648"/>
            <pc:sldLayoutMk cId="213958639" sldId="2147483661"/>
          </pc:sldLayoutMkLst>
        </pc:sldLayoutChg>
      </pc:sldMasterChg>
    </pc:docChg>
  </pc:docChgLst>
  <pc:docChgLst>
    <pc:chgData name="Vieira Ferreira, Júlio" userId="b0398a4e-5165-4128-b747-904da519835a" providerId="ADAL" clId="{415EF163-78A3-4865-86B6-64DE8E2903F5}"/>
    <pc:docChg chg="custSel addSld modSld sldOrd">
      <pc:chgData name="Vieira Ferreira, Júlio" userId="b0398a4e-5165-4128-b747-904da519835a" providerId="ADAL" clId="{415EF163-78A3-4865-86B6-64DE8E2903F5}" dt="2023-03-13T22:44:41.347" v="80" actId="20577"/>
      <pc:docMkLst>
        <pc:docMk/>
      </pc:docMkLst>
      <pc:sldChg chg="modSp add mod ord">
        <pc:chgData name="Vieira Ferreira, Júlio" userId="b0398a4e-5165-4128-b747-904da519835a" providerId="ADAL" clId="{415EF163-78A3-4865-86B6-64DE8E2903F5}" dt="2023-03-13T22:36:58.392" v="31" actId="20577"/>
        <pc:sldMkLst>
          <pc:docMk/>
          <pc:sldMk cId="934424027" sldId="822"/>
        </pc:sldMkLst>
        <pc:spChg chg="mod">
          <ac:chgData name="Vieira Ferreira, Júlio" userId="b0398a4e-5165-4128-b747-904da519835a" providerId="ADAL" clId="{415EF163-78A3-4865-86B6-64DE8E2903F5}" dt="2023-03-13T22:36:58.392" v="31" actId="20577"/>
          <ac:spMkLst>
            <pc:docMk/>
            <pc:sldMk cId="934424027" sldId="822"/>
            <ac:spMk id="12" creationId="{8F35EEE0-A019-4056-A4CF-265DA33D0569}"/>
          </ac:spMkLst>
        </pc:spChg>
      </pc:sldChg>
      <pc:sldChg chg="addSp delSp modSp add mod ord modNotesTx">
        <pc:chgData name="Vieira Ferreira, Júlio" userId="b0398a4e-5165-4128-b747-904da519835a" providerId="ADAL" clId="{415EF163-78A3-4865-86B6-64DE8E2903F5}" dt="2023-03-13T22:44:41.347" v="80" actId="20577"/>
        <pc:sldMkLst>
          <pc:docMk/>
          <pc:sldMk cId="1370350885" sldId="823"/>
        </pc:sldMkLst>
        <pc:spChg chg="mod">
          <ac:chgData name="Vieira Ferreira, Júlio" userId="b0398a4e-5165-4128-b747-904da519835a" providerId="ADAL" clId="{415EF163-78A3-4865-86B6-64DE8E2903F5}" dt="2023-03-13T22:44:41.347" v="80" actId="20577"/>
          <ac:spMkLst>
            <pc:docMk/>
            <pc:sldMk cId="1370350885" sldId="823"/>
            <ac:spMk id="4" creationId="{EBDB0D38-A1DF-0D95-C8F9-0407FD5996D1}"/>
          </ac:spMkLst>
        </pc:spChg>
        <pc:picChg chg="del">
          <ac:chgData name="Vieira Ferreira, Júlio" userId="b0398a4e-5165-4128-b747-904da519835a" providerId="ADAL" clId="{415EF163-78A3-4865-86B6-64DE8E2903F5}" dt="2023-03-13T22:41:58.013" v="32" actId="478"/>
          <ac:picMkLst>
            <pc:docMk/>
            <pc:sldMk cId="1370350885" sldId="823"/>
            <ac:picMk id="6" creationId="{944F6B55-F673-9176-64F0-E3C58649FA71}"/>
          </ac:picMkLst>
        </pc:picChg>
        <pc:picChg chg="add mod">
          <ac:chgData name="Vieira Ferreira, Júlio" userId="b0398a4e-5165-4128-b747-904da519835a" providerId="ADAL" clId="{415EF163-78A3-4865-86B6-64DE8E2903F5}" dt="2023-03-13T22:42:28.170" v="76" actId="1076"/>
          <ac:picMkLst>
            <pc:docMk/>
            <pc:sldMk cId="1370350885" sldId="823"/>
            <ac:picMk id="7" creationId="{A8239869-51A0-C0C3-B695-F3DB1049DC9F}"/>
          </ac:picMkLst>
        </pc:picChg>
      </pc:sldChg>
    </pc:docChg>
  </pc:docChgLst>
  <pc:docChgLst>
    <pc:chgData name="Vieira Ferreira, Júlio" userId="b0398a4e-5165-4128-b747-904da519835a" providerId="ADAL" clId="{91AB8802-D924-42D6-A4FE-F28DAE62BE1F}"/>
    <pc:docChg chg="modSld">
      <pc:chgData name="Vieira Ferreira, Júlio" userId="b0398a4e-5165-4128-b747-904da519835a" providerId="ADAL" clId="{91AB8802-D924-42D6-A4FE-F28DAE62BE1F}" dt="2022-06-20T21:49:55.739" v="3" actId="20577"/>
      <pc:docMkLst>
        <pc:docMk/>
      </pc:docMkLst>
      <pc:sldChg chg="modSp mod">
        <pc:chgData name="Vieira Ferreira, Júlio" userId="b0398a4e-5165-4128-b747-904da519835a" providerId="ADAL" clId="{91AB8802-D924-42D6-A4FE-F28DAE62BE1F}" dt="2022-06-20T21:49:55.739" v="3" actId="20577"/>
        <pc:sldMkLst>
          <pc:docMk/>
          <pc:sldMk cId="870925721" sldId="632"/>
        </pc:sldMkLst>
        <pc:spChg chg="mod">
          <ac:chgData name="Vieira Ferreira, Júlio" userId="b0398a4e-5165-4128-b747-904da519835a" providerId="ADAL" clId="{91AB8802-D924-42D6-A4FE-F28DAE62BE1F}" dt="2022-06-20T21:49:55.739" v="3" actId="20577"/>
          <ac:spMkLst>
            <pc:docMk/>
            <pc:sldMk cId="870925721" sldId="632"/>
            <ac:spMk id="4" creationId="{398133E7-5D42-4BC5-A3A6-3C73FB7E1F07}"/>
          </ac:spMkLst>
        </pc:spChg>
      </pc:sldChg>
    </pc:docChg>
  </pc:docChgLst>
  <pc:docChgLst>
    <pc:chgData name="Vieira Ferreira, Júlio" userId="b0398a4e-5165-4128-b747-904da519835a" providerId="ADAL" clId="{91E65F5C-1217-42EC-A472-3E69E03BA781}"/>
    <pc:docChg chg="custSel modSld">
      <pc:chgData name="Vieira Ferreira, Júlio" userId="b0398a4e-5165-4128-b747-904da519835a" providerId="ADAL" clId="{91E65F5C-1217-42EC-A472-3E69E03BA781}" dt="2022-05-17T15:53:04.269" v="6" actId="113"/>
      <pc:docMkLst>
        <pc:docMk/>
      </pc:docMkLst>
      <pc:sldChg chg="modSp mod">
        <pc:chgData name="Vieira Ferreira, Júlio" userId="b0398a4e-5165-4128-b747-904da519835a" providerId="ADAL" clId="{91E65F5C-1217-42EC-A472-3E69E03BA781}" dt="2022-05-16T13:06:24.374" v="3" actId="20577"/>
        <pc:sldMkLst>
          <pc:docMk/>
          <pc:sldMk cId="2132736547" sldId="358"/>
        </pc:sldMkLst>
        <pc:spChg chg="mod">
          <ac:chgData name="Vieira Ferreira, Júlio" userId="b0398a4e-5165-4128-b747-904da519835a" providerId="ADAL" clId="{91E65F5C-1217-42EC-A472-3E69E03BA781}" dt="2022-05-16T13:06:24.374" v="3" actId="20577"/>
          <ac:spMkLst>
            <pc:docMk/>
            <pc:sldMk cId="2132736547" sldId="358"/>
            <ac:spMk id="3" creationId="{B8D95FB7-4700-4E03-BBDB-C5FC6AEFC316}"/>
          </ac:spMkLst>
        </pc:spChg>
      </pc:sldChg>
      <pc:sldChg chg="modSp mod">
        <pc:chgData name="Vieira Ferreira, Júlio" userId="b0398a4e-5165-4128-b747-904da519835a" providerId="ADAL" clId="{91E65F5C-1217-42EC-A472-3E69E03BA781}" dt="2022-05-17T15:53:04.269" v="6" actId="113"/>
        <pc:sldMkLst>
          <pc:docMk/>
          <pc:sldMk cId="2566823159" sldId="576"/>
        </pc:sldMkLst>
        <pc:spChg chg="mod">
          <ac:chgData name="Vieira Ferreira, Júlio" userId="b0398a4e-5165-4128-b747-904da519835a" providerId="ADAL" clId="{91E65F5C-1217-42EC-A472-3E69E03BA781}" dt="2022-05-17T15:53:04.269" v="6" actId="113"/>
          <ac:spMkLst>
            <pc:docMk/>
            <pc:sldMk cId="2566823159" sldId="576"/>
            <ac:spMk id="4" creationId="{398133E7-5D42-4BC5-A3A6-3C73FB7E1F07}"/>
          </ac:spMkLst>
        </pc:spChg>
      </pc:sldChg>
      <pc:sldChg chg="delSp mod">
        <pc:chgData name="Vieira Ferreira, Júlio" userId="b0398a4e-5165-4128-b747-904da519835a" providerId="ADAL" clId="{91E65F5C-1217-42EC-A472-3E69E03BA781}" dt="2022-05-16T18:00:35.781" v="4" actId="478"/>
        <pc:sldMkLst>
          <pc:docMk/>
          <pc:sldMk cId="826077892" sldId="633"/>
        </pc:sldMkLst>
        <pc:spChg chg="del">
          <ac:chgData name="Vieira Ferreira, Júlio" userId="b0398a4e-5165-4128-b747-904da519835a" providerId="ADAL" clId="{91E65F5C-1217-42EC-A472-3E69E03BA781}" dt="2022-05-16T18:00:35.781" v="4" actId="478"/>
          <ac:spMkLst>
            <pc:docMk/>
            <pc:sldMk cId="826077892" sldId="633"/>
            <ac:spMk id="17" creationId="{3B81B87D-B873-498C-B335-8106E5FBCC4E}"/>
          </ac:spMkLst>
        </pc:spChg>
      </pc:sldChg>
    </pc:docChg>
  </pc:docChgLst>
  <pc:docChgLst>
    <pc:chgData name="Vieira Ferreira, Júlio" userId="b0398a4e-5165-4128-b747-904da519835a" providerId="ADAL" clId="{36EF3FD8-4132-4A01-BF07-2CE62EAC3B1D}"/>
    <pc:docChg chg="undo custSel addSld delSld modSld sldOrd">
      <pc:chgData name="Vieira Ferreira, Júlio" userId="b0398a4e-5165-4128-b747-904da519835a" providerId="ADAL" clId="{36EF3FD8-4132-4A01-BF07-2CE62EAC3B1D}" dt="2022-09-11T19:05:33.761" v="2049" actId="729"/>
      <pc:docMkLst>
        <pc:docMk/>
      </pc:docMkLst>
      <pc:sldChg chg="ord">
        <pc:chgData name="Vieira Ferreira, Júlio" userId="b0398a4e-5165-4128-b747-904da519835a" providerId="ADAL" clId="{36EF3FD8-4132-4A01-BF07-2CE62EAC3B1D}" dt="2022-09-05T12:01:16.104" v="2025"/>
        <pc:sldMkLst>
          <pc:docMk/>
          <pc:sldMk cId="4063425923" sldId="728"/>
        </pc:sldMkLst>
      </pc:sldChg>
      <pc:sldChg chg="ord">
        <pc:chgData name="Vieira Ferreira, Júlio" userId="b0398a4e-5165-4128-b747-904da519835a" providerId="ADAL" clId="{36EF3FD8-4132-4A01-BF07-2CE62EAC3B1D}" dt="2022-09-05T12:01:16.104" v="2025"/>
        <pc:sldMkLst>
          <pc:docMk/>
          <pc:sldMk cId="640983420" sldId="729"/>
        </pc:sldMkLst>
      </pc:sldChg>
      <pc:sldChg chg="ord">
        <pc:chgData name="Vieira Ferreira, Júlio" userId="b0398a4e-5165-4128-b747-904da519835a" providerId="ADAL" clId="{36EF3FD8-4132-4A01-BF07-2CE62EAC3B1D}" dt="2022-09-05T12:01:16.104" v="2025"/>
        <pc:sldMkLst>
          <pc:docMk/>
          <pc:sldMk cId="407280675" sldId="730"/>
        </pc:sldMkLst>
      </pc:sldChg>
      <pc:sldChg chg="modSp mod">
        <pc:chgData name="Vieira Ferreira, Júlio" userId="b0398a4e-5165-4128-b747-904da519835a" providerId="ADAL" clId="{36EF3FD8-4132-4A01-BF07-2CE62EAC3B1D}" dt="2022-08-27T19:12:27.351" v="3" actId="6549"/>
        <pc:sldMkLst>
          <pc:docMk/>
          <pc:sldMk cId="201020739" sldId="732"/>
        </pc:sldMkLst>
        <pc:spChg chg="mod">
          <ac:chgData name="Vieira Ferreira, Júlio" userId="b0398a4e-5165-4128-b747-904da519835a" providerId="ADAL" clId="{36EF3FD8-4132-4A01-BF07-2CE62EAC3B1D}" dt="2022-08-27T19:12:27.351" v="3" actId="6549"/>
          <ac:spMkLst>
            <pc:docMk/>
            <pc:sldMk cId="201020739" sldId="732"/>
            <ac:spMk id="10" creationId="{55CA29FE-BD53-4402-9CE5-422160FBC3DB}"/>
          </ac:spMkLst>
        </pc:spChg>
      </pc:sldChg>
      <pc:sldChg chg="addSp modSp add mod modShow">
        <pc:chgData name="Vieira Ferreira, Júlio" userId="b0398a4e-5165-4128-b747-904da519835a" providerId="ADAL" clId="{36EF3FD8-4132-4A01-BF07-2CE62EAC3B1D}" dt="2022-09-11T19:05:33.761" v="2049" actId="729"/>
        <pc:sldMkLst>
          <pc:docMk/>
          <pc:sldMk cId="4031815058" sldId="743"/>
        </pc:sldMkLst>
        <pc:picChg chg="add mod">
          <ac:chgData name="Vieira Ferreira, Júlio" userId="b0398a4e-5165-4128-b747-904da519835a" providerId="ADAL" clId="{36EF3FD8-4132-4A01-BF07-2CE62EAC3B1D}" dt="2022-09-11T19:05:10.237" v="2048" actId="1076"/>
          <ac:picMkLst>
            <pc:docMk/>
            <pc:sldMk cId="4031815058" sldId="743"/>
            <ac:picMk id="5" creationId="{FD82FEA2-EBE6-42CD-9273-356F6CA781F7}"/>
          </ac:picMkLst>
        </pc:picChg>
        <pc:picChg chg="add mod">
          <ac:chgData name="Vieira Ferreira, Júlio" userId="b0398a4e-5165-4128-b747-904da519835a" providerId="ADAL" clId="{36EF3FD8-4132-4A01-BF07-2CE62EAC3B1D}" dt="2022-09-11T19:05:03.981" v="2046" actId="1076"/>
          <ac:picMkLst>
            <pc:docMk/>
            <pc:sldMk cId="4031815058" sldId="743"/>
            <ac:picMk id="7" creationId="{FC2DC0D5-352D-4384-8262-C8E310374E70}"/>
          </ac:picMkLst>
        </pc:picChg>
        <pc:picChg chg="add mod">
          <ac:chgData name="Vieira Ferreira, Júlio" userId="b0398a4e-5165-4128-b747-904da519835a" providerId="ADAL" clId="{36EF3FD8-4132-4A01-BF07-2CE62EAC3B1D}" dt="2022-09-11T19:05:05.567" v="2047" actId="1076"/>
          <ac:picMkLst>
            <pc:docMk/>
            <pc:sldMk cId="4031815058" sldId="743"/>
            <ac:picMk id="9" creationId="{50EC75B7-A3EE-4ABD-A8E9-2A11E4A458D8}"/>
          </ac:picMkLst>
        </pc:picChg>
      </pc:sldChg>
      <pc:sldChg chg="addSp delSp modSp add mod">
        <pc:chgData name="Vieira Ferreira, Júlio" userId="b0398a4e-5165-4128-b747-904da519835a" providerId="ADAL" clId="{36EF3FD8-4132-4A01-BF07-2CE62EAC3B1D}" dt="2022-09-05T11:39:05.018" v="1455" actId="14100"/>
        <pc:sldMkLst>
          <pc:docMk/>
          <pc:sldMk cId="2655983543" sldId="744"/>
        </pc:sldMkLst>
        <pc:spChg chg="mod">
          <ac:chgData name="Vieira Ferreira, Júlio" userId="b0398a4e-5165-4128-b747-904da519835a" providerId="ADAL" clId="{36EF3FD8-4132-4A01-BF07-2CE62EAC3B1D}" dt="2022-09-05T11:30:26.258" v="1060" actId="20577"/>
          <ac:spMkLst>
            <pc:docMk/>
            <pc:sldMk cId="2655983543" sldId="744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36EF3FD8-4132-4A01-BF07-2CE62EAC3B1D}" dt="2022-09-05T11:34:22.752" v="1283" actId="1076"/>
          <ac:spMkLst>
            <pc:docMk/>
            <pc:sldMk cId="2655983543" sldId="744"/>
            <ac:spMk id="10" creationId="{55CA29FE-BD53-4402-9CE5-422160FBC3DB}"/>
          </ac:spMkLst>
        </pc:spChg>
        <pc:picChg chg="del">
          <ac:chgData name="Vieira Ferreira, Júlio" userId="b0398a4e-5165-4128-b747-904da519835a" providerId="ADAL" clId="{36EF3FD8-4132-4A01-BF07-2CE62EAC3B1D}" dt="2022-09-02T22:56:19.757" v="16" actId="478"/>
          <ac:picMkLst>
            <pc:docMk/>
            <pc:sldMk cId="2655983543" sldId="744"/>
            <ac:picMk id="5" creationId="{FD82FEA2-EBE6-42CD-9273-356F6CA781F7}"/>
          </ac:picMkLst>
        </pc:picChg>
        <pc:picChg chg="add del mod">
          <ac:chgData name="Vieira Ferreira, Júlio" userId="b0398a4e-5165-4128-b747-904da519835a" providerId="ADAL" clId="{36EF3FD8-4132-4A01-BF07-2CE62EAC3B1D}" dt="2022-09-05T11:30:30.345" v="1061" actId="478"/>
          <ac:picMkLst>
            <pc:docMk/>
            <pc:sldMk cId="2655983543" sldId="744"/>
            <ac:picMk id="6" creationId="{7FC18F5D-A562-455D-A0E5-A01278B88270}"/>
          </ac:picMkLst>
        </pc:picChg>
        <pc:picChg chg="del">
          <ac:chgData name="Vieira Ferreira, Júlio" userId="b0398a4e-5165-4128-b747-904da519835a" providerId="ADAL" clId="{36EF3FD8-4132-4A01-BF07-2CE62EAC3B1D}" dt="2022-09-02T22:56:19.223" v="15" actId="478"/>
          <ac:picMkLst>
            <pc:docMk/>
            <pc:sldMk cId="2655983543" sldId="744"/>
            <ac:picMk id="7" creationId="{FC2DC0D5-352D-4384-8262-C8E310374E70}"/>
          </ac:picMkLst>
        </pc:picChg>
        <pc:picChg chg="del">
          <ac:chgData name="Vieira Ferreira, Júlio" userId="b0398a4e-5165-4128-b747-904da519835a" providerId="ADAL" clId="{36EF3FD8-4132-4A01-BF07-2CE62EAC3B1D}" dt="2022-09-02T22:56:18.566" v="14" actId="478"/>
          <ac:picMkLst>
            <pc:docMk/>
            <pc:sldMk cId="2655983543" sldId="744"/>
            <ac:picMk id="9" creationId="{50EC75B7-A3EE-4ABD-A8E9-2A11E4A458D8}"/>
          </ac:picMkLst>
        </pc:picChg>
        <pc:picChg chg="add mod ord">
          <ac:chgData name="Vieira Ferreira, Júlio" userId="b0398a4e-5165-4128-b747-904da519835a" providerId="ADAL" clId="{36EF3FD8-4132-4A01-BF07-2CE62EAC3B1D}" dt="2022-09-05T11:39:05.018" v="1455" actId="14100"/>
          <ac:picMkLst>
            <pc:docMk/>
            <pc:sldMk cId="2655983543" sldId="744"/>
            <ac:picMk id="11" creationId="{A67CFB4E-7423-4C96-9912-049721CFC1F1}"/>
          </ac:picMkLst>
        </pc:picChg>
        <pc:picChg chg="add del mod">
          <ac:chgData name="Vieira Ferreira, Júlio" userId="b0398a4e-5165-4128-b747-904da519835a" providerId="ADAL" clId="{36EF3FD8-4132-4A01-BF07-2CE62EAC3B1D}" dt="2022-09-05T11:30:02.511" v="1041" actId="478"/>
          <ac:picMkLst>
            <pc:docMk/>
            <pc:sldMk cId="2655983543" sldId="744"/>
            <ac:picMk id="13" creationId="{61DF7E8D-7BAF-4EB1-B0E4-211501434E3A}"/>
          </ac:picMkLst>
        </pc:picChg>
        <pc:picChg chg="add del mod">
          <ac:chgData name="Vieira Ferreira, Júlio" userId="b0398a4e-5165-4128-b747-904da519835a" providerId="ADAL" clId="{36EF3FD8-4132-4A01-BF07-2CE62EAC3B1D}" dt="2022-09-05T11:29:55.582" v="1040" actId="478"/>
          <ac:picMkLst>
            <pc:docMk/>
            <pc:sldMk cId="2655983543" sldId="744"/>
            <ac:picMk id="15" creationId="{76E5882A-0B90-48F4-9262-CD815E93D524}"/>
          </ac:picMkLst>
        </pc:picChg>
        <pc:picChg chg="add del mod">
          <ac:chgData name="Vieira Ferreira, Júlio" userId="b0398a4e-5165-4128-b747-904da519835a" providerId="ADAL" clId="{36EF3FD8-4132-4A01-BF07-2CE62EAC3B1D}" dt="2022-09-05T11:29:53.693" v="1039" actId="478"/>
          <ac:picMkLst>
            <pc:docMk/>
            <pc:sldMk cId="2655983543" sldId="744"/>
            <ac:picMk id="18" creationId="{A3BA00BC-7926-433B-9114-91F1BDD19842}"/>
          </ac:picMkLst>
        </pc:picChg>
        <pc:picChg chg="add del mod">
          <ac:chgData name="Vieira Ferreira, Júlio" userId="b0398a4e-5165-4128-b747-904da519835a" providerId="ADAL" clId="{36EF3FD8-4132-4A01-BF07-2CE62EAC3B1D}" dt="2022-09-05T11:29:51.435" v="1038" actId="478"/>
          <ac:picMkLst>
            <pc:docMk/>
            <pc:sldMk cId="2655983543" sldId="744"/>
            <ac:picMk id="20" creationId="{37C5ECA1-2288-49B6-A349-88C6B2B77DD5}"/>
          </ac:picMkLst>
        </pc:picChg>
      </pc:sldChg>
      <pc:sldChg chg="addSp delSp modSp add mod ord">
        <pc:chgData name="Vieira Ferreira, Júlio" userId="b0398a4e-5165-4128-b747-904da519835a" providerId="ADAL" clId="{36EF3FD8-4132-4A01-BF07-2CE62EAC3B1D}" dt="2022-09-05T11:52:16.350" v="1930" actId="1076"/>
        <pc:sldMkLst>
          <pc:docMk/>
          <pc:sldMk cId="2822545431" sldId="745"/>
        </pc:sldMkLst>
        <pc:spChg chg="del">
          <ac:chgData name="Vieira Ferreira, Júlio" userId="b0398a4e-5165-4128-b747-904da519835a" providerId="ADAL" clId="{36EF3FD8-4132-4A01-BF07-2CE62EAC3B1D}" dt="2022-09-02T23:05:34.512" v="30" actId="478"/>
          <ac:spMkLst>
            <pc:docMk/>
            <pc:sldMk cId="2822545431" sldId="745"/>
            <ac:spMk id="10" creationId="{55CA29FE-BD53-4402-9CE5-422160FBC3DB}"/>
          </ac:spMkLst>
        </pc:spChg>
        <pc:spChg chg="add mod">
          <ac:chgData name="Vieira Ferreira, Júlio" userId="b0398a4e-5165-4128-b747-904da519835a" providerId="ADAL" clId="{36EF3FD8-4132-4A01-BF07-2CE62EAC3B1D}" dt="2022-09-05T11:52:16.350" v="1930" actId="1076"/>
          <ac:spMkLst>
            <pc:docMk/>
            <pc:sldMk cId="2822545431" sldId="745"/>
            <ac:spMk id="23" creationId="{00EF7D6B-96DF-4ABA-9B07-DAF0360DEE8F}"/>
          </ac:spMkLst>
        </pc:spChg>
        <pc:picChg chg="add del mod">
          <ac:chgData name="Vieira Ferreira, Júlio" userId="b0398a4e-5165-4128-b747-904da519835a" providerId="ADAL" clId="{36EF3FD8-4132-4A01-BF07-2CE62EAC3B1D}" dt="2022-09-05T11:52:08.724" v="1928" actId="478"/>
          <ac:picMkLst>
            <pc:docMk/>
            <pc:sldMk cId="2822545431" sldId="745"/>
            <ac:picMk id="5" creationId="{E93B5252-9A4F-4B9A-8D7B-3320E8B974DF}"/>
          </ac:picMkLst>
        </pc:picChg>
        <pc:picChg chg="del">
          <ac:chgData name="Vieira Ferreira, Júlio" userId="b0398a4e-5165-4128-b747-904da519835a" providerId="ADAL" clId="{36EF3FD8-4132-4A01-BF07-2CE62EAC3B1D}" dt="2022-09-02T23:05:36.438" v="31" actId="478"/>
          <ac:picMkLst>
            <pc:docMk/>
            <pc:sldMk cId="2822545431" sldId="745"/>
            <ac:picMk id="6" creationId="{7FC18F5D-A562-455D-A0E5-A01278B88270}"/>
          </ac:picMkLst>
        </pc:picChg>
        <pc:picChg chg="add del mod">
          <ac:chgData name="Vieira Ferreira, Júlio" userId="b0398a4e-5165-4128-b747-904da519835a" providerId="ADAL" clId="{36EF3FD8-4132-4A01-BF07-2CE62EAC3B1D}" dt="2022-09-05T11:49:17.691" v="1715" actId="478"/>
          <ac:picMkLst>
            <pc:docMk/>
            <pc:sldMk cId="2822545431" sldId="745"/>
            <ac:picMk id="8" creationId="{C5A63DF0-580B-4950-BBFB-450CA7F0D8D5}"/>
          </ac:picMkLst>
        </pc:picChg>
        <pc:picChg chg="del">
          <ac:chgData name="Vieira Ferreira, Júlio" userId="b0398a4e-5165-4128-b747-904da519835a" providerId="ADAL" clId="{36EF3FD8-4132-4A01-BF07-2CE62EAC3B1D}" dt="2022-09-02T23:05:40.982" v="36" actId="478"/>
          <ac:picMkLst>
            <pc:docMk/>
            <pc:sldMk cId="2822545431" sldId="745"/>
            <ac:picMk id="11" creationId="{A67CFB4E-7423-4C96-9912-049721CFC1F1}"/>
          </ac:picMkLst>
        </pc:picChg>
        <pc:picChg chg="add del mod">
          <ac:chgData name="Vieira Ferreira, Júlio" userId="b0398a4e-5165-4128-b747-904da519835a" providerId="ADAL" clId="{36EF3FD8-4132-4A01-BF07-2CE62EAC3B1D}" dt="2022-09-05T11:49:02.890" v="1711" actId="478"/>
          <ac:picMkLst>
            <pc:docMk/>
            <pc:sldMk cId="2822545431" sldId="745"/>
            <ac:picMk id="12" creationId="{BFA96B24-B5E7-4BD7-A493-DC66CECB8F5E}"/>
          </ac:picMkLst>
        </pc:picChg>
        <pc:picChg chg="del">
          <ac:chgData name="Vieira Ferreira, Júlio" userId="b0398a4e-5165-4128-b747-904da519835a" providerId="ADAL" clId="{36EF3FD8-4132-4A01-BF07-2CE62EAC3B1D}" dt="2022-09-02T23:05:40.203" v="35" actId="478"/>
          <ac:picMkLst>
            <pc:docMk/>
            <pc:sldMk cId="2822545431" sldId="745"/>
            <ac:picMk id="13" creationId="{61DF7E8D-7BAF-4EB1-B0E4-211501434E3A}"/>
          </ac:picMkLst>
        </pc:picChg>
        <pc:picChg chg="del">
          <ac:chgData name="Vieira Ferreira, Júlio" userId="b0398a4e-5165-4128-b747-904da519835a" providerId="ADAL" clId="{36EF3FD8-4132-4A01-BF07-2CE62EAC3B1D}" dt="2022-09-02T23:05:39.606" v="34" actId="478"/>
          <ac:picMkLst>
            <pc:docMk/>
            <pc:sldMk cId="2822545431" sldId="745"/>
            <ac:picMk id="15" creationId="{76E5882A-0B90-48F4-9262-CD815E93D524}"/>
          </ac:picMkLst>
        </pc:picChg>
        <pc:picChg chg="add del mod">
          <ac:chgData name="Vieira Ferreira, Júlio" userId="b0398a4e-5165-4128-b747-904da519835a" providerId="ADAL" clId="{36EF3FD8-4132-4A01-BF07-2CE62EAC3B1D}" dt="2022-09-05T11:49:00.554" v="1709" actId="478"/>
          <ac:picMkLst>
            <pc:docMk/>
            <pc:sldMk cId="2822545431" sldId="745"/>
            <ac:picMk id="17" creationId="{ECBFD30D-CA0D-4220-945C-9F50DCBFC97A}"/>
          </ac:picMkLst>
        </pc:picChg>
        <pc:picChg chg="del">
          <ac:chgData name="Vieira Ferreira, Júlio" userId="b0398a4e-5165-4128-b747-904da519835a" providerId="ADAL" clId="{36EF3FD8-4132-4A01-BF07-2CE62EAC3B1D}" dt="2022-09-02T23:05:38.987" v="33" actId="478"/>
          <ac:picMkLst>
            <pc:docMk/>
            <pc:sldMk cId="2822545431" sldId="745"/>
            <ac:picMk id="18" creationId="{A3BA00BC-7926-433B-9114-91F1BDD19842}"/>
          </ac:picMkLst>
        </pc:picChg>
        <pc:picChg chg="del">
          <ac:chgData name="Vieira Ferreira, Júlio" userId="b0398a4e-5165-4128-b747-904da519835a" providerId="ADAL" clId="{36EF3FD8-4132-4A01-BF07-2CE62EAC3B1D}" dt="2022-09-02T23:05:38.201" v="32" actId="478"/>
          <ac:picMkLst>
            <pc:docMk/>
            <pc:sldMk cId="2822545431" sldId="745"/>
            <ac:picMk id="20" creationId="{37C5ECA1-2288-49B6-A349-88C6B2B77DD5}"/>
          </ac:picMkLst>
        </pc:picChg>
        <pc:picChg chg="add del mod">
          <ac:chgData name="Vieira Ferreira, Júlio" userId="b0398a4e-5165-4128-b747-904da519835a" providerId="ADAL" clId="{36EF3FD8-4132-4A01-BF07-2CE62EAC3B1D}" dt="2022-09-05T11:48:59.723" v="1708" actId="478"/>
          <ac:picMkLst>
            <pc:docMk/>
            <pc:sldMk cId="2822545431" sldId="745"/>
            <ac:picMk id="21" creationId="{725C2262-CF55-499E-BED3-10E861370FB1}"/>
          </ac:picMkLst>
        </pc:picChg>
        <pc:picChg chg="add mod">
          <ac:chgData name="Vieira Ferreira, Júlio" userId="b0398a4e-5165-4128-b747-904da519835a" providerId="ADAL" clId="{36EF3FD8-4132-4A01-BF07-2CE62EAC3B1D}" dt="2022-09-05T11:50:10.213" v="1724" actId="1076"/>
          <ac:picMkLst>
            <pc:docMk/>
            <pc:sldMk cId="2822545431" sldId="745"/>
            <ac:picMk id="24" creationId="{B9B1B2D9-26D8-4B9A-A97A-7AD4995151E6}"/>
          </ac:picMkLst>
        </pc:picChg>
      </pc:sldChg>
      <pc:sldChg chg="addSp delSp modSp add mod">
        <pc:chgData name="Vieira Ferreira, Júlio" userId="b0398a4e-5165-4128-b747-904da519835a" providerId="ADAL" clId="{36EF3FD8-4132-4A01-BF07-2CE62EAC3B1D}" dt="2022-09-05T11:55:47.156" v="1971" actId="14100"/>
        <pc:sldMkLst>
          <pc:docMk/>
          <pc:sldMk cId="3753885106" sldId="746"/>
        </pc:sldMkLst>
        <pc:picChg chg="del">
          <ac:chgData name="Vieira Ferreira, Júlio" userId="b0398a4e-5165-4128-b747-904da519835a" providerId="ADAL" clId="{36EF3FD8-4132-4A01-BF07-2CE62EAC3B1D}" dt="2022-09-02T23:08:40.013" v="48" actId="478"/>
          <ac:picMkLst>
            <pc:docMk/>
            <pc:sldMk cId="3753885106" sldId="746"/>
            <ac:picMk id="5" creationId="{E93B5252-9A4F-4B9A-8D7B-3320E8B974DF}"/>
          </ac:picMkLst>
        </pc:picChg>
        <pc:picChg chg="add del">
          <ac:chgData name="Vieira Ferreira, Júlio" userId="b0398a4e-5165-4128-b747-904da519835a" providerId="ADAL" clId="{36EF3FD8-4132-4A01-BF07-2CE62EAC3B1D}" dt="2022-09-05T11:55:43.563" v="1970" actId="478"/>
          <ac:picMkLst>
            <pc:docMk/>
            <pc:sldMk cId="3753885106" sldId="746"/>
            <ac:picMk id="6" creationId="{D4D980C8-996F-4B45-B15A-68737CB8B87B}"/>
          </ac:picMkLst>
        </pc:picChg>
        <pc:picChg chg="del">
          <ac:chgData name="Vieira Ferreira, Júlio" userId="b0398a4e-5165-4128-b747-904da519835a" providerId="ADAL" clId="{36EF3FD8-4132-4A01-BF07-2CE62EAC3B1D}" dt="2022-09-02T23:08:40.849" v="49" actId="478"/>
          <ac:picMkLst>
            <pc:docMk/>
            <pc:sldMk cId="3753885106" sldId="746"/>
            <ac:picMk id="8" creationId="{C5A63DF0-580B-4950-BBFB-450CA7F0D8D5}"/>
          </ac:picMkLst>
        </pc:picChg>
        <pc:picChg chg="add mod">
          <ac:chgData name="Vieira Ferreira, Júlio" userId="b0398a4e-5165-4128-b747-904da519835a" providerId="ADAL" clId="{36EF3FD8-4132-4A01-BF07-2CE62EAC3B1D}" dt="2022-09-05T11:55:47.156" v="1971" actId="14100"/>
          <ac:picMkLst>
            <pc:docMk/>
            <pc:sldMk cId="3753885106" sldId="746"/>
            <ac:picMk id="9" creationId="{9C1EB392-D542-41A9-8FBD-6AA1E2B9261E}"/>
          </ac:picMkLst>
        </pc:picChg>
        <pc:picChg chg="add del mod">
          <ac:chgData name="Vieira Ferreira, Júlio" userId="b0398a4e-5165-4128-b747-904da519835a" providerId="ADAL" clId="{36EF3FD8-4132-4A01-BF07-2CE62EAC3B1D}" dt="2022-09-05T11:55:41.321" v="1969" actId="478"/>
          <ac:picMkLst>
            <pc:docMk/>
            <pc:sldMk cId="3753885106" sldId="746"/>
            <ac:picMk id="11" creationId="{53D682F4-08F4-43DA-84DC-F52619B1F90D}"/>
          </ac:picMkLst>
        </pc:picChg>
        <pc:picChg chg="del">
          <ac:chgData name="Vieira Ferreira, Júlio" userId="b0398a4e-5165-4128-b747-904da519835a" providerId="ADAL" clId="{36EF3FD8-4132-4A01-BF07-2CE62EAC3B1D}" dt="2022-09-02T23:08:43.151" v="52" actId="478"/>
          <ac:picMkLst>
            <pc:docMk/>
            <pc:sldMk cId="3753885106" sldId="746"/>
            <ac:picMk id="12" creationId="{BFA96B24-B5E7-4BD7-A493-DC66CECB8F5E}"/>
          </ac:picMkLst>
        </pc:picChg>
        <pc:picChg chg="del">
          <ac:chgData name="Vieira Ferreira, Júlio" userId="b0398a4e-5165-4128-b747-904da519835a" providerId="ADAL" clId="{36EF3FD8-4132-4A01-BF07-2CE62EAC3B1D}" dt="2022-09-02T23:08:41.584" v="50" actId="478"/>
          <ac:picMkLst>
            <pc:docMk/>
            <pc:sldMk cId="3753885106" sldId="746"/>
            <ac:picMk id="17" creationId="{ECBFD30D-CA0D-4220-945C-9F50DCBFC97A}"/>
          </ac:picMkLst>
        </pc:picChg>
        <pc:picChg chg="del">
          <ac:chgData name="Vieira Ferreira, Júlio" userId="b0398a4e-5165-4128-b747-904da519835a" providerId="ADAL" clId="{36EF3FD8-4132-4A01-BF07-2CE62EAC3B1D}" dt="2022-09-02T23:08:42.571" v="51" actId="478"/>
          <ac:picMkLst>
            <pc:docMk/>
            <pc:sldMk cId="3753885106" sldId="746"/>
            <ac:picMk id="21" creationId="{725C2262-CF55-499E-BED3-10E861370FB1}"/>
          </ac:picMkLst>
        </pc:picChg>
      </pc:sldChg>
      <pc:sldChg chg="addSp delSp modSp add mod">
        <pc:chgData name="Vieira Ferreira, Júlio" userId="b0398a4e-5165-4128-b747-904da519835a" providerId="ADAL" clId="{36EF3FD8-4132-4A01-BF07-2CE62EAC3B1D}" dt="2022-09-05T11:57:44.518" v="1989" actId="14100"/>
        <pc:sldMkLst>
          <pc:docMk/>
          <pc:sldMk cId="2657073762" sldId="747"/>
        </pc:sldMkLst>
        <pc:picChg chg="add mod">
          <ac:chgData name="Vieira Ferreira, Júlio" userId="b0398a4e-5165-4128-b747-904da519835a" providerId="ADAL" clId="{36EF3FD8-4132-4A01-BF07-2CE62EAC3B1D}" dt="2022-09-05T11:57:44.518" v="1989" actId="14100"/>
          <ac:picMkLst>
            <pc:docMk/>
            <pc:sldMk cId="2657073762" sldId="747"/>
            <ac:picMk id="5" creationId="{7DB1503D-D094-4A7C-9B54-28FA152CA3B7}"/>
          </ac:picMkLst>
        </pc:picChg>
        <pc:picChg chg="del">
          <ac:chgData name="Vieira Ferreira, Júlio" userId="b0398a4e-5165-4128-b747-904da519835a" providerId="ADAL" clId="{36EF3FD8-4132-4A01-BF07-2CE62EAC3B1D}" dt="2022-09-02T23:10:59.152" v="60" actId="478"/>
          <ac:picMkLst>
            <pc:docMk/>
            <pc:sldMk cId="2657073762" sldId="747"/>
            <ac:picMk id="6" creationId="{D4D980C8-996F-4B45-B15A-68737CB8B87B}"/>
          </ac:picMkLst>
        </pc:picChg>
        <pc:picChg chg="add del">
          <ac:chgData name="Vieira Ferreira, Júlio" userId="b0398a4e-5165-4128-b747-904da519835a" providerId="ADAL" clId="{36EF3FD8-4132-4A01-BF07-2CE62EAC3B1D}" dt="2022-09-05T11:57:40.254" v="1988" actId="478"/>
          <ac:picMkLst>
            <pc:docMk/>
            <pc:sldMk cId="2657073762" sldId="747"/>
            <ac:picMk id="8" creationId="{896FB677-CC5E-4DF8-BAA1-01D391ADD0A9}"/>
          </ac:picMkLst>
        </pc:picChg>
        <pc:picChg chg="del">
          <ac:chgData name="Vieira Ferreira, Júlio" userId="b0398a4e-5165-4128-b747-904da519835a" providerId="ADAL" clId="{36EF3FD8-4132-4A01-BF07-2CE62EAC3B1D}" dt="2022-09-02T23:10:58.552" v="59" actId="478"/>
          <ac:picMkLst>
            <pc:docMk/>
            <pc:sldMk cId="2657073762" sldId="747"/>
            <ac:picMk id="9" creationId="{9C1EB392-D542-41A9-8FBD-6AA1E2B9261E}"/>
          </ac:picMkLst>
        </pc:picChg>
        <pc:picChg chg="del">
          <ac:chgData name="Vieira Ferreira, Júlio" userId="b0398a4e-5165-4128-b747-904da519835a" providerId="ADAL" clId="{36EF3FD8-4132-4A01-BF07-2CE62EAC3B1D}" dt="2022-09-02T23:10:59.747" v="61" actId="478"/>
          <ac:picMkLst>
            <pc:docMk/>
            <pc:sldMk cId="2657073762" sldId="747"/>
            <ac:picMk id="11" creationId="{53D682F4-08F4-43DA-84DC-F52619B1F90D}"/>
          </ac:picMkLst>
        </pc:picChg>
        <pc:picChg chg="add del mod">
          <ac:chgData name="Vieira Ferreira, Júlio" userId="b0398a4e-5165-4128-b747-904da519835a" providerId="ADAL" clId="{36EF3FD8-4132-4A01-BF07-2CE62EAC3B1D}" dt="2022-09-05T11:57:39.543" v="1987" actId="478"/>
          <ac:picMkLst>
            <pc:docMk/>
            <pc:sldMk cId="2657073762" sldId="747"/>
            <ac:picMk id="12" creationId="{C40D1681-7D27-47B4-A30E-F44FD9E0137B}"/>
          </ac:picMkLst>
        </pc:picChg>
        <pc:picChg chg="add del mod">
          <ac:chgData name="Vieira Ferreira, Júlio" userId="b0398a4e-5165-4128-b747-904da519835a" providerId="ADAL" clId="{36EF3FD8-4132-4A01-BF07-2CE62EAC3B1D}" dt="2022-09-05T11:57:38.844" v="1986" actId="478"/>
          <ac:picMkLst>
            <pc:docMk/>
            <pc:sldMk cId="2657073762" sldId="747"/>
            <ac:picMk id="14" creationId="{FC7A5B10-0CD5-4A17-B16E-3EFE9B940D57}"/>
          </ac:picMkLst>
        </pc:picChg>
      </pc:sldChg>
      <pc:sldChg chg="addSp delSp modSp add mod ord">
        <pc:chgData name="Vieira Ferreira, Júlio" userId="b0398a4e-5165-4128-b747-904da519835a" providerId="ADAL" clId="{36EF3FD8-4132-4A01-BF07-2CE62EAC3B1D}" dt="2022-09-05T11:17:23.264" v="637"/>
        <pc:sldMkLst>
          <pc:docMk/>
          <pc:sldMk cId="3935995037" sldId="748"/>
        </pc:sldMkLst>
        <pc:spChg chg="mod">
          <ac:chgData name="Vieira Ferreira, Júlio" userId="b0398a4e-5165-4128-b747-904da519835a" providerId="ADAL" clId="{36EF3FD8-4132-4A01-BF07-2CE62EAC3B1D}" dt="2022-09-05T11:10:02.781" v="411" actId="20577"/>
          <ac:spMkLst>
            <pc:docMk/>
            <pc:sldMk cId="3935995037" sldId="748"/>
            <ac:spMk id="2" creationId="{AD0E9C4C-A9BF-440B-A91B-7B9CD5585DAE}"/>
          </ac:spMkLst>
        </pc:spChg>
        <pc:spChg chg="add mod">
          <ac:chgData name="Vieira Ferreira, Júlio" userId="b0398a4e-5165-4128-b747-904da519835a" providerId="ADAL" clId="{36EF3FD8-4132-4A01-BF07-2CE62EAC3B1D}" dt="2022-09-05T11:14:34.168" v="615" actId="14100"/>
          <ac:spMkLst>
            <pc:docMk/>
            <pc:sldMk cId="3935995037" sldId="748"/>
            <ac:spMk id="8" creationId="{B6546AE1-F173-49D2-B703-626CB6D03C6E}"/>
          </ac:spMkLst>
        </pc:spChg>
        <pc:spChg chg="mod">
          <ac:chgData name="Vieira Ferreira, Júlio" userId="b0398a4e-5165-4128-b747-904da519835a" providerId="ADAL" clId="{36EF3FD8-4132-4A01-BF07-2CE62EAC3B1D}" dt="2022-09-05T11:14:41.494" v="616" actId="14100"/>
          <ac:spMkLst>
            <pc:docMk/>
            <pc:sldMk cId="3935995037" sldId="748"/>
            <ac:spMk id="10" creationId="{55CA29FE-BD53-4402-9CE5-422160FBC3DB}"/>
          </ac:spMkLst>
        </pc:spChg>
        <pc:spChg chg="add del mod">
          <ac:chgData name="Vieira Ferreira, Júlio" userId="b0398a4e-5165-4128-b747-904da519835a" providerId="ADAL" clId="{36EF3FD8-4132-4A01-BF07-2CE62EAC3B1D}" dt="2022-09-05T11:13:39.256" v="604" actId="478"/>
          <ac:spMkLst>
            <pc:docMk/>
            <pc:sldMk cId="3935995037" sldId="748"/>
            <ac:spMk id="12" creationId="{8C6ECE88-F930-4099-AF2C-B9B45C66A154}"/>
          </ac:spMkLst>
        </pc:spChg>
        <pc:picChg chg="del mod">
          <ac:chgData name="Vieira Ferreira, Júlio" userId="b0398a4e-5165-4128-b747-904da519835a" providerId="ADAL" clId="{36EF3FD8-4132-4A01-BF07-2CE62EAC3B1D}" dt="2022-09-05T11:12:18.241" v="598" actId="478"/>
          <ac:picMkLst>
            <pc:docMk/>
            <pc:sldMk cId="3935995037" sldId="748"/>
            <ac:picMk id="5" creationId="{FD82FEA2-EBE6-42CD-9273-356F6CA781F7}"/>
          </ac:picMkLst>
        </pc:picChg>
        <pc:picChg chg="add mod">
          <ac:chgData name="Vieira Ferreira, Júlio" userId="b0398a4e-5165-4128-b747-904da519835a" providerId="ADAL" clId="{36EF3FD8-4132-4A01-BF07-2CE62EAC3B1D}" dt="2022-09-05T11:14:22.324" v="613" actId="14100"/>
          <ac:picMkLst>
            <pc:docMk/>
            <pc:sldMk cId="3935995037" sldId="748"/>
            <ac:picMk id="6" creationId="{9C573D7D-E14D-4E91-84CD-3905960C624A}"/>
          </ac:picMkLst>
        </pc:picChg>
        <pc:picChg chg="del mod">
          <ac:chgData name="Vieira Ferreira, Júlio" userId="b0398a4e-5165-4128-b747-904da519835a" providerId="ADAL" clId="{36EF3FD8-4132-4A01-BF07-2CE62EAC3B1D}" dt="2022-09-05T11:07:42.153" v="363" actId="478"/>
          <ac:picMkLst>
            <pc:docMk/>
            <pc:sldMk cId="3935995037" sldId="748"/>
            <ac:picMk id="7" creationId="{FC2DC0D5-352D-4384-8262-C8E310374E70}"/>
          </ac:picMkLst>
        </pc:picChg>
        <pc:picChg chg="del mod">
          <ac:chgData name="Vieira Ferreira, Júlio" userId="b0398a4e-5165-4128-b747-904da519835a" providerId="ADAL" clId="{36EF3FD8-4132-4A01-BF07-2CE62EAC3B1D}" dt="2022-09-05T11:07:43.117" v="364" actId="478"/>
          <ac:picMkLst>
            <pc:docMk/>
            <pc:sldMk cId="3935995037" sldId="748"/>
            <ac:picMk id="9" creationId="{50EC75B7-A3EE-4ABD-A8E9-2A11E4A458D8}"/>
          </ac:picMkLst>
        </pc:picChg>
      </pc:sldChg>
      <pc:sldChg chg="delSp modSp add mod ord">
        <pc:chgData name="Vieira Ferreira, Júlio" userId="b0398a4e-5165-4128-b747-904da519835a" providerId="ADAL" clId="{36EF3FD8-4132-4A01-BF07-2CE62EAC3B1D}" dt="2022-09-05T11:17:37.713" v="639"/>
        <pc:sldMkLst>
          <pc:docMk/>
          <pc:sldMk cId="1067131449" sldId="749"/>
        </pc:sldMkLst>
        <pc:spChg chg="del">
          <ac:chgData name="Vieira Ferreira, Júlio" userId="b0398a4e-5165-4128-b747-904da519835a" providerId="ADAL" clId="{36EF3FD8-4132-4A01-BF07-2CE62EAC3B1D}" dt="2022-09-05T11:15:42.165" v="624" actId="478"/>
          <ac:spMkLst>
            <pc:docMk/>
            <pc:sldMk cId="1067131449" sldId="749"/>
            <ac:spMk id="10" creationId="{55CA29FE-BD53-4402-9CE5-422160FBC3DB}"/>
          </ac:spMkLst>
        </pc:spChg>
        <pc:picChg chg="del">
          <ac:chgData name="Vieira Ferreira, Júlio" userId="b0398a4e-5165-4128-b747-904da519835a" providerId="ADAL" clId="{36EF3FD8-4132-4A01-BF07-2CE62EAC3B1D}" dt="2022-09-05T11:14:52.307" v="617" actId="478"/>
          <ac:picMkLst>
            <pc:docMk/>
            <pc:sldMk cId="1067131449" sldId="749"/>
            <ac:picMk id="5" creationId="{FD82FEA2-EBE6-42CD-9273-356F6CA781F7}"/>
          </ac:picMkLst>
        </pc:picChg>
        <pc:picChg chg="mod">
          <ac:chgData name="Vieira Ferreira, Júlio" userId="b0398a4e-5165-4128-b747-904da519835a" providerId="ADAL" clId="{36EF3FD8-4132-4A01-BF07-2CE62EAC3B1D}" dt="2022-09-05T11:16:03.225" v="629" actId="1076"/>
          <ac:picMkLst>
            <pc:docMk/>
            <pc:sldMk cId="1067131449" sldId="749"/>
            <ac:picMk id="7" creationId="{FC2DC0D5-352D-4384-8262-C8E310374E70}"/>
          </ac:picMkLst>
        </pc:picChg>
        <pc:picChg chg="del">
          <ac:chgData name="Vieira Ferreira, Júlio" userId="b0398a4e-5165-4128-b747-904da519835a" providerId="ADAL" clId="{36EF3FD8-4132-4A01-BF07-2CE62EAC3B1D}" dt="2022-09-05T11:15:44.181" v="625" actId="478"/>
          <ac:picMkLst>
            <pc:docMk/>
            <pc:sldMk cId="1067131449" sldId="749"/>
            <ac:picMk id="9" creationId="{50EC75B7-A3EE-4ABD-A8E9-2A11E4A458D8}"/>
          </ac:picMkLst>
        </pc:picChg>
      </pc:sldChg>
      <pc:sldChg chg="addSp delSp modSp add del mod ord">
        <pc:chgData name="Vieira Ferreira, Júlio" userId="b0398a4e-5165-4128-b747-904da519835a" providerId="ADAL" clId="{36EF3FD8-4132-4A01-BF07-2CE62EAC3B1D}" dt="2022-09-05T11:59:48.437" v="2011" actId="47"/>
        <pc:sldMkLst>
          <pc:docMk/>
          <pc:sldMk cId="1644652346" sldId="750"/>
        </pc:sldMkLst>
        <pc:spChg chg="add del mod">
          <ac:chgData name="Vieira Ferreira, Júlio" userId="b0398a4e-5165-4128-b747-904da519835a" providerId="ADAL" clId="{36EF3FD8-4132-4A01-BF07-2CE62EAC3B1D}" dt="2022-09-05T11:16:17.829" v="633" actId="1076"/>
          <ac:spMkLst>
            <pc:docMk/>
            <pc:sldMk cId="1644652346" sldId="750"/>
            <ac:spMk id="10" creationId="{55CA29FE-BD53-4402-9CE5-422160FBC3DB}"/>
          </ac:spMkLst>
        </pc:spChg>
        <pc:picChg chg="del mod">
          <ac:chgData name="Vieira Ferreira, Júlio" userId="b0398a4e-5165-4128-b747-904da519835a" providerId="ADAL" clId="{36EF3FD8-4132-4A01-BF07-2CE62EAC3B1D}" dt="2022-09-05T11:16:07.511" v="630" actId="478"/>
          <ac:picMkLst>
            <pc:docMk/>
            <pc:sldMk cId="1644652346" sldId="750"/>
            <ac:picMk id="7" creationId="{FC2DC0D5-352D-4384-8262-C8E310374E70}"/>
          </ac:picMkLst>
        </pc:picChg>
        <pc:picChg chg="mod">
          <ac:chgData name="Vieira Ferreira, Júlio" userId="b0398a4e-5165-4128-b747-904da519835a" providerId="ADAL" clId="{36EF3FD8-4132-4A01-BF07-2CE62EAC3B1D}" dt="2022-09-05T11:18:03.620" v="643" actId="14100"/>
          <ac:picMkLst>
            <pc:docMk/>
            <pc:sldMk cId="1644652346" sldId="750"/>
            <ac:picMk id="9" creationId="{50EC75B7-A3EE-4ABD-A8E9-2A11E4A458D8}"/>
          </ac:picMkLst>
        </pc:picChg>
      </pc:sldChg>
      <pc:sldChg chg="addSp delSp modSp add mod">
        <pc:chgData name="Vieira Ferreira, Júlio" userId="b0398a4e-5165-4128-b747-904da519835a" providerId="ADAL" clId="{36EF3FD8-4132-4A01-BF07-2CE62EAC3B1D}" dt="2022-09-05T11:25:47.693" v="1026" actId="14100"/>
        <pc:sldMkLst>
          <pc:docMk/>
          <pc:sldMk cId="2577724840" sldId="751"/>
        </pc:sldMkLst>
        <pc:spChg chg="mod">
          <ac:chgData name="Vieira Ferreira, Júlio" userId="b0398a4e-5165-4128-b747-904da519835a" providerId="ADAL" clId="{36EF3FD8-4132-4A01-BF07-2CE62EAC3B1D}" dt="2022-09-05T11:25:47.693" v="1026" actId="14100"/>
          <ac:spMkLst>
            <pc:docMk/>
            <pc:sldMk cId="2577724840" sldId="751"/>
            <ac:spMk id="10" creationId="{55CA29FE-BD53-4402-9CE5-422160FBC3DB}"/>
          </ac:spMkLst>
        </pc:spChg>
        <pc:spChg chg="add mod">
          <ac:chgData name="Vieira Ferreira, Júlio" userId="b0398a4e-5165-4128-b747-904da519835a" providerId="ADAL" clId="{36EF3FD8-4132-4A01-BF07-2CE62EAC3B1D}" dt="2022-09-05T11:25:35.768" v="1022" actId="14100"/>
          <ac:spMkLst>
            <pc:docMk/>
            <pc:sldMk cId="2577724840" sldId="751"/>
            <ac:spMk id="11" creationId="{3E6F3E8D-8CB2-4197-B2E9-26A5C177A3B1}"/>
          </ac:spMkLst>
        </pc:spChg>
        <pc:spChg chg="add mod">
          <ac:chgData name="Vieira Ferreira, Júlio" userId="b0398a4e-5165-4128-b747-904da519835a" providerId="ADAL" clId="{36EF3FD8-4132-4A01-BF07-2CE62EAC3B1D}" dt="2022-09-05T11:25:20.344" v="1018" actId="14100"/>
          <ac:spMkLst>
            <pc:docMk/>
            <pc:sldMk cId="2577724840" sldId="751"/>
            <ac:spMk id="12" creationId="{395DC803-9072-468D-B7E6-8A60F1A0431C}"/>
          </ac:spMkLst>
        </pc:spChg>
        <pc:spChg chg="add mod">
          <ac:chgData name="Vieira Ferreira, Júlio" userId="b0398a4e-5165-4128-b747-904da519835a" providerId="ADAL" clId="{36EF3FD8-4132-4A01-BF07-2CE62EAC3B1D}" dt="2022-09-05T11:25:28.793" v="1020" actId="14100"/>
          <ac:spMkLst>
            <pc:docMk/>
            <pc:sldMk cId="2577724840" sldId="751"/>
            <ac:spMk id="13" creationId="{DB4986CC-D1B7-45A0-ADF1-CDE686019610}"/>
          </ac:spMkLst>
        </pc:spChg>
        <pc:picChg chg="add mod">
          <ac:chgData name="Vieira Ferreira, Júlio" userId="b0398a4e-5165-4128-b747-904da519835a" providerId="ADAL" clId="{36EF3FD8-4132-4A01-BF07-2CE62EAC3B1D}" dt="2022-09-05T11:24:42.610" v="1009" actId="14100"/>
          <ac:picMkLst>
            <pc:docMk/>
            <pc:sldMk cId="2577724840" sldId="751"/>
            <ac:picMk id="5" creationId="{84ECA205-4F99-42D4-93CD-4D0963DE0731}"/>
          </ac:picMkLst>
        </pc:picChg>
        <pc:picChg chg="del">
          <ac:chgData name="Vieira Ferreira, Júlio" userId="b0398a4e-5165-4128-b747-904da519835a" providerId="ADAL" clId="{36EF3FD8-4132-4A01-BF07-2CE62EAC3B1D}" dt="2022-09-05T11:18:37.559" v="645" actId="478"/>
          <ac:picMkLst>
            <pc:docMk/>
            <pc:sldMk cId="2577724840" sldId="751"/>
            <ac:picMk id="9" creationId="{50EC75B7-A3EE-4ABD-A8E9-2A11E4A458D8}"/>
          </ac:picMkLst>
        </pc:picChg>
      </pc:sldChg>
      <pc:sldChg chg="addSp delSp add del mod">
        <pc:chgData name="Vieira Ferreira, Júlio" userId="b0398a4e-5165-4128-b747-904da519835a" providerId="ADAL" clId="{36EF3FD8-4132-4A01-BF07-2CE62EAC3B1D}" dt="2022-09-05T11:40:32.035" v="1481" actId="47"/>
        <pc:sldMkLst>
          <pc:docMk/>
          <pc:sldMk cId="1147002191" sldId="752"/>
        </pc:sldMkLst>
        <pc:picChg chg="del">
          <ac:chgData name="Vieira Ferreira, Júlio" userId="b0398a4e-5165-4128-b747-904da519835a" providerId="ADAL" clId="{36EF3FD8-4132-4A01-BF07-2CE62EAC3B1D}" dt="2022-09-05T11:34:34.316" v="1286" actId="478"/>
          <ac:picMkLst>
            <pc:docMk/>
            <pc:sldMk cId="1147002191" sldId="752"/>
            <ac:picMk id="6" creationId="{7FC18F5D-A562-455D-A0E5-A01278B88270}"/>
          </ac:picMkLst>
        </pc:picChg>
        <pc:picChg chg="add del">
          <ac:chgData name="Vieira Ferreira, Júlio" userId="b0398a4e-5165-4128-b747-904da519835a" providerId="ADAL" clId="{36EF3FD8-4132-4A01-BF07-2CE62EAC3B1D}" dt="2022-09-05T11:34:37.683" v="1287" actId="478"/>
          <ac:picMkLst>
            <pc:docMk/>
            <pc:sldMk cId="1147002191" sldId="752"/>
            <ac:picMk id="11" creationId="{A67CFB4E-7423-4C96-9912-049721CFC1F1}"/>
          </ac:picMkLst>
        </pc:picChg>
        <pc:picChg chg="add del">
          <ac:chgData name="Vieira Ferreira, Júlio" userId="b0398a4e-5165-4128-b747-904da519835a" providerId="ADAL" clId="{36EF3FD8-4132-4A01-BF07-2CE62EAC3B1D}" dt="2022-09-05T11:34:47.114" v="1291" actId="21"/>
          <ac:picMkLst>
            <pc:docMk/>
            <pc:sldMk cId="1147002191" sldId="752"/>
            <ac:picMk id="13" creationId="{61DF7E8D-7BAF-4EB1-B0E4-211501434E3A}"/>
          </ac:picMkLst>
        </pc:picChg>
        <pc:picChg chg="add del">
          <ac:chgData name="Vieira Ferreira, Júlio" userId="b0398a4e-5165-4128-b747-904da519835a" providerId="ADAL" clId="{36EF3FD8-4132-4A01-BF07-2CE62EAC3B1D}" dt="2022-09-05T11:34:43.624" v="1290" actId="478"/>
          <ac:picMkLst>
            <pc:docMk/>
            <pc:sldMk cId="1147002191" sldId="752"/>
            <ac:picMk id="15" creationId="{76E5882A-0B90-48F4-9262-CD815E93D524}"/>
          </ac:picMkLst>
        </pc:picChg>
        <pc:picChg chg="add del">
          <ac:chgData name="Vieira Ferreira, Júlio" userId="b0398a4e-5165-4128-b747-904da519835a" providerId="ADAL" clId="{36EF3FD8-4132-4A01-BF07-2CE62EAC3B1D}" dt="2022-09-05T11:34:42.750" v="1289" actId="478"/>
          <ac:picMkLst>
            <pc:docMk/>
            <pc:sldMk cId="1147002191" sldId="752"/>
            <ac:picMk id="18" creationId="{A3BA00BC-7926-433B-9114-91F1BDD19842}"/>
          </ac:picMkLst>
        </pc:picChg>
        <pc:picChg chg="add del">
          <ac:chgData name="Vieira Ferreira, Júlio" userId="b0398a4e-5165-4128-b747-904da519835a" providerId="ADAL" clId="{36EF3FD8-4132-4A01-BF07-2CE62EAC3B1D}" dt="2022-09-05T11:34:41.800" v="1288" actId="478"/>
          <ac:picMkLst>
            <pc:docMk/>
            <pc:sldMk cId="1147002191" sldId="752"/>
            <ac:picMk id="20" creationId="{37C5ECA1-2288-49B6-A349-88C6B2B77DD5}"/>
          </ac:picMkLst>
        </pc:picChg>
      </pc:sldChg>
      <pc:sldChg chg="delSp add mod">
        <pc:chgData name="Vieira Ferreira, Júlio" userId="b0398a4e-5165-4128-b747-904da519835a" providerId="ADAL" clId="{36EF3FD8-4132-4A01-BF07-2CE62EAC3B1D}" dt="2022-09-05T11:46:34.201" v="1660" actId="21"/>
        <pc:sldMkLst>
          <pc:docMk/>
          <pc:sldMk cId="2012283032" sldId="753"/>
        </pc:sldMkLst>
        <pc:picChg chg="del">
          <ac:chgData name="Vieira Ferreira, Júlio" userId="b0398a4e-5165-4128-b747-904da519835a" providerId="ADAL" clId="{36EF3FD8-4132-4A01-BF07-2CE62EAC3B1D}" dt="2022-09-05T11:40:48.758" v="1483" actId="478"/>
          <ac:picMkLst>
            <pc:docMk/>
            <pc:sldMk cId="2012283032" sldId="753"/>
            <ac:picMk id="6" creationId="{7FC18F5D-A562-455D-A0E5-A01278B88270}"/>
          </ac:picMkLst>
        </pc:picChg>
        <pc:picChg chg="del">
          <ac:chgData name="Vieira Ferreira, Júlio" userId="b0398a4e-5165-4128-b747-904da519835a" providerId="ADAL" clId="{36EF3FD8-4132-4A01-BF07-2CE62EAC3B1D}" dt="2022-09-05T11:40:50.720" v="1484" actId="478"/>
          <ac:picMkLst>
            <pc:docMk/>
            <pc:sldMk cId="2012283032" sldId="753"/>
            <ac:picMk id="11" creationId="{A67CFB4E-7423-4C96-9912-049721CFC1F1}"/>
          </ac:picMkLst>
        </pc:picChg>
        <pc:picChg chg="del">
          <ac:chgData name="Vieira Ferreira, Júlio" userId="b0398a4e-5165-4128-b747-904da519835a" providerId="ADAL" clId="{36EF3FD8-4132-4A01-BF07-2CE62EAC3B1D}" dt="2022-09-05T11:40:53.993" v="1485" actId="21"/>
          <ac:picMkLst>
            <pc:docMk/>
            <pc:sldMk cId="2012283032" sldId="753"/>
            <ac:picMk id="13" creationId="{61DF7E8D-7BAF-4EB1-B0E4-211501434E3A}"/>
          </ac:picMkLst>
        </pc:picChg>
        <pc:picChg chg="del">
          <ac:chgData name="Vieira Ferreira, Júlio" userId="b0398a4e-5165-4128-b747-904da519835a" providerId="ADAL" clId="{36EF3FD8-4132-4A01-BF07-2CE62EAC3B1D}" dt="2022-09-05T11:41:05.263" v="1488" actId="21"/>
          <ac:picMkLst>
            <pc:docMk/>
            <pc:sldMk cId="2012283032" sldId="753"/>
            <ac:picMk id="15" creationId="{76E5882A-0B90-48F4-9262-CD815E93D524}"/>
          </ac:picMkLst>
        </pc:picChg>
        <pc:picChg chg="del">
          <ac:chgData name="Vieira Ferreira, Júlio" userId="b0398a4e-5165-4128-b747-904da519835a" providerId="ADAL" clId="{36EF3FD8-4132-4A01-BF07-2CE62EAC3B1D}" dt="2022-09-05T11:43:45.705" v="1608" actId="21"/>
          <ac:picMkLst>
            <pc:docMk/>
            <pc:sldMk cId="2012283032" sldId="753"/>
            <ac:picMk id="18" creationId="{A3BA00BC-7926-433B-9114-91F1BDD19842}"/>
          </ac:picMkLst>
        </pc:picChg>
        <pc:picChg chg="del">
          <ac:chgData name="Vieira Ferreira, Júlio" userId="b0398a4e-5165-4128-b747-904da519835a" providerId="ADAL" clId="{36EF3FD8-4132-4A01-BF07-2CE62EAC3B1D}" dt="2022-09-05T11:46:34.201" v="1660" actId="21"/>
          <ac:picMkLst>
            <pc:docMk/>
            <pc:sldMk cId="2012283032" sldId="753"/>
            <ac:picMk id="20" creationId="{37C5ECA1-2288-49B6-A349-88C6B2B77DD5}"/>
          </ac:picMkLst>
        </pc:picChg>
      </pc:sldChg>
      <pc:sldChg chg="addSp delSp modSp add mod">
        <pc:chgData name="Vieira Ferreira, Júlio" userId="b0398a4e-5165-4128-b747-904da519835a" providerId="ADAL" clId="{36EF3FD8-4132-4A01-BF07-2CE62EAC3B1D}" dt="2022-09-05T11:40:07.080" v="1479" actId="1035"/>
        <pc:sldMkLst>
          <pc:docMk/>
          <pc:sldMk cId="3366754706" sldId="754"/>
        </pc:sldMkLst>
        <pc:spChg chg="mod">
          <ac:chgData name="Vieira Ferreira, Júlio" userId="b0398a4e-5165-4128-b747-904da519835a" providerId="ADAL" clId="{36EF3FD8-4132-4A01-BF07-2CE62EAC3B1D}" dt="2022-09-05T11:36:45.196" v="1444" actId="20577"/>
          <ac:spMkLst>
            <pc:docMk/>
            <pc:sldMk cId="3366754706" sldId="754"/>
            <ac:spMk id="10" creationId="{55CA29FE-BD53-4402-9CE5-422160FBC3DB}"/>
          </ac:spMkLst>
        </pc:spChg>
        <pc:picChg chg="add mod ord">
          <ac:chgData name="Vieira Ferreira, Júlio" userId="b0398a4e-5165-4128-b747-904da519835a" providerId="ADAL" clId="{36EF3FD8-4132-4A01-BF07-2CE62EAC3B1D}" dt="2022-09-05T11:40:07.080" v="1479" actId="1035"/>
          <ac:picMkLst>
            <pc:docMk/>
            <pc:sldMk cId="3366754706" sldId="754"/>
            <ac:picMk id="8" creationId="{51562DAB-E9FE-40BC-A045-64B259A4FB71}"/>
          </ac:picMkLst>
        </pc:picChg>
        <pc:picChg chg="add del mod">
          <ac:chgData name="Vieira Ferreira, Júlio" userId="b0398a4e-5165-4128-b747-904da519835a" providerId="ADAL" clId="{36EF3FD8-4132-4A01-BF07-2CE62EAC3B1D}" dt="2022-09-05T11:38:34.591" v="1454" actId="478"/>
          <ac:picMkLst>
            <pc:docMk/>
            <pc:sldMk cId="3366754706" sldId="754"/>
            <ac:picMk id="9" creationId="{240260CE-4BC6-4B4B-9C23-8CC7717F07ED}"/>
          </ac:picMkLst>
        </pc:picChg>
        <pc:picChg chg="del">
          <ac:chgData name="Vieira Ferreira, Júlio" userId="b0398a4e-5165-4128-b747-904da519835a" providerId="ADAL" clId="{36EF3FD8-4132-4A01-BF07-2CE62EAC3B1D}" dt="2022-09-05T11:35:19.517" v="1299" actId="478"/>
          <ac:picMkLst>
            <pc:docMk/>
            <pc:sldMk cId="3366754706" sldId="754"/>
            <ac:picMk id="11" creationId="{A67CFB4E-7423-4C96-9912-049721CFC1F1}"/>
          </ac:picMkLst>
        </pc:picChg>
      </pc:sldChg>
      <pc:sldChg chg="add del">
        <pc:chgData name="Vieira Ferreira, Júlio" userId="b0398a4e-5165-4128-b747-904da519835a" providerId="ADAL" clId="{36EF3FD8-4132-4A01-BF07-2CE62EAC3B1D}" dt="2022-09-05T11:48:43.973" v="1704" actId="47"/>
        <pc:sldMkLst>
          <pc:docMk/>
          <pc:sldMk cId="757186993" sldId="755"/>
        </pc:sldMkLst>
      </pc:sldChg>
      <pc:sldChg chg="addSp delSp modSp add mod">
        <pc:chgData name="Vieira Ferreira, Júlio" userId="b0398a4e-5165-4128-b747-904da519835a" providerId="ADAL" clId="{36EF3FD8-4132-4A01-BF07-2CE62EAC3B1D}" dt="2022-09-05T11:45:45.687" v="1624" actId="1037"/>
        <pc:sldMkLst>
          <pc:docMk/>
          <pc:sldMk cId="3811818300" sldId="756"/>
        </pc:sldMkLst>
        <pc:spChg chg="mod">
          <ac:chgData name="Vieira Ferreira, Júlio" userId="b0398a4e-5165-4128-b747-904da519835a" providerId="ADAL" clId="{36EF3FD8-4132-4A01-BF07-2CE62EAC3B1D}" dt="2022-09-05T11:43:34.540" v="1606" actId="1076"/>
          <ac:spMkLst>
            <pc:docMk/>
            <pc:sldMk cId="3811818300" sldId="756"/>
            <ac:spMk id="10" creationId="{55CA29FE-BD53-4402-9CE5-422160FBC3DB}"/>
          </ac:spMkLst>
        </pc:spChg>
        <pc:picChg chg="del">
          <ac:chgData name="Vieira Ferreira, Júlio" userId="b0398a4e-5165-4128-b747-904da519835a" providerId="ADAL" clId="{36EF3FD8-4132-4A01-BF07-2CE62EAC3B1D}" dt="2022-09-05T11:41:56.028" v="1496" actId="478"/>
          <ac:picMkLst>
            <pc:docMk/>
            <pc:sldMk cId="3811818300" sldId="756"/>
            <ac:picMk id="8" creationId="{51562DAB-E9FE-40BC-A045-64B259A4FB71}"/>
          </ac:picMkLst>
        </pc:picChg>
        <pc:picChg chg="add del mod">
          <ac:chgData name="Vieira Ferreira, Júlio" userId="b0398a4e-5165-4128-b747-904da519835a" providerId="ADAL" clId="{36EF3FD8-4132-4A01-BF07-2CE62EAC3B1D}" dt="2022-09-05T11:40:58.922" v="1487" actId="478"/>
          <ac:picMkLst>
            <pc:docMk/>
            <pc:sldMk cId="3811818300" sldId="756"/>
            <ac:picMk id="9" creationId="{3A18210C-AAB0-43A8-9906-D1FE5A275F1A}"/>
          </ac:picMkLst>
        </pc:picChg>
        <pc:picChg chg="add del mod">
          <ac:chgData name="Vieira Ferreira, Júlio" userId="b0398a4e-5165-4128-b747-904da519835a" providerId="ADAL" clId="{36EF3FD8-4132-4A01-BF07-2CE62EAC3B1D}" dt="2022-09-05T11:41:54.243" v="1495" actId="21"/>
          <ac:picMkLst>
            <pc:docMk/>
            <pc:sldMk cId="3811818300" sldId="756"/>
            <ac:picMk id="11" creationId="{7FF37838-018B-4BCC-98E7-4A6B9316553F}"/>
          </ac:picMkLst>
        </pc:picChg>
        <pc:picChg chg="add mod ord">
          <ac:chgData name="Vieira Ferreira, Júlio" userId="b0398a4e-5165-4128-b747-904da519835a" providerId="ADAL" clId="{36EF3FD8-4132-4A01-BF07-2CE62EAC3B1D}" dt="2022-09-05T11:45:45.687" v="1624" actId="1037"/>
          <ac:picMkLst>
            <pc:docMk/>
            <pc:sldMk cId="3811818300" sldId="756"/>
            <ac:picMk id="12" creationId="{80874DE0-1E84-4FA7-A08F-5532B14A7162}"/>
          </ac:picMkLst>
        </pc:picChg>
      </pc:sldChg>
      <pc:sldChg chg="addSp delSp modSp add mod">
        <pc:chgData name="Vieira Ferreira, Júlio" userId="b0398a4e-5165-4128-b747-904da519835a" providerId="ADAL" clId="{36EF3FD8-4132-4A01-BF07-2CE62EAC3B1D}" dt="2022-09-05T11:46:23.860" v="1658" actId="20577"/>
        <pc:sldMkLst>
          <pc:docMk/>
          <pc:sldMk cId="3062768968" sldId="757"/>
        </pc:sldMkLst>
        <pc:spChg chg="mod">
          <ac:chgData name="Vieira Ferreira, Júlio" userId="b0398a4e-5165-4128-b747-904da519835a" providerId="ADAL" clId="{36EF3FD8-4132-4A01-BF07-2CE62EAC3B1D}" dt="2022-09-05T11:46:23.860" v="1658" actId="20577"/>
          <ac:spMkLst>
            <pc:docMk/>
            <pc:sldMk cId="3062768968" sldId="757"/>
            <ac:spMk id="10" creationId="{55CA29FE-BD53-4402-9CE5-422160FBC3DB}"/>
          </ac:spMkLst>
        </pc:spChg>
        <pc:picChg chg="add del mod">
          <ac:chgData name="Vieira Ferreira, Júlio" userId="b0398a4e-5165-4128-b747-904da519835a" providerId="ADAL" clId="{36EF3FD8-4132-4A01-BF07-2CE62EAC3B1D}" dt="2022-09-05T11:44:12.380" v="1615" actId="21"/>
          <ac:picMkLst>
            <pc:docMk/>
            <pc:sldMk cId="3062768968" sldId="757"/>
            <ac:picMk id="8" creationId="{C8B334F2-8AC2-46F8-952B-A8DB7A037C83}"/>
          </ac:picMkLst>
        </pc:picChg>
        <pc:picChg chg="add mod ord">
          <ac:chgData name="Vieira Ferreira, Júlio" userId="b0398a4e-5165-4128-b747-904da519835a" providerId="ADAL" clId="{36EF3FD8-4132-4A01-BF07-2CE62EAC3B1D}" dt="2022-09-05T11:45:36.590" v="1623" actId="1038"/>
          <ac:picMkLst>
            <pc:docMk/>
            <pc:sldMk cId="3062768968" sldId="757"/>
            <ac:picMk id="9" creationId="{727CA57A-787E-42FA-9AD8-EE36F111C6A7}"/>
          </ac:picMkLst>
        </pc:picChg>
        <pc:picChg chg="del">
          <ac:chgData name="Vieira Ferreira, Júlio" userId="b0398a4e-5165-4128-b747-904da519835a" providerId="ADAL" clId="{36EF3FD8-4132-4A01-BF07-2CE62EAC3B1D}" dt="2022-09-05T11:44:13.869" v="1616" actId="478"/>
          <ac:picMkLst>
            <pc:docMk/>
            <pc:sldMk cId="3062768968" sldId="757"/>
            <ac:picMk id="12" creationId="{80874DE0-1E84-4FA7-A08F-5532B14A7162}"/>
          </ac:picMkLst>
        </pc:picChg>
      </pc:sldChg>
      <pc:sldChg chg="addSp delSp modSp add mod">
        <pc:chgData name="Vieira Ferreira, Júlio" userId="b0398a4e-5165-4128-b747-904da519835a" providerId="ADAL" clId="{36EF3FD8-4132-4A01-BF07-2CE62EAC3B1D}" dt="2022-09-05T11:48:29.235" v="1703" actId="20577"/>
        <pc:sldMkLst>
          <pc:docMk/>
          <pc:sldMk cId="548824889" sldId="758"/>
        </pc:sldMkLst>
        <pc:spChg chg="mod">
          <ac:chgData name="Vieira Ferreira, Júlio" userId="b0398a4e-5165-4128-b747-904da519835a" providerId="ADAL" clId="{36EF3FD8-4132-4A01-BF07-2CE62EAC3B1D}" dt="2022-09-05T11:48:29.235" v="1703" actId="20577"/>
          <ac:spMkLst>
            <pc:docMk/>
            <pc:sldMk cId="548824889" sldId="758"/>
            <ac:spMk id="10" creationId="{55CA29FE-BD53-4402-9CE5-422160FBC3DB}"/>
          </ac:spMkLst>
        </pc:spChg>
        <pc:picChg chg="add del mod">
          <ac:chgData name="Vieira Ferreira, Júlio" userId="b0398a4e-5165-4128-b747-904da519835a" providerId="ADAL" clId="{36EF3FD8-4132-4A01-BF07-2CE62EAC3B1D}" dt="2022-09-05T11:47:45.992" v="1678" actId="21"/>
          <ac:picMkLst>
            <pc:docMk/>
            <pc:sldMk cId="548824889" sldId="758"/>
            <ac:picMk id="8" creationId="{7CE11B53-0C3C-4592-BC65-87A55842153A}"/>
          </ac:picMkLst>
        </pc:picChg>
        <pc:picChg chg="del">
          <ac:chgData name="Vieira Ferreira, Júlio" userId="b0398a4e-5165-4128-b747-904da519835a" providerId="ADAL" clId="{36EF3FD8-4132-4A01-BF07-2CE62EAC3B1D}" dt="2022-09-05T11:47:47.936" v="1679" actId="478"/>
          <ac:picMkLst>
            <pc:docMk/>
            <pc:sldMk cId="548824889" sldId="758"/>
            <ac:picMk id="9" creationId="{727CA57A-787E-42FA-9AD8-EE36F111C6A7}"/>
          </ac:picMkLst>
        </pc:picChg>
        <pc:picChg chg="add mod ord">
          <ac:chgData name="Vieira Ferreira, Júlio" userId="b0398a4e-5165-4128-b747-904da519835a" providerId="ADAL" clId="{36EF3FD8-4132-4A01-BF07-2CE62EAC3B1D}" dt="2022-09-05T11:47:51.858" v="1681" actId="167"/>
          <ac:picMkLst>
            <pc:docMk/>
            <pc:sldMk cId="548824889" sldId="758"/>
            <ac:picMk id="11" creationId="{F63C16CD-4B64-49F9-9363-77B343D4EBE5}"/>
          </ac:picMkLst>
        </pc:picChg>
      </pc:sldChg>
      <pc:sldChg chg="delSp modSp add mod ord">
        <pc:chgData name="Vieira Ferreira, Júlio" userId="b0398a4e-5165-4128-b747-904da519835a" providerId="ADAL" clId="{36EF3FD8-4132-4A01-BF07-2CE62EAC3B1D}" dt="2022-09-05T11:55:16.004" v="1965" actId="1076"/>
        <pc:sldMkLst>
          <pc:docMk/>
          <pc:sldMk cId="1276780056" sldId="759"/>
        </pc:sldMkLst>
        <pc:picChg chg="del">
          <ac:chgData name="Vieira Ferreira, Júlio" userId="b0398a4e-5165-4128-b747-904da519835a" providerId="ADAL" clId="{36EF3FD8-4132-4A01-BF07-2CE62EAC3B1D}" dt="2022-09-05T11:52:27.889" v="1934" actId="478"/>
          <ac:picMkLst>
            <pc:docMk/>
            <pc:sldMk cId="1276780056" sldId="759"/>
            <ac:picMk id="5" creationId="{E93B5252-9A4F-4B9A-8D7B-3320E8B974DF}"/>
          </ac:picMkLst>
        </pc:picChg>
        <pc:picChg chg="mod ord">
          <ac:chgData name="Vieira Ferreira, Júlio" userId="b0398a4e-5165-4128-b747-904da519835a" providerId="ADAL" clId="{36EF3FD8-4132-4A01-BF07-2CE62EAC3B1D}" dt="2022-09-05T11:55:16.004" v="1965" actId="1076"/>
          <ac:picMkLst>
            <pc:docMk/>
            <pc:sldMk cId="1276780056" sldId="759"/>
            <ac:picMk id="8" creationId="{C5A63DF0-580B-4950-BBFB-450CA7F0D8D5}"/>
          </ac:picMkLst>
        </pc:picChg>
        <pc:picChg chg="del mod">
          <ac:chgData name="Vieira Ferreira, Júlio" userId="b0398a4e-5165-4128-b747-904da519835a" providerId="ADAL" clId="{36EF3FD8-4132-4A01-BF07-2CE62EAC3B1D}" dt="2022-09-05T11:55:13.312" v="1964" actId="478"/>
          <ac:picMkLst>
            <pc:docMk/>
            <pc:sldMk cId="1276780056" sldId="759"/>
            <ac:picMk id="12" creationId="{BFA96B24-B5E7-4BD7-A493-DC66CECB8F5E}"/>
          </ac:picMkLst>
        </pc:picChg>
        <pc:picChg chg="del mod">
          <ac:chgData name="Vieira Ferreira, Júlio" userId="b0398a4e-5165-4128-b747-904da519835a" providerId="ADAL" clId="{36EF3FD8-4132-4A01-BF07-2CE62EAC3B1D}" dt="2022-09-05T11:53:31.852" v="1945" actId="478"/>
          <ac:picMkLst>
            <pc:docMk/>
            <pc:sldMk cId="1276780056" sldId="759"/>
            <ac:picMk id="17" creationId="{ECBFD30D-CA0D-4220-945C-9F50DCBFC97A}"/>
          </ac:picMkLst>
        </pc:picChg>
        <pc:picChg chg="del mod">
          <ac:chgData name="Vieira Ferreira, Júlio" userId="b0398a4e-5165-4128-b747-904da519835a" providerId="ADAL" clId="{36EF3FD8-4132-4A01-BF07-2CE62EAC3B1D}" dt="2022-09-05T11:53:32.470" v="1946" actId="478"/>
          <ac:picMkLst>
            <pc:docMk/>
            <pc:sldMk cId="1276780056" sldId="759"/>
            <ac:picMk id="21" creationId="{725C2262-CF55-499E-BED3-10E861370FB1}"/>
          </ac:picMkLst>
        </pc:picChg>
      </pc:sldChg>
      <pc:sldChg chg="add del">
        <pc:chgData name="Vieira Ferreira, Júlio" userId="b0398a4e-5165-4128-b747-904da519835a" providerId="ADAL" clId="{36EF3FD8-4132-4A01-BF07-2CE62EAC3B1D}" dt="2022-09-05T11:55:26.239" v="1966" actId="47"/>
        <pc:sldMkLst>
          <pc:docMk/>
          <pc:sldMk cId="210602508" sldId="760"/>
        </pc:sldMkLst>
      </pc:sldChg>
      <pc:sldChg chg="add del">
        <pc:chgData name="Vieira Ferreira, Júlio" userId="b0398a4e-5165-4128-b747-904da519835a" providerId="ADAL" clId="{36EF3FD8-4132-4A01-BF07-2CE62EAC3B1D}" dt="2022-09-05T11:55:29.123" v="1967" actId="47"/>
        <pc:sldMkLst>
          <pc:docMk/>
          <pc:sldMk cId="3094221390" sldId="761"/>
        </pc:sldMkLst>
      </pc:sldChg>
      <pc:sldChg chg="delSp modSp add mod">
        <pc:chgData name="Vieira Ferreira, Júlio" userId="b0398a4e-5165-4128-b747-904da519835a" providerId="ADAL" clId="{36EF3FD8-4132-4A01-BF07-2CE62EAC3B1D}" dt="2022-09-05T11:54:18.010" v="1955" actId="14100"/>
        <pc:sldMkLst>
          <pc:docMk/>
          <pc:sldMk cId="3115371079" sldId="762"/>
        </pc:sldMkLst>
        <pc:picChg chg="del">
          <ac:chgData name="Vieira Ferreira, Júlio" userId="b0398a4e-5165-4128-b747-904da519835a" providerId="ADAL" clId="{36EF3FD8-4132-4A01-BF07-2CE62EAC3B1D}" dt="2022-09-05T11:54:09.573" v="1953" actId="478"/>
          <ac:picMkLst>
            <pc:docMk/>
            <pc:sldMk cId="3115371079" sldId="762"/>
            <ac:picMk id="8" creationId="{C5A63DF0-580B-4950-BBFB-450CA7F0D8D5}"/>
          </ac:picMkLst>
        </pc:picChg>
        <pc:picChg chg="del">
          <ac:chgData name="Vieira Ferreira, Júlio" userId="b0398a4e-5165-4128-b747-904da519835a" providerId="ADAL" clId="{36EF3FD8-4132-4A01-BF07-2CE62EAC3B1D}" dt="2022-09-05T11:54:08.240" v="1952" actId="478"/>
          <ac:picMkLst>
            <pc:docMk/>
            <pc:sldMk cId="3115371079" sldId="762"/>
            <ac:picMk id="12" creationId="{BFA96B24-B5E7-4BD7-A493-DC66CECB8F5E}"/>
          </ac:picMkLst>
        </pc:picChg>
        <pc:picChg chg="mod">
          <ac:chgData name="Vieira Ferreira, Júlio" userId="b0398a4e-5165-4128-b747-904da519835a" providerId="ADAL" clId="{36EF3FD8-4132-4A01-BF07-2CE62EAC3B1D}" dt="2022-09-05T11:54:18.010" v="1955" actId="14100"/>
          <ac:picMkLst>
            <pc:docMk/>
            <pc:sldMk cId="3115371079" sldId="762"/>
            <ac:picMk id="17" creationId="{ECBFD30D-CA0D-4220-945C-9F50DCBFC97A}"/>
          </ac:picMkLst>
        </pc:picChg>
      </pc:sldChg>
      <pc:sldChg chg="delSp modSp add mod">
        <pc:chgData name="Vieira Ferreira, Júlio" userId="b0398a4e-5165-4128-b747-904da519835a" providerId="ADAL" clId="{36EF3FD8-4132-4A01-BF07-2CE62EAC3B1D}" dt="2022-09-05T11:54:31.997" v="1958" actId="14100"/>
        <pc:sldMkLst>
          <pc:docMk/>
          <pc:sldMk cId="1124885855" sldId="763"/>
        </pc:sldMkLst>
        <pc:picChg chg="del">
          <ac:chgData name="Vieira Ferreira, Júlio" userId="b0398a4e-5165-4128-b747-904da519835a" providerId="ADAL" clId="{36EF3FD8-4132-4A01-BF07-2CE62EAC3B1D}" dt="2022-09-05T11:54:28.369" v="1957" actId="478"/>
          <ac:picMkLst>
            <pc:docMk/>
            <pc:sldMk cId="1124885855" sldId="763"/>
            <ac:picMk id="17" creationId="{ECBFD30D-CA0D-4220-945C-9F50DCBFC97A}"/>
          </ac:picMkLst>
        </pc:picChg>
        <pc:picChg chg="mod">
          <ac:chgData name="Vieira Ferreira, Júlio" userId="b0398a4e-5165-4128-b747-904da519835a" providerId="ADAL" clId="{36EF3FD8-4132-4A01-BF07-2CE62EAC3B1D}" dt="2022-09-05T11:54:31.997" v="1958" actId="14100"/>
          <ac:picMkLst>
            <pc:docMk/>
            <pc:sldMk cId="1124885855" sldId="763"/>
            <ac:picMk id="21" creationId="{725C2262-CF55-499E-BED3-10E861370FB1}"/>
          </ac:picMkLst>
        </pc:picChg>
      </pc:sldChg>
      <pc:sldChg chg="delSp modSp add mod">
        <pc:chgData name="Vieira Ferreira, Júlio" userId="b0398a4e-5165-4128-b747-904da519835a" providerId="ADAL" clId="{36EF3FD8-4132-4A01-BF07-2CE62EAC3B1D}" dt="2022-09-05T11:55:05.354" v="1963" actId="6549"/>
        <pc:sldMkLst>
          <pc:docMk/>
          <pc:sldMk cId="184810722" sldId="764"/>
        </pc:sldMkLst>
        <pc:spChg chg="mod">
          <ac:chgData name="Vieira Ferreira, Júlio" userId="b0398a4e-5165-4128-b747-904da519835a" providerId="ADAL" clId="{36EF3FD8-4132-4A01-BF07-2CE62EAC3B1D}" dt="2022-09-05T11:55:05.354" v="1963" actId="6549"/>
          <ac:spMkLst>
            <pc:docMk/>
            <pc:sldMk cId="184810722" sldId="764"/>
            <ac:spMk id="2" creationId="{AD0E9C4C-A9BF-440B-A91B-7B9CD5585DAE}"/>
          </ac:spMkLst>
        </pc:spChg>
        <pc:picChg chg="del">
          <ac:chgData name="Vieira Ferreira, Júlio" userId="b0398a4e-5165-4128-b747-904da519835a" providerId="ADAL" clId="{36EF3FD8-4132-4A01-BF07-2CE62EAC3B1D}" dt="2022-09-05T11:54:49.187" v="1960" actId="478"/>
          <ac:picMkLst>
            <pc:docMk/>
            <pc:sldMk cId="184810722" sldId="764"/>
            <ac:picMk id="8" creationId="{C5A63DF0-580B-4950-BBFB-450CA7F0D8D5}"/>
          </ac:picMkLst>
        </pc:picChg>
        <pc:picChg chg="mod">
          <ac:chgData name="Vieira Ferreira, Júlio" userId="b0398a4e-5165-4128-b747-904da519835a" providerId="ADAL" clId="{36EF3FD8-4132-4A01-BF07-2CE62EAC3B1D}" dt="2022-09-05T11:54:53.637" v="1961" actId="14100"/>
          <ac:picMkLst>
            <pc:docMk/>
            <pc:sldMk cId="184810722" sldId="764"/>
            <ac:picMk id="12" creationId="{BFA96B24-B5E7-4BD7-A493-DC66CECB8F5E}"/>
          </ac:picMkLst>
        </pc:picChg>
      </pc:sldChg>
      <pc:sldChg chg="delSp modSp add mod">
        <pc:chgData name="Vieira Ferreira, Júlio" userId="b0398a4e-5165-4128-b747-904da519835a" providerId="ADAL" clId="{36EF3FD8-4132-4A01-BF07-2CE62EAC3B1D}" dt="2022-09-05T11:56:32.415" v="1977" actId="1076"/>
        <pc:sldMkLst>
          <pc:docMk/>
          <pc:sldMk cId="780418572" sldId="765"/>
        </pc:sldMkLst>
        <pc:picChg chg="mod">
          <ac:chgData name="Vieira Ferreira, Júlio" userId="b0398a4e-5165-4128-b747-904da519835a" providerId="ADAL" clId="{36EF3FD8-4132-4A01-BF07-2CE62EAC3B1D}" dt="2022-09-05T11:56:32.415" v="1977" actId="1076"/>
          <ac:picMkLst>
            <pc:docMk/>
            <pc:sldMk cId="780418572" sldId="765"/>
            <ac:picMk id="6" creationId="{D4D980C8-996F-4B45-B15A-68737CB8B87B}"/>
          </ac:picMkLst>
        </pc:picChg>
        <pc:picChg chg="del">
          <ac:chgData name="Vieira Ferreira, Júlio" userId="b0398a4e-5165-4128-b747-904da519835a" providerId="ADAL" clId="{36EF3FD8-4132-4A01-BF07-2CE62EAC3B1D}" dt="2022-09-05T11:56:17.850" v="1973" actId="478"/>
          <ac:picMkLst>
            <pc:docMk/>
            <pc:sldMk cId="780418572" sldId="765"/>
            <ac:picMk id="9" creationId="{9C1EB392-D542-41A9-8FBD-6AA1E2B9261E}"/>
          </ac:picMkLst>
        </pc:picChg>
        <pc:picChg chg="del">
          <ac:chgData name="Vieira Ferreira, Júlio" userId="b0398a4e-5165-4128-b747-904da519835a" providerId="ADAL" clId="{36EF3FD8-4132-4A01-BF07-2CE62EAC3B1D}" dt="2022-09-05T11:56:19.767" v="1974" actId="478"/>
          <ac:picMkLst>
            <pc:docMk/>
            <pc:sldMk cId="780418572" sldId="765"/>
            <ac:picMk id="11" creationId="{53D682F4-08F4-43DA-84DC-F52619B1F90D}"/>
          </ac:picMkLst>
        </pc:picChg>
      </pc:sldChg>
      <pc:sldChg chg="delSp modSp add mod">
        <pc:chgData name="Vieira Ferreira, Júlio" userId="b0398a4e-5165-4128-b747-904da519835a" providerId="ADAL" clId="{36EF3FD8-4132-4A01-BF07-2CE62EAC3B1D}" dt="2022-09-05T11:57:05.119" v="1983" actId="1076"/>
        <pc:sldMkLst>
          <pc:docMk/>
          <pc:sldMk cId="2992801386" sldId="766"/>
        </pc:sldMkLst>
        <pc:picChg chg="del">
          <ac:chgData name="Vieira Ferreira, Júlio" userId="b0398a4e-5165-4128-b747-904da519835a" providerId="ADAL" clId="{36EF3FD8-4132-4A01-BF07-2CE62EAC3B1D}" dt="2022-09-05T11:56:39.178" v="1979" actId="478"/>
          <ac:picMkLst>
            <pc:docMk/>
            <pc:sldMk cId="2992801386" sldId="766"/>
            <ac:picMk id="6" creationId="{D4D980C8-996F-4B45-B15A-68737CB8B87B}"/>
          </ac:picMkLst>
        </pc:picChg>
        <pc:picChg chg="del">
          <ac:chgData name="Vieira Ferreira, Júlio" userId="b0398a4e-5165-4128-b747-904da519835a" providerId="ADAL" clId="{36EF3FD8-4132-4A01-BF07-2CE62EAC3B1D}" dt="2022-09-05T11:56:38.052" v="1978" actId="478"/>
          <ac:picMkLst>
            <pc:docMk/>
            <pc:sldMk cId="2992801386" sldId="766"/>
            <ac:picMk id="9" creationId="{9C1EB392-D542-41A9-8FBD-6AA1E2B9261E}"/>
          </ac:picMkLst>
        </pc:picChg>
        <pc:picChg chg="mod">
          <ac:chgData name="Vieira Ferreira, Júlio" userId="b0398a4e-5165-4128-b747-904da519835a" providerId="ADAL" clId="{36EF3FD8-4132-4A01-BF07-2CE62EAC3B1D}" dt="2022-09-05T11:57:05.119" v="1983" actId="1076"/>
          <ac:picMkLst>
            <pc:docMk/>
            <pc:sldMk cId="2992801386" sldId="766"/>
            <ac:picMk id="11" creationId="{53D682F4-08F4-43DA-84DC-F52619B1F90D}"/>
          </ac:picMkLst>
        </pc:picChg>
      </pc:sldChg>
      <pc:sldChg chg="delSp modSp add mod">
        <pc:chgData name="Vieira Ferreira, Júlio" userId="b0398a4e-5165-4128-b747-904da519835a" providerId="ADAL" clId="{36EF3FD8-4132-4A01-BF07-2CE62EAC3B1D}" dt="2022-09-05T11:59:09.490" v="2010" actId="1076"/>
        <pc:sldMkLst>
          <pc:docMk/>
          <pc:sldMk cId="3143361962" sldId="767"/>
        </pc:sldMkLst>
        <pc:picChg chg="del">
          <ac:chgData name="Vieira Ferreira, Júlio" userId="b0398a4e-5165-4128-b747-904da519835a" providerId="ADAL" clId="{36EF3FD8-4132-4A01-BF07-2CE62EAC3B1D}" dt="2022-09-05T11:58:27.407" v="1997" actId="478"/>
          <ac:picMkLst>
            <pc:docMk/>
            <pc:sldMk cId="3143361962" sldId="767"/>
            <ac:picMk id="5" creationId="{7DB1503D-D094-4A7C-9B54-28FA152CA3B7}"/>
          </ac:picMkLst>
        </pc:picChg>
        <pc:picChg chg="del">
          <ac:chgData name="Vieira Ferreira, Júlio" userId="b0398a4e-5165-4128-b747-904da519835a" providerId="ADAL" clId="{36EF3FD8-4132-4A01-BF07-2CE62EAC3B1D}" dt="2022-09-05T11:58:28.131" v="1998" actId="478"/>
          <ac:picMkLst>
            <pc:docMk/>
            <pc:sldMk cId="3143361962" sldId="767"/>
            <ac:picMk id="8" creationId="{896FB677-CC5E-4DF8-BAA1-01D391ADD0A9}"/>
          </ac:picMkLst>
        </pc:picChg>
        <pc:picChg chg="del">
          <ac:chgData name="Vieira Ferreira, Júlio" userId="b0398a4e-5165-4128-b747-904da519835a" providerId="ADAL" clId="{36EF3FD8-4132-4A01-BF07-2CE62EAC3B1D}" dt="2022-09-05T11:59:05.564" v="2008" actId="478"/>
          <ac:picMkLst>
            <pc:docMk/>
            <pc:sldMk cId="3143361962" sldId="767"/>
            <ac:picMk id="12" creationId="{C40D1681-7D27-47B4-A30E-F44FD9E0137B}"/>
          </ac:picMkLst>
        </pc:picChg>
        <pc:picChg chg="mod">
          <ac:chgData name="Vieira Ferreira, Júlio" userId="b0398a4e-5165-4128-b747-904da519835a" providerId="ADAL" clId="{36EF3FD8-4132-4A01-BF07-2CE62EAC3B1D}" dt="2022-09-05T11:59:09.490" v="2010" actId="1076"/>
          <ac:picMkLst>
            <pc:docMk/>
            <pc:sldMk cId="3143361962" sldId="767"/>
            <ac:picMk id="14" creationId="{FC7A5B10-0CD5-4A17-B16E-3EFE9B940D57}"/>
          </ac:picMkLst>
        </pc:picChg>
      </pc:sldChg>
      <pc:sldChg chg="delSp modSp add mod">
        <pc:chgData name="Vieira Ferreira, Júlio" userId="b0398a4e-5165-4128-b747-904da519835a" providerId="ADAL" clId="{36EF3FD8-4132-4A01-BF07-2CE62EAC3B1D}" dt="2022-09-05T11:58:22.317" v="1996" actId="1076"/>
        <pc:sldMkLst>
          <pc:docMk/>
          <pc:sldMk cId="578497866" sldId="768"/>
        </pc:sldMkLst>
        <pc:picChg chg="del">
          <ac:chgData name="Vieira Ferreira, Júlio" userId="b0398a4e-5165-4128-b747-904da519835a" providerId="ADAL" clId="{36EF3FD8-4132-4A01-BF07-2CE62EAC3B1D}" dt="2022-09-05T11:57:50.843" v="1990" actId="478"/>
          <ac:picMkLst>
            <pc:docMk/>
            <pc:sldMk cId="578497866" sldId="768"/>
            <ac:picMk id="5" creationId="{7DB1503D-D094-4A7C-9B54-28FA152CA3B7}"/>
          </ac:picMkLst>
        </pc:picChg>
        <pc:picChg chg="mod">
          <ac:chgData name="Vieira Ferreira, Júlio" userId="b0398a4e-5165-4128-b747-904da519835a" providerId="ADAL" clId="{36EF3FD8-4132-4A01-BF07-2CE62EAC3B1D}" dt="2022-09-05T11:58:22.317" v="1996" actId="1076"/>
          <ac:picMkLst>
            <pc:docMk/>
            <pc:sldMk cId="578497866" sldId="768"/>
            <ac:picMk id="8" creationId="{896FB677-CC5E-4DF8-BAA1-01D391ADD0A9}"/>
          </ac:picMkLst>
        </pc:picChg>
        <pc:picChg chg="del">
          <ac:chgData name="Vieira Ferreira, Júlio" userId="b0398a4e-5165-4128-b747-904da519835a" providerId="ADAL" clId="{36EF3FD8-4132-4A01-BF07-2CE62EAC3B1D}" dt="2022-09-05T11:58:16.118" v="1993" actId="478"/>
          <ac:picMkLst>
            <pc:docMk/>
            <pc:sldMk cId="578497866" sldId="768"/>
            <ac:picMk id="12" creationId="{C40D1681-7D27-47B4-A30E-F44FD9E0137B}"/>
          </ac:picMkLst>
        </pc:picChg>
        <pc:picChg chg="del">
          <ac:chgData name="Vieira Ferreira, Júlio" userId="b0398a4e-5165-4128-b747-904da519835a" providerId="ADAL" clId="{36EF3FD8-4132-4A01-BF07-2CE62EAC3B1D}" dt="2022-09-05T11:58:16.707" v="1994" actId="478"/>
          <ac:picMkLst>
            <pc:docMk/>
            <pc:sldMk cId="578497866" sldId="768"/>
            <ac:picMk id="14" creationId="{FC7A5B10-0CD5-4A17-B16E-3EFE9B940D57}"/>
          </ac:picMkLst>
        </pc:picChg>
      </pc:sldChg>
      <pc:sldChg chg="delSp modSp add mod ord">
        <pc:chgData name="Vieira Ferreira, Júlio" userId="b0398a4e-5165-4128-b747-904da519835a" providerId="ADAL" clId="{36EF3FD8-4132-4A01-BF07-2CE62EAC3B1D}" dt="2022-09-05T12:02:08.009" v="2029"/>
        <pc:sldMkLst>
          <pc:docMk/>
          <pc:sldMk cId="1764010368" sldId="769"/>
        </pc:sldMkLst>
        <pc:picChg chg="del">
          <ac:chgData name="Vieira Ferreira, Júlio" userId="b0398a4e-5165-4128-b747-904da519835a" providerId="ADAL" clId="{36EF3FD8-4132-4A01-BF07-2CE62EAC3B1D}" dt="2022-09-05T11:58:49.411" v="2002" actId="478"/>
          <ac:picMkLst>
            <pc:docMk/>
            <pc:sldMk cId="1764010368" sldId="769"/>
            <ac:picMk id="5" creationId="{7DB1503D-D094-4A7C-9B54-28FA152CA3B7}"/>
          </ac:picMkLst>
        </pc:picChg>
        <pc:picChg chg="del">
          <ac:chgData name="Vieira Ferreira, Júlio" userId="b0398a4e-5165-4128-b747-904da519835a" providerId="ADAL" clId="{36EF3FD8-4132-4A01-BF07-2CE62EAC3B1D}" dt="2022-09-05T11:58:50.151" v="2003" actId="478"/>
          <ac:picMkLst>
            <pc:docMk/>
            <pc:sldMk cId="1764010368" sldId="769"/>
            <ac:picMk id="8" creationId="{896FB677-CC5E-4DF8-BAA1-01D391ADD0A9}"/>
          </ac:picMkLst>
        </pc:picChg>
        <pc:picChg chg="mod">
          <ac:chgData name="Vieira Ferreira, Júlio" userId="b0398a4e-5165-4128-b747-904da519835a" providerId="ADAL" clId="{36EF3FD8-4132-4A01-BF07-2CE62EAC3B1D}" dt="2022-09-05T11:59:00.679" v="2007" actId="1076"/>
          <ac:picMkLst>
            <pc:docMk/>
            <pc:sldMk cId="1764010368" sldId="769"/>
            <ac:picMk id="12" creationId="{C40D1681-7D27-47B4-A30E-F44FD9E0137B}"/>
          </ac:picMkLst>
        </pc:picChg>
        <pc:picChg chg="del">
          <ac:chgData name="Vieira Ferreira, Júlio" userId="b0398a4e-5165-4128-b747-904da519835a" providerId="ADAL" clId="{36EF3FD8-4132-4A01-BF07-2CE62EAC3B1D}" dt="2022-09-05T11:58:52.099" v="2004" actId="478"/>
          <ac:picMkLst>
            <pc:docMk/>
            <pc:sldMk cId="1764010368" sldId="769"/>
            <ac:picMk id="14" creationId="{FC7A5B10-0CD5-4A17-B16E-3EFE9B940D57}"/>
          </ac:picMkLst>
        </pc:picChg>
      </pc:sldChg>
      <pc:sldChg chg="modSp add mod ord">
        <pc:chgData name="Vieira Ferreira, Júlio" userId="b0398a4e-5165-4128-b747-904da519835a" providerId="ADAL" clId="{36EF3FD8-4132-4A01-BF07-2CE62EAC3B1D}" dt="2022-09-05T12:02:58.291" v="2044" actId="20577"/>
        <pc:sldMkLst>
          <pc:docMk/>
          <pc:sldMk cId="2642609669" sldId="770"/>
        </pc:sldMkLst>
        <pc:spChg chg="mod">
          <ac:chgData name="Vieira Ferreira, Júlio" userId="b0398a4e-5165-4128-b747-904da519835a" providerId="ADAL" clId="{36EF3FD8-4132-4A01-BF07-2CE62EAC3B1D}" dt="2022-09-05T12:02:58.291" v="2044" actId="20577"/>
          <ac:spMkLst>
            <pc:docMk/>
            <pc:sldMk cId="2642609669" sldId="770"/>
            <ac:spMk id="12" creationId="{8F35EEE0-A019-4056-A4CF-265DA33D0569}"/>
          </ac:spMkLst>
        </pc:spChg>
      </pc:sldChg>
    </pc:docChg>
  </pc:docChgLst>
  <pc:docChgLst>
    <pc:chgData name="Vieira Ferreira, Júlio" userId="b0398a4e-5165-4128-b747-904da519835a" providerId="ADAL" clId="{93A9F376-2DE9-4B12-A4DE-FFF2133995B9}"/>
    <pc:docChg chg="undo custSel addSld delSld modSld sldOrd modMainMaster">
      <pc:chgData name="Vieira Ferreira, Júlio" userId="b0398a4e-5165-4128-b747-904da519835a" providerId="ADAL" clId="{93A9F376-2DE9-4B12-A4DE-FFF2133995B9}" dt="2022-08-25T20:03:37.841" v="9559" actId="47"/>
      <pc:docMkLst>
        <pc:docMk/>
      </pc:docMkLst>
      <pc:sldChg chg="modSp mod">
        <pc:chgData name="Vieira Ferreira, Júlio" userId="b0398a4e-5165-4128-b747-904da519835a" providerId="ADAL" clId="{93A9F376-2DE9-4B12-A4DE-FFF2133995B9}" dt="2022-08-04T13:14:10.392" v="7889" actId="2711"/>
        <pc:sldMkLst>
          <pc:docMk/>
          <pc:sldMk cId="2132736547" sldId="358"/>
        </pc:sldMkLst>
        <pc:spChg chg="mod">
          <ac:chgData name="Vieira Ferreira, Júlio" userId="b0398a4e-5165-4128-b747-904da519835a" providerId="ADAL" clId="{93A9F376-2DE9-4B12-A4DE-FFF2133995B9}" dt="2022-07-08T11:44:01.471" v="19" actId="20577"/>
          <ac:spMkLst>
            <pc:docMk/>
            <pc:sldMk cId="2132736547" sldId="358"/>
            <ac:spMk id="2" creationId="{D80B193A-C392-4007-B83A-2FCA7F238D20}"/>
          </ac:spMkLst>
        </pc:spChg>
        <pc:spChg chg="mod">
          <ac:chgData name="Vieira Ferreira, Júlio" userId="b0398a4e-5165-4128-b747-904da519835a" providerId="ADAL" clId="{93A9F376-2DE9-4B12-A4DE-FFF2133995B9}" dt="2022-08-04T13:14:10.392" v="7889" actId="2711"/>
          <ac:spMkLst>
            <pc:docMk/>
            <pc:sldMk cId="2132736547" sldId="358"/>
            <ac:spMk id="4" creationId="{5E12FC18-32C4-4C31-95F9-1B65B1F63539}"/>
          </ac:spMkLst>
        </pc:spChg>
      </pc:sldChg>
      <pc:sldChg chg="modSp mod">
        <pc:chgData name="Vieira Ferreira, Júlio" userId="b0398a4e-5165-4128-b747-904da519835a" providerId="ADAL" clId="{93A9F376-2DE9-4B12-A4DE-FFF2133995B9}" dt="2022-08-10T11:27:40.878" v="9026" actId="20577"/>
        <pc:sldMkLst>
          <pc:docMk/>
          <pc:sldMk cId="3947241437" sldId="359"/>
        </pc:sldMkLst>
        <pc:spChg chg="mod">
          <ac:chgData name="Vieira Ferreira, Júlio" userId="b0398a4e-5165-4128-b747-904da519835a" providerId="ADAL" clId="{93A9F376-2DE9-4B12-A4DE-FFF2133995B9}" dt="2022-08-10T11:22:26.878" v="8948" actId="20577"/>
          <ac:spMkLst>
            <pc:docMk/>
            <pc:sldMk cId="3947241437" sldId="359"/>
            <ac:spMk id="6" creationId="{75C65787-9125-4790-B3F2-CF1B59158F48}"/>
          </ac:spMkLst>
        </pc:spChg>
        <pc:spChg chg="mod">
          <ac:chgData name="Vieira Ferreira, Júlio" userId="b0398a4e-5165-4128-b747-904da519835a" providerId="ADAL" clId="{93A9F376-2DE9-4B12-A4DE-FFF2133995B9}" dt="2022-08-10T11:23:11.568" v="8993" actId="20577"/>
          <ac:spMkLst>
            <pc:docMk/>
            <pc:sldMk cId="3947241437" sldId="359"/>
            <ac:spMk id="7" creationId="{91845080-64D9-4192-98A6-69D53C705628}"/>
          </ac:spMkLst>
        </pc:spChg>
        <pc:spChg chg="mod">
          <ac:chgData name="Vieira Ferreira, Júlio" userId="b0398a4e-5165-4128-b747-904da519835a" providerId="ADAL" clId="{93A9F376-2DE9-4B12-A4DE-FFF2133995B9}" dt="2022-08-10T11:27:02.776" v="9009" actId="1076"/>
          <ac:spMkLst>
            <pc:docMk/>
            <pc:sldMk cId="3947241437" sldId="359"/>
            <ac:spMk id="18" creationId="{F5395495-0AD1-47EC-8013-6316CB120CD3}"/>
          </ac:spMkLst>
        </pc:spChg>
        <pc:spChg chg="mod">
          <ac:chgData name="Vieira Ferreira, Júlio" userId="b0398a4e-5165-4128-b747-904da519835a" providerId="ADAL" clId="{93A9F376-2DE9-4B12-A4DE-FFF2133995B9}" dt="2022-08-10T11:27:05.721" v="9010" actId="1076"/>
          <ac:spMkLst>
            <pc:docMk/>
            <pc:sldMk cId="3947241437" sldId="359"/>
            <ac:spMk id="20" creationId="{EDCFAB16-902A-4109-ABAB-E0C2B8CE1421}"/>
          </ac:spMkLst>
        </pc:spChg>
        <pc:spChg chg="mod">
          <ac:chgData name="Vieira Ferreira, Júlio" userId="b0398a4e-5165-4128-b747-904da519835a" providerId="ADAL" clId="{93A9F376-2DE9-4B12-A4DE-FFF2133995B9}" dt="2022-08-10T11:27:10.459" v="9011" actId="1076"/>
          <ac:spMkLst>
            <pc:docMk/>
            <pc:sldMk cId="3947241437" sldId="359"/>
            <ac:spMk id="22" creationId="{9F463F83-82CF-4AC9-BA03-35686DFF7C24}"/>
          </ac:spMkLst>
        </pc:spChg>
        <pc:spChg chg="mod">
          <ac:chgData name="Vieira Ferreira, Júlio" userId="b0398a4e-5165-4128-b747-904da519835a" providerId="ADAL" clId="{93A9F376-2DE9-4B12-A4DE-FFF2133995B9}" dt="2022-08-10T11:27:40.878" v="9026" actId="20577"/>
          <ac:spMkLst>
            <pc:docMk/>
            <pc:sldMk cId="3947241437" sldId="359"/>
            <ac:spMk id="26" creationId="{D08272DA-7E98-4CEC-8328-CE6C34ED8D1B}"/>
          </ac:spMkLst>
        </pc:spChg>
        <pc:spChg chg="mod">
          <ac:chgData name="Vieira Ferreira, Júlio" userId="b0398a4e-5165-4128-b747-904da519835a" providerId="ADAL" clId="{93A9F376-2DE9-4B12-A4DE-FFF2133995B9}" dt="2022-08-10T11:23:38.846" v="9002" actId="20577"/>
          <ac:spMkLst>
            <pc:docMk/>
            <pc:sldMk cId="3947241437" sldId="359"/>
            <ac:spMk id="36" creationId="{57001905-470E-4F2E-80FE-8E57384A470E}"/>
          </ac:spMkLst>
        </pc:spChg>
      </pc:sldChg>
      <pc:sldChg chg="addSp modSp mod modAnim">
        <pc:chgData name="Vieira Ferreira, Júlio" userId="b0398a4e-5165-4128-b747-904da519835a" providerId="ADAL" clId="{93A9F376-2DE9-4B12-A4DE-FFF2133995B9}" dt="2022-07-10T20:55:52.006" v="6862" actId="20577"/>
        <pc:sldMkLst>
          <pc:docMk/>
          <pc:sldMk cId="3670485519" sldId="381"/>
        </pc:sldMkLst>
        <pc:spChg chg="mod">
          <ac:chgData name="Vieira Ferreira, Júlio" userId="b0398a4e-5165-4128-b747-904da519835a" providerId="ADAL" clId="{93A9F376-2DE9-4B12-A4DE-FFF2133995B9}" dt="2022-07-10T18:29:48.935" v="6058" actId="20577"/>
          <ac:spMkLst>
            <pc:docMk/>
            <pc:sldMk cId="3670485519" sldId="381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93A9F376-2DE9-4B12-A4DE-FFF2133995B9}" dt="2022-07-10T20:55:52.006" v="6862" actId="20577"/>
          <ac:spMkLst>
            <pc:docMk/>
            <pc:sldMk cId="3670485519" sldId="381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7-10T18:26:40.736" v="6033"/>
          <ac:picMkLst>
            <pc:docMk/>
            <pc:sldMk cId="3670485519" sldId="381"/>
            <ac:picMk id="8" creationId="{EFC6B025-0C1F-48F0-9231-44D073170D5B}"/>
          </ac:picMkLst>
        </pc:picChg>
      </pc:sldChg>
      <pc:sldChg chg="addSp modSp del">
        <pc:chgData name="Vieira Ferreira, Júlio" userId="b0398a4e-5165-4128-b747-904da519835a" providerId="ADAL" clId="{93A9F376-2DE9-4B12-A4DE-FFF2133995B9}" dt="2022-07-20T22:45:48.908" v="7162" actId="47"/>
        <pc:sldMkLst>
          <pc:docMk/>
          <pc:sldMk cId="3373189577" sldId="471"/>
        </pc:sldMkLst>
        <pc:picChg chg="add mod">
          <ac:chgData name="Vieira Ferreira, Júlio" userId="b0398a4e-5165-4128-b747-904da519835a" providerId="ADAL" clId="{93A9F376-2DE9-4B12-A4DE-FFF2133995B9}" dt="2022-07-10T18:26:38.496" v="6032"/>
          <ac:picMkLst>
            <pc:docMk/>
            <pc:sldMk cId="3373189577" sldId="471"/>
            <ac:picMk id="8" creationId="{BE826BB0-7E17-4A02-B9FA-6C3830BE698F}"/>
          </ac:picMkLst>
        </pc:picChg>
      </pc:sldChg>
      <pc:sldChg chg="addSp modSp del">
        <pc:chgData name="Vieira Ferreira, Júlio" userId="b0398a4e-5165-4128-b747-904da519835a" providerId="ADAL" clId="{93A9F376-2DE9-4B12-A4DE-FFF2133995B9}" dt="2022-07-20T22:45:50.647" v="7164" actId="47"/>
        <pc:sldMkLst>
          <pc:docMk/>
          <pc:sldMk cId="1288238560" sldId="563"/>
        </pc:sldMkLst>
        <pc:picChg chg="add mod">
          <ac:chgData name="Vieira Ferreira, Júlio" userId="b0398a4e-5165-4128-b747-904da519835a" providerId="ADAL" clId="{93A9F376-2DE9-4B12-A4DE-FFF2133995B9}" dt="2022-07-10T18:26:37.186" v="6030"/>
          <ac:picMkLst>
            <pc:docMk/>
            <pc:sldMk cId="1288238560" sldId="563"/>
            <ac:picMk id="7" creationId="{14B4CABD-6038-4842-92B3-B24CF17359A7}"/>
          </ac:picMkLst>
        </pc:picChg>
      </pc:sldChg>
      <pc:sldChg chg="addSp modSp">
        <pc:chgData name="Vieira Ferreira, Júlio" userId="b0398a4e-5165-4128-b747-904da519835a" providerId="ADAL" clId="{93A9F376-2DE9-4B12-A4DE-FFF2133995B9}" dt="2022-07-10T18:26:41.578" v="6034"/>
        <pc:sldMkLst>
          <pc:docMk/>
          <pc:sldMk cId="2566823159" sldId="576"/>
        </pc:sldMkLst>
        <pc:picChg chg="add mod">
          <ac:chgData name="Vieira Ferreira, Júlio" userId="b0398a4e-5165-4128-b747-904da519835a" providerId="ADAL" clId="{93A9F376-2DE9-4B12-A4DE-FFF2133995B9}" dt="2022-07-10T18:26:41.578" v="6034"/>
          <ac:picMkLst>
            <pc:docMk/>
            <pc:sldMk cId="2566823159" sldId="576"/>
            <ac:picMk id="8" creationId="{C8D84573-FA3A-4780-9A88-53887CAB5829}"/>
          </ac:picMkLst>
        </pc:picChg>
      </pc:sldChg>
      <pc:sldChg chg="addSp modSp del">
        <pc:chgData name="Vieira Ferreira, Júlio" userId="b0398a4e-5165-4128-b747-904da519835a" providerId="ADAL" clId="{93A9F376-2DE9-4B12-A4DE-FFF2133995B9}" dt="2022-07-20T22:45:54.568" v="7165" actId="47"/>
        <pc:sldMkLst>
          <pc:docMk/>
          <pc:sldMk cId="2173183992" sldId="588"/>
        </pc:sldMkLst>
        <pc:picChg chg="add mod">
          <ac:chgData name="Vieira Ferreira, Júlio" userId="b0398a4e-5165-4128-b747-904da519835a" providerId="ADAL" clId="{93A9F376-2DE9-4B12-A4DE-FFF2133995B9}" dt="2022-07-10T18:26:33.907" v="6029"/>
          <ac:picMkLst>
            <pc:docMk/>
            <pc:sldMk cId="2173183992" sldId="588"/>
            <ac:picMk id="7" creationId="{FF083DEC-68AD-4E44-84FE-753C4D733858}"/>
          </ac:picMkLst>
        </pc:picChg>
      </pc:sldChg>
      <pc:sldChg chg="addSp modSp del">
        <pc:chgData name="Vieira Ferreira, Júlio" userId="b0398a4e-5165-4128-b747-904da519835a" providerId="ADAL" clId="{93A9F376-2DE9-4B12-A4DE-FFF2133995B9}" dt="2022-07-20T22:45:49.821" v="7163" actId="47"/>
        <pc:sldMkLst>
          <pc:docMk/>
          <pc:sldMk cId="3189069894" sldId="610"/>
        </pc:sldMkLst>
        <pc:picChg chg="add mod">
          <ac:chgData name="Vieira Ferreira, Júlio" userId="b0398a4e-5165-4128-b747-904da519835a" providerId="ADAL" clId="{93A9F376-2DE9-4B12-A4DE-FFF2133995B9}" dt="2022-07-10T18:26:37.821" v="6031"/>
          <ac:picMkLst>
            <pc:docMk/>
            <pc:sldMk cId="3189069894" sldId="610"/>
            <ac:picMk id="7" creationId="{AFA41198-5BA7-40F8-80C0-C9EE5FDC0EA0}"/>
          </ac:picMkLst>
        </pc:picChg>
      </pc:sldChg>
      <pc:sldChg chg="addSp modSp mod">
        <pc:chgData name="Vieira Ferreira, Júlio" userId="b0398a4e-5165-4128-b747-904da519835a" providerId="ADAL" clId="{93A9F376-2DE9-4B12-A4DE-FFF2133995B9}" dt="2022-08-08T18:38:17.975" v="8055" actId="108"/>
        <pc:sldMkLst>
          <pc:docMk/>
          <pc:sldMk cId="767032909" sldId="628"/>
        </pc:sldMkLst>
        <pc:spChg chg="mod">
          <ac:chgData name="Vieira Ferreira, Júlio" userId="b0398a4e-5165-4128-b747-904da519835a" providerId="ADAL" clId="{93A9F376-2DE9-4B12-A4DE-FFF2133995B9}" dt="2022-07-08T11:44:49.053" v="28" actId="20577"/>
          <ac:spMkLst>
            <pc:docMk/>
            <pc:sldMk cId="767032909" sldId="628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93A9F376-2DE9-4B12-A4DE-FFF2133995B9}" dt="2022-08-08T18:38:17.975" v="8055" actId="108"/>
          <ac:spMkLst>
            <pc:docMk/>
            <pc:sldMk cId="767032909" sldId="628"/>
            <ac:spMk id="7" creationId="{A5A252AD-5D98-4A36-B7AE-8B9DB60342B3}"/>
          </ac:spMkLst>
        </pc:spChg>
        <pc:picChg chg="add mod">
          <ac:chgData name="Vieira Ferreira, Júlio" userId="b0398a4e-5165-4128-b747-904da519835a" providerId="ADAL" clId="{93A9F376-2DE9-4B12-A4DE-FFF2133995B9}" dt="2022-07-10T18:26:31.686" v="6028"/>
          <ac:picMkLst>
            <pc:docMk/>
            <pc:sldMk cId="767032909" sldId="628"/>
            <ac:picMk id="9" creationId="{26E8DF72-DA61-4CE1-BCD9-0AFA3E309737}"/>
          </ac:picMkLst>
        </pc:picChg>
      </pc:sldChg>
      <pc:sldChg chg="addSp delSp modSp mod">
        <pc:chgData name="Vieira Ferreira, Júlio" userId="b0398a4e-5165-4128-b747-904da519835a" providerId="ADAL" clId="{93A9F376-2DE9-4B12-A4DE-FFF2133995B9}" dt="2022-08-11T11:27:13.284" v="9190"/>
        <pc:sldMkLst>
          <pc:docMk/>
          <pc:sldMk cId="2393299353" sldId="629"/>
        </pc:sldMkLst>
        <pc:spChg chg="mod">
          <ac:chgData name="Vieira Ferreira, Júlio" userId="b0398a4e-5165-4128-b747-904da519835a" providerId="ADAL" clId="{93A9F376-2DE9-4B12-A4DE-FFF2133995B9}" dt="2022-08-11T11:27:13.284" v="9190"/>
          <ac:spMkLst>
            <pc:docMk/>
            <pc:sldMk cId="2393299353" sldId="629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93A9F376-2DE9-4B12-A4DE-FFF2133995B9}" dt="2022-08-08T16:52:19.355" v="8044" actId="20577"/>
          <ac:spMkLst>
            <pc:docMk/>
            <pc:sldMk cId="2393299353" sldId="629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8-08T16:52:31.998" v="8045" actId="14100"/>
          <ac:picMkLst>
            <pc:docMk/>
            <pc:sldMk cId="2393299353" sldId="629"/>
            <ac:picMk id="6" creationId="{1187FB57-0120-432B-8658-A03FA2B3E7FC}"/>
          </ac:picMkLst>
        </pc:picChg>
        <pc:picChg chg="del">
          <ac:chgData name="Vieira Ferreira, Júlio" userId="b0398a4e-5165-4128-b747-904da519835a" providerId="ADAL" clId="{93A9F376-2DE9-4B12-A4DE-FFF2133995B9}" dt="2022-07-08T19:19:02.397" v="33" actId="478"/>
          <ac:picMkLst>
            <pc:docMk/>
            <pc:sldMk cId="2393299353" sldId="629"/>
            <ac:picMk id="6" creationId="{996B13C1-8D25-42EF-8B76-939EA8B888ED}"/>
          </ac:picMkLst>
        </pc:picChg>
        <pc:picChg chg="add mod">
          <ac:chgData name="Vieira Ferreira, Júlio" userId="b0398a4e-5165-4128-b747-904da519835a" providerId="ADAL" clId="{93A9F376-2DE9-4B12-A4DE-FFF2133995B9}" dt="2022-07-10T18:25:33.120" v="5990"/>
          <ac:picMkLst>
            <pc:docMk/>
            <pc:sldMk cId="2393299353" sldId="629"/>
            <ac:picMk id="9" creationId="{4AAEBC36-EB53-44E6-A0A2-10CCC1A6D050}"/>
          </ac:picMkLst>
        </pc:picChg>
      </pc:sldChg>
      <pc:sldChg chg="del">
        <pc:chgData name="Vieira Ferreira, Júlio" userId="b0398a4e-5165-4128-b747-904da519835a" providerId="ADAL" clId="{93A9F376-2DE9-4B12-A4DE-FFF2133995B9}" dt="2022-07-10T18:22:29.695" v="5936" actId="47"/>
        <pc:sldMkLst>
          <pc:docMk/>
          <pc:sldMk cId="772121881" sldId="630"/>
        </pc:sldMkLst>
      </pc:sldChg>
      <pc:sldChg chg="del">
        <pc:chgData name="Vieira Ferreira, Júlio" userId="b0398a4e-5165-4128-b747-904da519835a" providerId="ADAL" clId="{93A9F376-2DE9-4B12-A4DE-FFF2133995B9}" dt="2022-07-10T18:22:31.375" v="5938" actId="47"/>
        <pc:sldMkLst>
          <pc:docMk/>
          <pc:sldMk cId="833113995" sldId="631"/>
        </pc:sldMkLst>
      </pc:sldChg>
      <pc:sldChg chg="del">
        <pc:chgData name="Vieira Ferreira, Júlio" userId="b0398a4e-5165-4128-b747-904da519835a" providerId="ADAL" clId="{93A9F376-2DE9-4B12-A4DE-FFF2133995B9}" dt="2022-07-10T18:22:30.342" v="5937" actId="47"/>
        <pc:sldMkLst>
          <pc:docMk/>
          <pc:sldMk cId="870925721" sldId="632"/>
        </pc:sldMkLst>
      </pc:sldChg>
      <pc:sldChg chg="del">
        <pc:chgData name="Vieira Ferreira, Júlio" userId="b0398a4e-5165-4128-b747-904da519835a" providerId="ADAL" clId="{93A9F376-2DE9-4B12-A4DE-FFF2133995B9}" dt="2022-07-10T18:22:31.954" v="5939" actId="47"/>
        <pc:sldMkLst>
          <pc:docMk/>
          <pc:sldMk cId="826077892" sldId="633"/>
        </pc:sldMkLst>
      </pc:sldChg>
      <pc:sldChg chg="addSp delSp modSp mod">
        <pc:chgData name="Vieira Ferreira, Júlio" userId="b0398a4e-5165-4128-b747-904da519835a" providerId="ADAL" clId="{93A9F376-2DE9-4B12-A4DE-FFF2133995B9}" dt="2022-07-10T18:25:28.923" v="5989" actId="1076"/>
        <pc:sldMkLst>
          <pc:docMk/>
          <pc:sldMk cId="2265927418" sldId="634"/>
        </pc:sldMkLst>
        <pc:spChg chg="mod">
          <ac:chgData name="Vieira Ferreira, Júlio" userId="b0398a4e-5165-4128-b747-904da519835a" providerId="ADAL" clId="{93A9F376-2DE9-4B12-A4DE-FFF2133995B9}" dt="2022-07-08T11:46:12.287" v="29"/>
          <ac:spMkLst>
            <pc:docMk/>
            <pc:sldMk cId="2265927418" sldId="634"/>
            <ac:spMk id="2" creationId="{AD0E9C4C-A9BF-440B-A91B-7B9CD5585DAE}"/>
          </ac:spMkLst>
        </pc:spChg>
        <pc:spChg chg="add mod">
          <ac:chgData name="Vieira Ferreira, Júlio" userId="b0398a4e-5165-4128-b747-904da519835a" providerId="ADAL" clId="{93A9F376-2DE9-4B12-A4DE-FFF2133995B9}" dt="2022-07-10T18:24:19.941" v="5984" actId="20577"/>
          <ac:spMkLst>
            <pc:docMk/>
            <pc:sldMk cId="2265927418" sldId="634"/>
            <ac:spMk id="6" creationId="{D8D12920-9C54-4258-A986-A6042CB28CA2}"/>
          </ac:spMkLst>
        </pc:spChg>
        <pc:picChg chg="del">
          <ac:chgData name="Vieira Ferreira, Júlio" userId="b0398a4e-5165-4128-b747-904da519835a" providerId="ADAL" clId="{93A9F376-2DE9-4B12-A4DE-FFF2133995B9}" dt="2022-07-08T11:46:14.603" v="30" actId="478"/>
          <ac:picMkLst>
            <pc:docMk/>
            <pc:sldMk cId="2265927418" sldId="634"/>
            <ac:picMk id="5" creationId="{77509E44-3C6D-42F2-827F-29896271D3C8}"/>
          </ac:picMkLst>
        </pc:picChg>
        <pc:picChg chg="add mod">
          <ac:chgData name="Vieira Ferreira, Júlio" userId="b0398a4e-5165-4128-b747-904da519835a" providerId="ADAL" clId="{93A9F376-2DE9-4B12-A4DE-FFF2133995B9}" dt="2022-07-10T18:25:28.923" v="5989" actId="1076"/>
          <ac:picMkLst>
            <pc:docMk/>
            <pc:sldMk cId="2265927418" sldId="634"/>
            <ac:picMk id="5" creationId="{B3EAE5E6-16EF-4631-8DA3-770892440AF8}"/>
          </ac:picMkLst>
        </pc:picChg>
        <pc:picChg chg="del">
          <ac:chgData name="Vieira Ferreira, Júlio" userId="b0398a4e-5165-4128-b747-904da519835a" providerId="ADAL" clId="{93A9F376-2DE9-4B12-A4DE-FFF2133995B9}" dt="2022-07-10T18:24:22.973" v="5985" actId="478"/>
          <ac:picMkLst>
            <pc:docMk/>
            <pc:sldMk cId="2265927418" sldId="634"/>
            <ac:picMk id="8" creationId="{0F867046-098E-4798-B975-49BE736835CF}"/>
          </ac:picMkLst>
        </pc:picChg>
      </pc:sldChg>
      <pc:sldChg chg="addSp modSp add mod">
        <pc:chgData name="Vieira Ferreira, Júlio" userId="b0398a4e-5165-4128-b747-904da519835a" providerId="ADAL" clId="{93A9F376-2DE9-4B12-A4DE-FFF2133995B9}" dt="2022-07-10T18:25:55.531" v="6006"/>
        <pc:sldMkLst>
          <pc:docMk/>
          <pc:sldMk cId="1537441739" sldId="635"/>
        </pc:sldMkLst>
        <pc:spChg chg="mod">
          <ac:chgData name="Vieira Ferreira, Júlio" userId="b0398a4e-5165-4128-b747-904da519835a" providerId="ADAL" clId="{93A9F376-2DE9-4B12-A4DE-FFF2133995B9}" dt="2022-07-09T13:26:15.334" v="840" actId="20577"/>
          <ac:spMkLst>
            <pc:docMk/>
            <pc:sldMk cId="1537441739" sldId="635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7-10T18:25:55.531" v="6006"/>
          <ac:picMkLst>
            <pc:docMk/>
            <pc:sldMk cId="1537441739" sldId="635"/>
            <ac:picMk id="7" creationId="{67E73DF1-8A59-4ABC-B0AB-C0C38ED9D174}"/>
          </ac:picMkLst>
        </pc:picChg>
      </pc:sldChg>
      <pc:sldChg chg="add del">
        <pc:chgData name="Vieira Ferreira, Júlio" userId="b0398a4e-5165-4128-b747-904da519835a" providerId="ADAL" clId="{93A9F376-2DE9-4B12-A4DE-FFF2133995B9}" dt="2022-07-08T19:18:59.915" v="32" actId="47"/>
        <pc:sldMkLst>
          <pc:docMk/>
          <pc:sldMk cId="2301850633" sldId="635"/>
        </pc:sldMkLst>
      </pc:sldChg>
      <pc:sldChg chg="addSp modSp add mod ord">
        <pc:chgData name="Vieira Ferreira, Júlio" userId="b0398a4e-5165-4128-b747-904da519835a" providerId="ADAL" clId="{93A9F376-2DE9-4B12-A4DE-FFF2133995B9}" dt="2022-07-10T18:25:43.632" v="5996"/>
        <pc:sldMkLst>
          <pc:docMk/>
          <pc:sldMk cId="233374918" sldId="636"/>
        </pc:sldMkLst>
        <pc:spChg chg="mod">
          <ac:chgData name="Vieira Ferreira, Júlio" userId="b0398a4e-5165-4128-b747-904da519835a" providerId="ADAL" clId="{93A9F376-2DE9-4B12-A4DE-FFF2133995B9}" dt="2022-07-10T17:40:26.886" v="5653" actId="20577"/>
          <ac:spMkLst>
            <pc:docMk/>
            <pc:sldMk cId="233374918" sldId="636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7-10T16:59:26.214" v="5488" actId="1076"/>
          <ac:picMkLst>
            <pc:docMk/>
            <pc:sldMk cId="233374918" sldId="636"/>
            <ac:picMk id="6" creationId="{79A2B6DB-976F-48C0-9EAD-9B5CD97154C9}"/>
          </ac:picMkLst>
        </pc:picChg>
        <pc:picChg chg="add mod">
          <ac:chgData name="Vieira Ferreira, Júlio" userId="b0398a4e-5165-4128-b747-904da519835a" providerId="ADAL" clId="{93A9F376-2DE9-4B12-A4DE-FFF2133995B9}" dt="2022-07-10T16:59:44.180" v="5491" actId="14100"/>
          <ac:picMkLst>
            <pc:docMk/>
            <pc:sldMk cId="233374918" sldId="636"/>
            <ac:picMk id="9" creationId="{86131686-1B48-4344-8F2B-535F7B8203CE}"/>
          </ac:picMkLst>
        </pc:picChg>
        <pc:picChg chg="add mod">
          <ac:chgData name="Vieira Ferreira, Júlio" userId="b0398a4e-5165-4128-b747-904da519835a" providerId="ADAL" clId="{93A9F376-2DE9-4B12-A4DE-FFF2133995B9}" dt="2022-07-10T18:25:43.632" v="5996"/>
          <ac:picMkLst>
            <pc:docMk/>
            <pc:sldMk cId="233374918" sldId="636"/>
            <ac:picMk id="11" creationId="{D50FDCBA-80C5-4007-BD8A-6E02BD486944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5:58.549" v="6009"/>
        <pc:sldMkLst>
          <pc:docMk/>
          <pc:sldMk cId="3866144180" sldId="637"/>
        </pc:sldMkLst>
        <pc:spChg chg="mod">
          <ac:chgData name="Vieira Ferreira, Júlio" userId="b0398a4e-5165-4128-b747-904da519835a" providerId="ADAL" clId="{93A9F376-2DE9-4B12-A4DE-FFF2133995B9}" dt="2022-07-10T18:21:35.591" v="5926" actId="20577"/>
          <ac:spMkLst>
            <pc:docMk/>
            <pc:sldMk cId="3866144180" sldId="637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93A9F376-2DE9-4B12-A4DE-FFF2133995B9}" dt="2022-07-09T13:35:22.219" v="1230" actId="478"/>
          <ac:picMkLst>
            <pc:docMk/>
            <pc:sldMk cId="3866144180" sldId="637"/>
            <ac:picMk id="6" creationId="{18B46605-9ED5-473F-BA8B-259B4989CF17}"/>
          </ac:picMkLst>
        </pc:picChg>
        <pc:picChg chg="add del mod">
          <ac:chgData name="Vieira Ferreira, Júlio" userId="b0398a4e-5165-4128-b747-904da519835a" providerId="ADAL" clId="{93A9F376-2DE9-4B12-A4DE-FFF2133995B9}" dt="2022-07-09T13:39:27.422" v="1392" actId="478"/>
          <ac:picMkLst>
            <pc:docMk/>
            <pc:sldMk cId="3866144180" sldId="637"/>
            <ac:picMk id="9" creationId="{A5121BDE-C56E-4102-8955-542C1D2DBF1A}"/>
          </ac:picMkLst>
        </pc:picChg>
        <pc:picChg chg="add mod">
          <ac:chgData name="Vieira Ferreira, Júlio" userId="b0398a4e-5165-4128-b747-904da519835a" providerId="ADAL" clId="{93A9F376-2DE9-4B12-A4DE-FFF2133995B9}" dt="2022-07-09T13:45:13.029" v="1589" actId="1076"/>
          <ac:picMkLst>
            <pc:docMk/>
            <pc:sldMk cId="3866144180" sldId="637"/>
            <ac:picMk id="11" creationId="{92587E48-5DE2-4628-8BA7-BD9A2336466F}"/>
          </ac:picMkLst>
        </pc:picChg>
        <pc:picChg chg="add mod">
          <ac:chgData name="Vieira Ferreira, Júlio" userId="b0398a4e-5165-4128-b747-904da519835a" providerId="ADAL" clId="{93A9F376-2DE9-4B12-A4DE-FFF2133995B9}" dt="2022-07-09T13:45:13.029" v="1589" actId="1076"/>
          <ac:picMkLst>
            <pc:docMk/>
            <pc:sldMk cId="3866144180" sldId="637"/>
            <ac:picMk id="12" creationId="{DA20DA09-D22D-48FE-BB6F-DD71D4C78A60}"/>
          </ac:picMkLst>
        </pc:picChg>
        <pc:picChg chg="add mod">
          <ac:chgData name="Vieira Ferreira, Júlio" userId="b0398a4e-5165-4128-b747-904da519835a" providerId="ADAL" clId="{93A9F376-2DE9-4B12-A4DE-FFF2133995B9}" dt="2022-07-10T18:20:37.195" v="5920" actId="14100"/>
          <ac:picMkLst>
            <pc:docMk/>
            <pc:sldMk cId="3866144180" sldId="637"/>
            <ac:picMk id="13" creationId="{CB805598-B914-4334-BBC8-C1E659A9C324}"/>
          </ac:picMkLst>
        </pc:picChg>
        <pc:picChg chg="add mod">
          <ac:chgData name="Vieira Ferreira, Júlio" userId="b0398a4e-5165-4128-b747-904da519835a" providerId="ADAL" clId="{93A9F376-2DE9-4B12-A4DE-FFF2133995B9}" dt="2022-07-10T18:25:58.549" v="6009"/>
          <ac:picMkLst>
            <pc:docMk/>
            <pc:sldMk cId="3866144180" sldId="637"/>
            <ac:picMk id="15" creationId="{EF209E20-49E3-4E13-BC0C-5AA893CCB186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6:00.126" v="6010"/>
        <pc:sldMkLst>
          <pc:docMk/>
          <pc:sldMk cId="2248665661" sldId="638"/>
        </pc:sldMkLst>
        <pc:spChg chg="mod">
          <ac:chgData name="Vieira Ferreira, Júlio" userId="b0398a4e-5165-4128-b747-904da519835a" providerId="ADAL" clId="{93A9F376-2DE9-4B12-A4DE-FFF2133995B9}" dt="2022-07-10T18:21:51.294" v="5932" actId="20577"/>
          <ac:spMkLst>
            <pc:docMk/>
            <pc:sldMk cId="2248665661" sldId="638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93A9F376-2DE9-4B12-A4DE-FFF2133995B9}" dt="2022-07-09T13:47:14.790" v="1671" actId="478"/>
          <ac:picMkLst>
            <pc:docMk/>
            <pc:sldMk cId="2248665661" sldId="638"/>
            <ac:picMk id="6" creationId="{C5251E6D-FE3B-484E-BE75-B661AAB756DF}"/>
          </ac:picMkLst>
        </pc:picChg>
        <pc:picChg chg="del">
          <ac:chgData name="Vieira Ferreira, Júlio" userId="b0398a4e-5165-4128-b747-904da519835a" providerId="ADAL" clId="{93A9F376-2DE9-4B12-A4DE-FFF2133995B9}" dt="2022-07-09T13:37:35.948" v="1380" actId="478"/>
          <ac:picMkLst>
            <pc:docMk/>
            <pc:sldMk cId="2248665661" sldId="638"/>
            <ac:picMk id="9" creationId="{A5121BDE-C56E-4102-8955-542C1D2DBF1A}"/>
          </ac:picMkLst>
        </pc:picChg>
        <pc:picChg chg="add del mod">
          <ac:chgData name="Vieira Ferreira, Júlio" userId="b0398a4e-5165-4128-b747-904da519835a" providerId="ADAL" clId="{93A9F376-2DE9-4B12-A4DE-FFF2133995B9}" dt="2022-07-09T13:47:14.084" v="1670" actId="478"/>
          <ac:picMkLst>
            <pc:docMk/>
            <pc:sldMk cId="2248665661" sldId="638"/>
            <ac:picMk id="10" creationId="{4E78005E-2978-4E58-9344-568B81C76ED8}"/>
          </ac:picMkLst>
        </pc:picChg>
        <pc:picChg chg="add del mod">
          <ac:chgData name="Vieira Ferreira, Júlio" userId="b0398a4e-5165-4128-b747-904da519835a" providerId="ADAL" clId="{93A9F376-2DE9-4B12-A4DE-FFF2133995B9}" dt="2022-07-09T13:50:07.297" v="1788" actId="478"/>
          <ac:picMkLst>
            <pc:docMk/>
            <pc:sldMk cId="2248665661" sldId="638"/>
            <ac:picMk id="12" creationId="{86D3E7B7-6DBF-4B50-87CB-9E0B00C4E390}"/>
          </ac:picMkLst>
        </pc:picChg>
        <pc:picChg chg="add mod">
          <ac:chgData name="Vieira Ferreira, Júlio" userId="b0398a4e-5165-4128-b747-904da519835a" providerId="ADAL" clId="{93A9F376-2DE9-4B12-A4DE-FFF2133995B9}" dt="2022-07-09T13:51:03.583" v="1794" actId="1076"/>
          <ac:picMkLst>
            <pc:docMk/>
            <pc:sldMk cId="2248665661" sldId="638"/>
            <ac:picMk id="14" creationId="{946C85A6-B8F8-4995-813B-155D56337B20}"/>
          </ac:picMkLst>
        </pc:picChg>
        <pc:picChg chg="add mod">
          <ac:chgData name="Vieira Ferreira, Júlio" userId="b0398a4e-5165-4128-b747-904da519835a" providerId="ADAL" clId="{93A9F376-2DE9-4B12-A4DE-FFF2133995B9}" dt="2022-07-10T18:26:00.126" v="6010"/>
          <ac:picMkLst>
            <pc:docMk/>
            <pc:sldMk cId="2248665661" sldId="638"/>
            <ac:picMk id="16" creationId="{8310E5BA-9D30-4B70-954A-5FD50F88203D}"/>
          </ac:picMkLst>
        </pc:picChg>
      </pc:sldChg>
      <pc:sldChg chg="addSp modSp add ord">
        <pc:chgData name="Vieira Ferreira, Júlio" userId="b0398a4e-5165-4128-b747-904da519835a" providerId="ADAL" clId="{93A9F376-2DE9-4B12-A4DE-FFF2133995B9}" dt="2022-07-10T18:25:56.144" v="6007"/>
        <pc:sldMkLst>
          <pc:docMk/>
          <pc:sldMk cId="4257584385" sldId="639"/>
        </pc:sldMkLst>
        <pc:picChg chg="add mod">
          <ac:chgData name="Vieira Ferreira, Júlio" userId="b0398a4e-5165-4128-b747-904da519835a" providerId="ADAL" clId="{93A9F376-2DE9-4B12-A4DE-FFF2133995B9}" dt="2022-07-10T18:25:56.144" v="6007"/>
          <ac:picMkLst>
            <pc:docMk/>
            <pc:sldMk cId="4257584385" sldId="639"/>
            <ac:picMk id="10" creationId="{6B90AB2F-D624-4580-B453-8C1EFC710429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6:01.842" v="6012"/>
        <pc:sldMkLst>
          <pc:docMk/>
          <pc:sldMk cId="3805979194" sldId="640"/>
        </pc:sldMkLst>
        <pc:spChg chg="mod">
          <ac:chgData name="Vieira Ferreira, Júlio" userId="b0398a4e-5165-4128-b747-904da519835a" providerId="ADAL" clId="{93A9F376-2DE9-4B12-A4DE-FFF2133995B9}" dt="2022-07-09T14:27:37.561" v="2637" actId="20577"/>
          <ac:spMkLst>
            <pc:docMk/>
            <pc:sldMk cId="3805979194" sldId="640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93A9F376-2DE9-4B12-A4DE-FFF2133995B9}" dt="2022-07-09T13:52:10.027" v="1847" actId="478"/>
          <ac:picMkLst>
            <pc:docMk/>
            <pc:sldMk cId="3805979194" sldId="640"/>
            <ac:picMk id="6" creationId="{02383E77-F7A8-4722-9A50-865B7D8A7AD3}"/>
          </ac:picMkLst>
        </pc:picChg>
        <pc:picChg chg="add del mod">
          <ac:chgData name="Vieira Ferreira, Júlio" userId="b0398a4e-5165-4128-b747-904da519835a" providerId="ADAL" clId="{93A9F376-2DE9-4B12-A4DE-FFF2133995B9}" dt="2022-07-09T13:57:59.682" v="2249" actId="478"/>
          <ac:picMkLst>
            <pc:docMk/>
            <pc:sldMk cId="3805979194" sldId="640"/>
            <ac:picMk id="9" creationId="{1890A65C-E54F-4198-974A-9D38C38819C9}"/>
          </ac:picMkLst>
        </pc:picChg>
        <pc:picChg chg="add mod">
          <ac:chgData name="Vieira Ferreira, Júlio" userId="b0398a4e-5165-4128-b747-904da519835a" providerId="ADAL" clId="{93A9F376-2DE9-4B12-A4DE-FFF2133995B9}" dt="2022-07-09T13:58:07.073" v="2252" actId="1076"/>
          <ac:picMkLst>
            <pc:docMk/>
            <pc:sldMk cId="3805979194" sldId="640"/>
            <ac:picMk id="11" creationId="{257E70E5-75B0-40D2-8BEA-F6FEB58F0C70}"/>
          </ac:picMkLst>
        </pc:picChg>
        <pc:picChg chg="add mod">
          <ac:chgData name="Vieira Ferreira, Júlio" userId="b0398a4e-5165-4128-b747-904da519835a" providerId="ADAL" clId="{93A9F376-2DE9-4B12-A4DE-FFF2133995B9}" dt="2022-07-09T14:00:03.276" v="2280" actId="14100"/>
          <ac:picMkLst>
            <pc:docMk/>
            <pc:sldMk cId="3805979194" sldId="640"/>
            <ac:picMk id="13" creationId="{6BBA719E-AB32-437D-9CBD-3C6CF8F6DAC3}"/>
          </ac:picMkLst>
        </pc:picChg>
        <pc:picChg chg="del">
          <ac:chgData name="Vieira Ferreira, Júlio" userId="b0398a4e-5165-4128-b747-904da519835a" providerId="ADAL" clId="{93A9F376-2DE9-4B12-A4DE-FFF2133995B9}" dt="2022-07-09T13:51:39.463" v="1844" actId="478"/>
          <ac:picMkLst>
            <pc:docMk/>
            <pc:sldMk cId="3805979194" sldId="640"/>
            <ac:picMk id="14" creationId="{946C85A6-B8F8-4995-813B-155D56337B20}"/>
          </ac:picMkLst>
        </pc:picChg>
        <pc:picChg chg="add mod">
          <ac:chgData name="Vieira Ferreira, Júlio" userId="b0398a4e-5165-4128-b747-904da519835a" providerId="ADAL" clId="{93A9F376-2DE9-4B12-A4DE-FFF2133995B9}" dt="2022-07-09T14:27:33.275" v="2635" actId="1076"/>
          <ac:picMkLst>
            <pc:docMk/>
            <pc:sldMk cId="3805979194" sldId="640"/>
            <ac:picMk id="16" creationId="{033A3265-7834-442C-8DE8-AB17F937A8AF}"/>
          </ac:picMkLst>
        </pc:picChg>
        <pc:picChg chg="add mod">
          <ac:chgData name="Vieira Ferreira, Júlio" userId="b0398a4e-5165-4128-b747-904da519835a" providerId="ADAL" clId="{93A9F376-2DE9-4B12-A4DE-FFF2133995B9}" dt="2022-07-10T18:26:01.842" v="6012"/>
          <ac:picMkLst>
            <pc:docMk/>
            <pc:sldMk cId="3805979194" sldId="640"/>
            <ac:picMk id="18" creationId="{3BC35C40-41E5-49C0-90DB-1473D78512B9}"/>
          </ac:picMkLst>
        </pc:picChg>
      </pc:sldChg>
      <pc:sldChg chg="addSp modSp add mod ord">
        <pc:chgData name="Vieira Ferreira, Júlio" userId="b0398a4e-5165-4128-b747-904da519835a" providerId="ADAL" clId="{93A9F376-2DE9-4B12-A4DE-FFF2133995B9}" dt="2022-07-10T18:26:00.938" v="6011"/>
        <pc:sldMkLst>
          <pc:docMk/>
          <pc:sldMk cId="2844216321" sldId="641"/>
        </pc:sldMkLst>
        <pc:spChg chg="mod">
          <ac:chgData name="Vieira Ferreira, Júlio" userId="b0398a4e-5165-4128-b747-904da519835a" providerId="ADAL" clId="{93A9F376-2DE9-4B12-A4DE-FFF2133995B9}" dt="2022-07-10T18:22:02.920" v="5935" actId="20577"/>
          <ac:spMkLst>
            <pc:docMk/>
            <pc:sldMk cId="2844216321" sldId="641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7-09T13:55:27.141" v="2245" actId="1076"/>
          <ac:picMkLst>
            <pc:docMk/>
            <pc:sldMk cId="2844216321" sldId="641"/>
            <ac:picMk id="6" creationId="{439DE278-FF01-4862-8316-D2BFAF18495E}"/>
          </ac:picMkLst>
        </pc:picChg>
        <pc:picChg chg="add mod">
          <ac:chgData name="Vieira Ferreira, Júlio" userId="b0398a4e-5165-4128-b747-904da519835a" providerId="ADAL" clId="{93A9F376-2DE9-4B12-A4DE-FFF2133995B9}" dt="2022-07-10T18:26:00.938" v="6011"/>
          <ac:picMkLst>
            <pc:docMk/>
            <pc:sldMk cId="2844216321" sldId="641"/>
            <ac:picMk id="10" creationId="{5EECFD60-E5BB-4A20-B286-C7F1A8BC14BC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6:07.827" v="6014"/>
        <pc:sldMkLst>
          <pc:docMk/>
          <pc:sldMk cId="2199089432" sldId="642"/>
        </pc:sldMkLst>
        <pc:spChg chg="mod">
          <ac:chgData name="Vieira Ferreira, Júlio" userId="b0398a4e-5165-4128-b747-904da519835a" providerId="ADAL" clId="{93A9F376-2DE9-4B12-A4DE-FFF2133995B9}" dt="2022-07-09T21:21:08.273" v="2940" actId="20577"/>
          <ac:spMkLst>
            <pc:docMk/>
            <pc:sldMk cId="2199089432" sldId="642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93A9F376-2DE9-4B12-A4DE-FFF2133995B9}" dt="2022-07-09T21:20:15.122" v="2870" actId="478"/>
          <ac:picMkLst>
            <pc:docMk/>
            <pc:sldMk cId="2199089432" sldId="642"/>
            <ac:picMk id="6" creationId="{5AE812D8-E102-4AD7-8826-659F5EFBEA32}"/>
          </ac:picMkLst>
        </pc:picChg>
        <pc:picChg chg="del">
          <ac:chgData name="Vieira Ferreira, Júlio" userId="b0398a4e-5165-4128-b747-904da519835a" providerId="ADAL" clId="{93A9F376-2DE9-4B12-A4DE-FFF2133995B9}" dt="2022-07-09T21:21:37.847" v="2945" actId="478"/>
          <ac:picMkLst>
            <pc:docMk/>
            <pc:sldMk cId="2199089432" sldId="642"/>
            <ac:picMk id="8" creationId="{0F867046-098E-4798-B975-49BE736835CF}"/>
          </ac:picMkLst>
        </pc:picChg>
        <pc:picChg chg="del">
          <ac:chgData name="Vieira Ferreira, Júlio" userId="b0398a4e-5165-4128-b747-904da519835a" providerId="ADAL" clId="{93A9F376-2DE9-4B12-A4DE-FFF2133995B9}" dt="2022-07-09T21:17:26.088" v="2773" actId="478"/>
          <ac:picMkLst>
            <pc:docMk/>
            <pc:sldMk cId="2199089432" sldId="642"/>
            <ac:picMk id="9" creationId="{1890A65C-E54F-4198-974A-9D38C38819C9}"/>
          </ac:picMkLst>
        </pc:picChg>
        <pc:picChg chg="add mod">
          <ac:chgData name="Vieira Ferreira, Júlio" userId="b0398a4e-5165-4128-b747-904da519835a" providerId="ADAL" clId="{93A9F376-2DE9-4B12-A4DE-FFF2133995B9}" dt="2022-07-09T21:21:28.467" v="2943" actId="1076"/>
          <ac:picMkLst>
            <pc:docMk/>
            <pc:sldMk cId="2199089432" sldId="642"/>
            <ac:picMk id="10" creationId="{CF1FD330-DF2D-4679-A1A5-D9E59C95DAFF}"/>
          </ac:picMkLst>
        </pc:picChg>
        <pc:picChg chg="add mod">
          <ac:chgData name="Vieira Ferreira, Júlio" userId="b0398a4e-5165-4128-b747-904da519835a" providerId="ADAL" clId="{93A9F376-2DE9-4B12-A4DE-FFF2133995B9}" dt="2022-07-09T21:20:18.465" v="2872" actId="1076"/>
          <ac:picMkLst>
            <pc:docMk/>
            <pc:sldMk cId="2199089432" sldId="642"/>
            <ac:picMk id="12" creationId="{76F069A1-0E7C-43B3-A476-2CDB2E5CCBD9}"/>
          </ac:picMkLst>
        </pc:picChg>
        <pc:picChg chg="add mod">
          <ac:chgData name="Vieira Ferreira, Júlio" userId="b0398a4e-5165-4128-b747-904da519835a" providerId="ADAL" clId="{93A9F376-2DE9-4B12-A4DE-FFF2133995B9}" dt="2022-07-09T21:21:32.518" v="2944" actId="1076"/>
          <ac:picMkLst>
            <pc:docMk/>
            <pc:sldMk cId="2199089432" sldId="642"/>
            <ac:picMk id="14" creationId="{E6E77ADC-D280-4732-8E9A-478D5C61AFDB}"/>
          </ac:picMkLst>
        </pc:picChg>
        <pc:picChg chg="add mod">
          <ac:chgData name="Vieira Ferreira, Júlio" userId="b0398a4e-5165-4128-b747-904da519835a" providerId="ADAL" clId="{93A9F376-2DE9-4B12-A4DE-FFF2133995B9}" dt="2022-07-10T18:26:07.827" v="6014"/>
          <ac:picMkLst>
            <pc:docMk/>
            <pc:sldMk cId="2199089432" sldId="642"/>
            <ac:picMk id="16" creationId="{E2FDEA0C-F9D7-4F0B-8459-2B75AED340BB}"/>
          </ac:picMkLst>
        </pc:picChg>
      </pc:sldChg>
      <pc:sldChg chg="addSp delSp modSp add del mod">
        <pc:chgData name="Vieira Ferreira, Júlio" userId="b0398a4e-5165-4128-b747-904da519835a" providerId="ADAL" clId="{93A9F376-2DE9-4B12-A4DE-FFF2133995B9}" dt="2022-07-10T18:26:08.946" v="6015"/>
        <pc:sldMkLst>
          <pc:docMk/>
          <pc:sldMk cId="3783678664" sldId="643"/>
        </pc:sldMkLst>
        <pc:spChg chg="mod">
          <ac:chgData name="Vieira Ferreira, Júlio" userId="b0398a4e-5165-4128-b747-904da519835a" providerId="ADAL" clId="{93A9F376-2DE9-4B12-A4DE-FFF2133995B9}" dt="2022-07-09T15:12:25.192" v="2640" actId="6549"/>
          <ac:spMkLst>
            <pc:docMk/>
            <pc:sldMk cId="3783678664" sldId="643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93A9F376-2DE9-4B12-A4DE-FFF2133995B9}" dt="2022-07-09T21:21:41.313" v="2946" actId="478"/>
          <ac:picMkLst>
            <pc:docMk/>
            <pc:sldMk cId="3783678664" sldId="643"/>
            <ac:picMk id="8" creationId="{0F867046-098E-4798-B975-49BE736835CF}"/>
          </ac:picMkLst>
        </pc:picChg>
        <pc:picChg chg="add mod">
          <ac:chgData name="Vieira Ferreira, Júlio" userId="b0398a4e-5165-4128-b747-904da519835a" providerId="ADAL" clId="{93A9F376-2DE9-4B12-A4DE-FFF2133995B9}" dt="2022-07-10T18:26:08.946" v="6015"/>
          <ac:picMkLst>
            <pc:docMk/>
            <pc:sldMk cId="3783678664" sldId="643"/>
            <ac:picMk id="10" creationId="{DD59D593-FE80-40F1-AF6E-084AAC21CD07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6:05.699" v="6013"/>
        <pc:sldMkLst>
          <pc:docMk/>
          <pc:sldMk cId="1367853477" sldId="644"/>
        </pc:sldMkLst>
        <pc:spChg chg="mod">
          <ac:chgData name="Vieira Ferreira, Júlio" userId="b0398a4e-5165-4128-b747-904da519835a" providerId="ADAL" clId="{93A9F376-2DE9-4B12-A4DE-FFF2133995B9}" dt="2022-07-09T21:14:29.933" v="2728" actId="20577"/>
          <ac:spMkLst>
            <pc:docMk/>
            <pc:sldMk cId="1367853477" sldId="644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7-09T15:13:41.270" v="2663" actId="1076"/>
          <ac:picMkLst>
            <pc:docMk/>
            <pc:sldMk cId="1367853477" sldId="644"/>
            <ac:picMk id="6" creationId="{35FE9335-4AB9-4B5A-ADBE-624BE44CDA21}"/>
          </ac:picMkLst>
        </pc:picChg>
        <pc:picChg chg="add mod">
          <ac:chgData name="Vieira Ferreira, Júlio" userId="b0398a4e-5165-4128-b747-904da519835a" providerId="ADAL" clId="{93A9F376-2DE9-4B12-A4DE-FFF2133995B9}" dt="2022-07-09T21:13:54.225" v="2666" actId="1076"/>
          <ac:picMkLst>
            <pc:docMk/>
            <pc:sldMk cId="1367853477" sldId="644"/>
            <ac:picMk id="9" creationId="{E05F94FF-BC6A-4880-BE9F-866509CC924F}"/>
          </ac:picMkLst>
        </pc:picChg>
        <pc:picChg chg="del">
          <ac:chgData name="Vieira Ferreira, Júlio" userId="b0398a4e-5165-4128-b747-904da519835a" providerId="ADAL" clId="{93A9F376-2DE9-4B12-A4DE-FFF2133995B9}" dt="2022-07-09T15:13:15.671" v="2642" actId="478"/>
          <ac:picMkLst>
            <pc:docMk/>
            <pc:sldMk cId="1367853477" sldId="644"/>
            <ac:picMk id="11" creationId="{257E70E5-75B0-40D2-8BEA-F6FEB58F0C70}"/>
          </ac:picMkLst>
        </pc:picChg>
        <pc:picChg chg="del">
          <ac:chgData name="Vieira Ferreira, Júlio" userId="b0398a4e-5165-4128-b747-904da519835a" providerId="ADAL" clId="{93A9F376-2DE9-4B12-A4DE-FFF2133995B9}" dt="2022-07-09T15:13:16.258" v="2643" actId="478"/>
          <ac:picMkLst>
            <pc:docMk/>
            <pc:sldMk cId="1367853477" sldId="644"/>
            <ac:picMk id="13" creationId="{6BBA719E-AB32-437D-9CBD-3C6CF8F6DAC3}"/>
          </ac:picMkLst>
        </pc:picChg>
        <pc:picChg chg="add mod">
          <ac:chgData name="Vieira Ferreira, Júlio" userId="b0398a4e-5165-4128-b747-904da519835a" providerId="ADAL" clId="{93A9F376-2DE9-4B12-A4DE-FFF2133995B9}" dt="2022-07-10T18:26:05.699" v="6013"/>
          <ac:picMkLst>
            <pc:docMk/>
            <pc:sldMk cId="1367853477" sldId="644"/>
            <ac:picMk id="14" creationId="{7BAD628C-8AD3-4B09-BE3F-7332D4F0EEA6}"/>
          </ac:picMkLst>
        </pc:picChg>
        <pc:picChg chg="del">
          <ac:chgData name="Vieira Ferreira, Júlio" userId="b0398a4e-5165-4128-b747-904da519835a" providerId="ADAL" clId="{93A9F376-2DE9-4B12-A4DE-FFF2133995B9}" dt="2022-07-09T15:13:17.919" v="2644" actId="478"/>
          <ac:picMkLst>
            <pc:docMk/>
            <pc:sldMk cId="1367853477" sldId="644"/>
            <ac:picMk id="16" creationId="{033A3265-7834-442C-8DE8-AB17F937A8AF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6:10.332" v="6016"/>
        <pc:sldMkLst>
          <pc:docMk/>
          <pc:sldMk cId="1481871739" sldId="645"/>
        </pc:sldMkLst>
        <pc:spChg chg="mod">
          <ac:chgData name="Vieira Ferreira, Júlio" userId="b0398a4e-5165-4128-b747-904da519835a" providerId="ADAL" clId="{93A9F376-2DE9-4B12-A4DE-FFF2133995B9}" dt="2022-07-09T21:29:51.941" v="3148" actId="20577"/>
          <ac:spMkLst>
            <pc:docMk/>
            <pc:sldMk cId="1481871739" sldId="645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7-09T21:28:29.123" v="3097" actId="1076"/>
          <ac:picMkLst>
            <pc:docMk/>
            <pc:sldMk cId="1481871739" sldId="645"/>
            <ac:picMk id="6" creationId="{109F705F-E32A-40E6-96ED-84505AC007DA}"/>
          </ac:picMkLst>
        </pc:picChg>
        <pc:picChg chg="add mod">
          <ac:chgData name="Vieira Ferreira, Júlio" userId="b0398a4e-5165-4128-b747-904da519835a" providerId="ADAL" clId="{93A9F376-2DE9-4B12-A4DE-FFF2133995B9}" dt="2022-07-09T21:28:31.078" v="3098" actId="1076"/>
          <ac:picMkLst>
            <pc:docMk/>
            <pc:sldMk cId="1481871739" sldId="645"/>
            <ac:picMk id="8" creationId="{658B036E-C377-4580-A683-069F9A6ABD80}"/>
          </ac:picMkLst>
        </pc:picChg>
        <pc:picChg chg="del">
          <ac:chgData name="Vieira Ferreira, Júlio" userId="b0398a4e-5165-4128-b747-904da519835a" providerId="ADAL" clId="{93A9F376-2DE9-4B12-A4DE-FFF2133995B9}" dt="2022-07-09T21:22:56.917" v="2950" actId="478"/>
          <ac:picMkLst>
            <pc:docMk/>
            <pc:sldMk cId="1481871739" sldId="645"/>
            <ac:picMk id="9" creationId="{1890A65C-E54F-4198-974A-9D38C38819C9}"/>
          </ac:picMkLst>
        </pc:picChg>
        <pc:picChg chg="add del mod">
          <ac:chgData name="Vieira Ferreira, Júlio" userId="b0398a4e-5165-4128-b747-904da519835a" providerId="ADAL" clId="{93A9F376-2DE9-4B12-A4DE-FFF2133995B9}" dt="2022-07-09T21:27:23.618" v="3016" actId="478"/>
          <ac:picMkLst>
            <pc:docMk/>
            <pc:sldMk cId="1481871739" sldId="645"/>
            <ac:picMk id="11" creationId="{EC032DB4-731F-418A-9622-23C8CF108745}"/>
          </ac:picMkLst>
        </pc:picChg>
        <pc:picChg chg="add mod">
          <ac:chgData name="Vieira Ferreira, Júlio" userId="b0398a4e-5165-4128-b747-904da519835a" providerId="ADAL" clId="{93A9F376-2DE9-4B12-A4DE-FFF2133995B9}" dt="2022-07-09T21:29:57.647" v="3149" actId="1076"/>
          <ac:picMkLst>
            <pc:docMk/>
            <pc:sldMk cId="1481871739" sldId="645"/>
            <ac:picMk id="13" creationId="{BCF928F0-0261-4491-807B-C4C69C374D9B}"/>
          </ac:picMkLst>
        </pc:picChg>
        <pc:picChg chg="add mod">
          <ac:chgData name="Vieira Ferreira, Júlio" userId="b0398a4e-5165-4128-b747-904da519835a" providerId="ADAL" clId="{93A9F376-2DE9-4B12-A4DE-FFF2133995B9}" dt="2022-07-09T21:28:26.871" v="3096" actId="1076"/>
          <ac:picMkLst>
            <pc:docMk/>
            <pc:sldMk cId="1481871739" sldId="645"/>
            <ac:picMk id="15" creationId="{3011C09D-19F4-4140-AE35-3CD9DF9DBBB1}"/>
          </ac:picMkLst>
        </pc:picChg>
        <pc:picChg chg="add mod">
          <ac:chgData name="Vieira Ferreira, Júlio" userId="b0398a4e-5165-4128-b747-904da519835a" providerId="ADAL" clId="{93A9F376-2DE9-4B12-A4DE-FFF2133995B9}" dt="2022-07-10T18:26:10.332" v="6016"/>
          <ac:picMkLst>
            <pc:docMk/>
            <pc:sldMk cId="1481871739" sldId="645"/>
            <ac:picMk id="17" creationId="{5844864B-2B87-44E6-BC2B-CD8360D37B18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6:11.635" v="6017"/>
        <pc:sldMkLst>
          <pc:docMk/>
          <pc:sldMk cId="2301541686" sldId="646"/>
        </pc:sldMkLst>
        <pc:spChg chg="mod">
          <ac:chgData name="Vieira Ferreira, Júlio" userId="b0398a4e-5165-4128-b747-904da519835a" providerId="ADAL" clId="{93A9F376-2DE9-4B12-A4DE-FFF2133995B9}" dt="2022-07-09T21:34:55.700" v="3323" actId="20577"/>
          <ac:spMkLst>
            <pc:docMk/>
            <pc:sldMk cId="2301541686" sldId="646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93A9F376-2DE9-4B12-A4DE-FFF2133995B9}" dt="2022-07-09T21:28:53.858" v="3100" actId="478"/>
          <ac:picMkLst>
            <pc:docMk/>
            <pc:sldMk cId="2301541686" sldId="646"/>
            <ac:picMk id="6" creationId="{109F705F-E32A-40E6-96ED-84505AC007DA}"/>
          </ac:picMkLst>
        </pc:picChg>
        <pc:picChg chg="add mod">
          <ac:chgData name="Vieira Ferreira, Júlio" userId="b0398a4e-5165-4128-b747-904da519835a" providerId="ADAL" clId="{93A9F376-2DE9-4B12-A4DE-FFF2133995B9}" dt="2022-07-09T21:32:35.627" v="3254" actId="1076"/>
          <ac:picMkLst>
            <pc:docMk/>
            <pc:sldMk cId="2301541686" sldId="646"/>
            <ac:picMk id="7" creationId="{52C8361D-2412-4D9E-AA1E-BDEDFBFD874C}"/>
          </ac:picMkLst>
        </pc:picChg>
        <pc:picChg chg="del">
          <ac:chgData name="Vieira Ferreira, Júlio" userId="b0398a4e-5165-4128-b747-904da519835a" providerId="ADAL" clId="{93A9F376-2DE9-4B12-A4DE-FFF2133995B9}" dt="2022-07-09T21:28:54.458" v="3101" actId="478"/>
          <ac:picMkLst>
            <pc:docMk/>
            <pc:sldMk cId="2301541686" sldId="646"/>
            <ac:picMk id="8" creationId="{658B036E-C377-4580-A683-069F9A6ABD80}"/>
          </ac:picMkLst>
        </pc:picChg>
        <pc:picChg chg="add mod">
          <ac:chgData name="Vieira Ferreira, Júlio" userId="b0398a4e-5165-4128-b747-904da519835a" providerId="ADAL" clId="{93A9F376-2DE9-4B12-A4DE-FFF2133995B9}" dt="2022-07-09T21:33:23.546" v="3261" actId="14100"/>
          <ac:picMkLst>
            <pc:docMk/>
            <pc:sldMk cId="2301541686" sldId="646"/>
            <ac:picMk id="10" creationId="{7E1D955B-7766-4AEB-A686-B268F433B218}"/>
          </ac:picMkLst>
        </pc:picChg>
        <pc:picChg chg="add mod">
          <ac:chgData name="Vieira Ferreira, Júlio" userId="b0398a4e-5165-4128-b747-904da519835a" providerId="ADAL" clId="{93A9F376-2DE9-4B12-A4DE-FFF2133995B9}" dt="2022-07-09T21:36:27.235" v="3330" actId="1076"/>
          <ac:picMkLst>
            <pc:docMk/>
            <pc:sldMk cId="2301541686" sldId="646"/>
            <ac:picMk id="12" creationId="{E1072F85-9927-46A4-9952-30DF498D4873}"/>
          </ac:picMkLst>
        </pc:picChg>
        <pc:picChg chg="del">
          <ac:chgData name="Vieira Ferreira, Júlio" userId="b0398a4e-5165-4128-b747-904da519835a" providerId="ADAL" clId="{93A9F376-2DE9-4B12-A4DE-FFF2133995B9}" dt="2022-07-09T21:28:55.945" v="3103" actId="478"/>
          <ac:picMkLst>
            <pc:docMk/>
            <pc:sldMk cId="2301541686" sldId="646"/>
            <ac:picMk id="13" creationId="{BCF928F0-0261-4491-807B-C4C69C374D9B}"/>
          </ac:picMkLst>
        </pc:picChg>
        <pc:picChg chg="del">
          <ac:chgData name="Vieira Ferreira, Júlio" userId="b0398a4e-5165-4128-b747-904da519835a" providerId="ADAL" clId="{93A9F376-2DE9-4B12-A4DE-FFF2133995B9}" dt="2022-07-09T21:28:54.982" v="3102" actId="478"/>
          <ac:picMkLst>
            <pc:docMk/>
            <pc:sldMk cId="2301541686" sldId="646"/>
            <ac:picMk id="15" creationId="{3011C09D-19F4-4140-AE35-3CD9DF9DBBB1}"/>
          </ac:picMkLst>
        </pc:picChg>
        <pc:picChg chg="add mod">
          <ac:chgData name="Vieira Ferreira, Júlio" userId="b0398a4e-5165-4128-b747-904da519835a" providerId="ADAL" clId="{93A9F376-2DE9-4B12-A4DE-FFF2133995B9}" dt="2022-07-09T21:36:33.931" v="3333" actId="1076"/>
          <ac:picMkLst>
            <pc:docMk/>
            <pc:sldMk cId="2301541686" sldId="646"/>
            <ac:picMk id="16" creationId="{85414BEC-523E-44D2-A6DE-BF843D4F63FB}"/>
          </ac:picMkLst>
        </pc:picChg>
        <pc:picChg chg="add mod">
          <ac:chgData name="Vieira Ferreira, Júlio" userId="b0398a4e-5165-4128-b747-904da519835a" providerId="ADAL" clId="{93A9F376-2DE9-4B12-A4DE-FFF2133995B9}" dt="2022-07-09T21:36:32.196" v="3332" actId="1076"/>
          <ac:picMkLst>
            <pc:docMk/>
            <pc:sldMk cId="2301541686" sldId="646"/>
            <ac:picMk id="18" creationId="{9F0523BF-2589-4985-A161-6A94114146F7}"/>
          </ac:picMkLst>
        </pc:picChg>
        <pc:picChg chg="add mod">
          <ac:chgData name="Vieira Ferreira, Júlio" userId="b0398a4e-5165-4128-b747-904da519835a" providerId="ADAL" clId="{93A9F376-2DE9-4B12-A4DE-FFF2133995B9}" dt="2022-07-09T21:36:58.497" v="3335" actId="1076"/>
          <ac:picMkLst>
            <pc:docMk/>
            <pc:sldMk cId="2301541686" sldId="646"/>
            <ac:picMk id="20" creationId="{CC251CC7-3782-446F-9715-4918DB1BAA4C}"/>
          </ac:picMkLst>
        </pc:picChg>
        <pc:picChg chg="add mod">
          <ac:chgData name="Vieira Ferreira, Júlio" userId="b0398a4e-5165-4128-b747-904da519835a" providerId="ADAL" clId="{93A9F376-2DE9-4B12-A4DE-FFF2133995B9}" dt="2022-07-10T18:26:11.635" v="6017"/>
          <ac:picMkLst>
            <pc:docMk/>
            <pc:sldMk cId="2301541686" sldId="646"/>
            <ac:picMk id="22" creationId="{F7538586-62C8-4AC9-8077-42351A060083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6:12.548" v="6018"/>
        <pc:sldMkLst>
          <pc:docMk/>
          <pc:sldMk cId="3618759177" sldId="647"/>
        </pc:sldMkLst>
        <pc:spChg chg="mod">
          <ac:chgData name="Vieira Ferreira, Júlio" userId="b0398a4e-5165-4128-b747-904da519835a" providerId="ADAL" clId="{93A9F376-2DE9-4B12-A4DE-FFF2133995B9}" dt="2022-07-09T21:44:20.378" v="3431" actId="6549"/>
          <ac:spMkLst>
            <pc:docMk/>
            <pc:sldMk cId="3618759177" sldId="647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93A9F376-2DE9-4B12-A4DE-FFF2133995B9}" dt="2022-07-09T21:39:46.609" v="3344" actId="478"/>
          <ac:picMkLst>
            <pc:docMk/>
            <pc:sldMk cId="3618759177" sldId="647"/>
            <ac:picMk id="6" creationId="{CB2AA1CF-01C1-4836-B4E2-31E1E878DC3B}"/>
          </ac:picMkLst>
        </pc:picChg>
        <pc:picChg chg="del">
          <ac:chgData name="Vieira Ferreira, Júlio" userId="b0398a4e-5165-4128-b747-904da519835a" providerId="ADAL" clId="{93A9F376-2DE9-4B12-A4DE-FFF2133995B9}" dt="2022-07-09T21:39:26.464" v="3337" actId="478"/>
          <ac:picMkLst>
            <pc:docMk/>
            <pc:sldMk cId="3618759177" sldId="647"/>
            <ac:picMk id="7" creationId="{52C8361D-2412-4D9E-AA1E-BDEDFBFD874C}"/>
          </ac:picMkLst>
        </pc:picChg>
        <pc:picChg chg="add mod">
          <ac:chgData name="Vieira Ferreira, Júlio" userId="b0398a4e-5165-4128-b747-904da519835a" providerId="ADAL" clId="{93A9F376-2DE9-4B12-A4DE-FFF2133995B9}" dt="2022-07-09T21:40:23.395" v="3422" actId="1076"/>
          <ac:picMkLst>
            <pc:docMk/>
            <pc:sldMk cId="3618759177" sldId="647"/>
            <ac:picMk id="9" creationId="{609B91B4-ACB2-4900-A08D-5776AAF3ACEA}"/>
          </ac:picMkLst>
        </pc:picChg>
        <pc:picChg chg="del">
          <ac:chgData name="Vieira Ferreira, Júlio" userId="b0398a4e-5165-4128-b747-904da519835a" providerId="ADAL" clId="{93A9F376-2DE9-4B12-A4DE-FFF2133995B9}" dt="2022-07-09T21:40:30.249" v="3424" actId="478"/>
          <ac:picMkLst>
            <pc:docMk/>
            <pc:sldMk cId="3618759177" sldId="647"/>
            <ac:picMk id="10" creationId="{7E1D955B-7766-4AEB-A686-B268F433B218}"/>
          </ac:picMkLst>
        </pc:picChg>
        <pc:picChg chg="del">
          <ac:chgData name="Vieira Ferreira, Júlio" userId="b0398a4e-5165-4128-b747-904da519835a" providerId="ADAL" clId="{93A9F376-2DE9-4B12-A4DE-FFF2133995B9}" dt="2022-07-09T21:39:27.303" v="3338" actId="478"/>
          <ac:picMkLst>
            <pc:docMk/>
            <pc:sldMk cId="3618759177" sldId="647"/>
            <ac:picMk id="12" creationId="{E1072F85-9927-46A4-9952-30DF498D4873}"/>
          </ac:picMkLst>
        </pc:picChg>
        <pc:picChg chg="add mod">
          <ac:chgData name="Vieira Ferreira, Júlio" userId="b0398a4e-5165-4128-b747-904da519835a" providerId="ADAL" clId="{93A9F376-2DE9-4B12-A4DE-FFF2133995B9}" dt="2022-07-09T21:41:12.427" v="3429" actId="1076"/>
          <ac:picMkLst>
            <pc:docMk/>
            <pc:sldMk cId="3618759177" sldId="647"/>
            <ac:picMk id="13" creationId="{87FA2BF5-8A94-4089-AAD1-CC5F87E1052F}"/>
          </ac:picMkLst>
        </pc:picChg>
        <pc:picChg chg="del">
          <ac:chgData name="Vieira Ferreira, Júlio" userId="b0398a4e-5165-4128-b747-904da519835a" providerId="ADAL" clId="{93A9F376-2DE9-4B12-A4DE-FFF2133995B9}" dt="2022-07-09T21:39:28.554" v="3339" actId="478"/>
          <ac:picMkLst>
            <pc:docMk/>
            <pc:sldMk cId="3618759177" sldId="647"/>
            <ac:picMk id="16" creationId="{85414BEC-523E-44D2-A6DE-BF843D4F63FB}"/>
          </ac:picMkLst>
        </pc:picChg>
        <pc:picChg chg="del">
          <ac:chgData name="Vieira Ferreira, Júlio" userId="b0398a4e-5165-4128-b747-904da519835a" providerId="ADAL" clId="{93A9F376-2DE9-4B12-A4DE-FFF2133995B9}" dt="2022-07-09T21:39:29.205" v="3340" actId="478"/>
          <ac:picMkLst>
            <pc:docMk/>
            <pc:sldMk cId="3618759177" sldId="647"/>
            <ac:picMk id="18" creationId="{9F0523BF-2589-4985-A161-6A94114146F7}"/>
          </ac:picMkLst>
        </pc:picChg>
        <pc:picChg chg="add mod">
          <ac:chgData name="Vieira Ferreira, Júlio" userId="b0398a4e-5165-4128-b747-904da519835a" providerId="ADAL" clId="{93A9F376-2DE9-4B12-A4DE-FFF2133995B9}" dt="2022-07-10T18:26:12.548" v="6018"/>
          <ac:picMkLst>
            <pc:docMk/>
            <pc:sldMk cId="3618759177" sldId="647"/>
            <ac:picMk id="19" creationId="{944716FE-31A9-4F25-BF09-6B4E3FFE8047}"/>
          </ac:picMkLst>
        </pc:picChg>
        <pc:picChg chg="del">
          <ac:chgData name="Vieira Ferreira, Júlio" userId="b0398a4e-5165-4128-b747-904da519835a" providerId="ADAL" clId="{93A9F376-2DE9-4B12-A4DE-FFF2133995B9}" dt="2022-07-09T21:40:29.555" v="3423" actId="478"/>
          <ac:picMkLst>
            <pc:docMk/>
            <pc:sldMk cId="3618759177" sldId="647"/>
            <ac:picMk id="20" creationId="{CC251CC7-3782-446F-9715-4918DB1BAA4C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6:13.620" v="6019"/>
        <pc:sldMkLst>
          <pc:docMk/>
          <pc:sldMk cId="159443965" sldId="648"/>
        </pc:sldMkLst>
        <pc:spChg chg="mod">
          <ac:chgData name="Vieira Ferreira, Júlio" userId="b0398a4e-5165-4128-b747-904da519835a" providerId="ADAL" clId="{93A9F376-2DE9-4B12-A4DE-FFF2133995B9}" dt="2022-07-09T21:54:23.755" v="3726" actId="20577"/>
          <ac:spMkLst>
            <pc:docMk/>
            <pc:sldMk cId="159443965" sldId="648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93A9F376-2DE9-4B12-A4DE-FFF2133995B9}" dt="2022-07-09T21:52:35.994" v="3624" actId="20577"/>
          <ac:spMkLst>
            <pc:docMk/>
            <pc:sldMk cId="159443965" sldId="648"/>
            <ac:spMk id="12" creationId="{8F35EEE0-A019-4056-A4CF-265DA33D0569}"/>
          </ac:spMkLst>
        </pc:spChg>
        <pc:picChg chg="add mod">
          <ac:chgData name="Vieira Ferreira, Júlio" userId="b0398a4e-5165-4128-b747-904da519835a" providerId="ADAL" clId="{93A9F376-2DE9-4B12-A4DE-FFF2133995B9}" dt="2022-07-09T21:50:00.278" v="3574" actId="1076"/>
          <ac:picMkLst>
            <pc:docMk/>
            <pc:sldMk cId="159443965" sldId="648"/>
            <ac:picMk id="6" creationId="{E3AC7196-E03A-4194-B188-838C7FBA41F3}"/>
          </ac:picMkLst>
        </pc:picChg>
        <pc:picChg chg="add del mod">
          <ac:chgData name="Vieira Ferreira, Júlio" userId="b0398a4e-5165-4128-b747-904da519835a" providerId="ADAL" clId="{93A9F376-2DE9-4B12-A4DE-FFF2133995B9}" dt="2022-07-09T21:51:47.040" v="3598" actId="478"/>
          <ac:picMkLst>
            <pc:docMk/>
            <pc:sldMk cId="159443965" sldId="648"/>
            <ac:picMk id="8" creationId="{F929652B-2064-489C-BE1A-A3092D71E222}"/>
          </ac:picMkLst>
        </pc:picChg>
        <pc:picChg chg="del">
          <ac:chgData name="Vieira Ferreira, Júlio" userId="b0398a4e-5165-4128-b747-904da519835a" providerId="ADAL" clId="{93A9F376-2DE9-4B12-A4DE-FFF2133995B9}" dt="2022-07-09T21:44:25.309" v="3433" actId="478"/>
          <ac:picMkLst>
            <pc:docMk/>
            <pc:sldMk cId="159443965" sldId="648"/>
            <ac:picMk id="9" creationId="{609B91B4-ACB2-4900-A08D-5776AAF3ACEA}"/>
          </ac:picMkLst>
        </pc:picChg>
        <pc:picChg chg="add mod">
          <ac:chgData name="Vieira Ferreira, Júlio" userId="b0398a4e-5165-4128-b747-904da519835a" providerId="ADAL" clId="{93A9F376-2DE9-4B12-A4DE-FFF2133995B9}" dt="2022-07-09T21:52:54.689" v="3625" actId="14100"/>
          <ac:picMkLst>
            <pc:docMk/>
            <pc:sldMk cId="159443965" sldId="648"/>
            <ac:picMk id="11" creationId="{9A3D2E18-BAFA-4EF7-BBBC-14F0453D8534}"/>
          </ac:picMkLst>
        </pc:picChg>
        <pc:picChg chg="del">
          <ac:chgData name="Vieira Ferreira, Júlio" userId="b0398a4e-5165-4128-b747-904da519835a" providerId="ADAL" clId="{93A9F376-2DE9-4B12-A4DE-FFF2133995B9}" dt="2022-07-09T21:44:24.835" v="3432" actId="478"/>
          <ac:picMkLst>
            <pc:docMk/>
            <pc:sldMk cId="159443965" sldId="648"/>
            <ac:picMk id="13" creationId="{87FA2BF5-8A94-4089-AAD1-CC5F87E1052F}"/>
          </ac:picMkLst>
        </pc:picChg>
        <pc:picChg chg="add mod">
          <ac:chgData name="Vieira Ferreira, Júlio" userId="b0398a4e-5165-4128-b747-904da519835a" providerId="ADAL" clId="{93A9F376-2DE9-4B12-A4DE-FFF2133995B9}" dt="2022-07-09T21:54:15.011" v="3704" actId="1076"/>
          <ac:picMkLst>
            <pc:docMk/>
            <pc:sldMk cId="159443965" sldId="648"/>
            <ac:picMk id="15" creationId="{3FB1DD5A-B1E5-4074-A153-AAD7DFCF6761}"/>
          </ac:picMkLst>
        </pc:picChg>
        <pc:picChg chg="add mod">
          <ac:chgData name="Vieira Ferreira, Júlio" userId="b0398a4e-5165-4128-b747-904da519835a" providerId="ADAL" clId="{93A9F376-2DE9-4B12-A4DE-FFF2133995B9}" dt="2022-07-09T21:54:48.447" v="3728" actId="1076"/>
          <ac:picMkLst>
            <pc:docMk/>
            <pc:sldMk cId="159443965" sldId="648"/>
            <ac:picMk id="17" creationId="{ABAE8AD4-E567-458D-A5FF-9DF7ABAF7E4F}"/>
          </ac:picMkLst>
        </pc:picChg>
        <pc:picChg chg="add mod">
          <ac:chgData name="Vieira Ferreira, Júlio" userId="b0398a4e-5165-4128-b747-904da519835a" providerId="ADAL" clId="{93A9F376-2DE9-4B12-A4DE-FFF2133995B9}" dt="2022-07-09T21:55:36.994" v="3731" actId="14100"/>
          <ac:picMkLst>
            <pc:docMk/>
            <pc:sldMk cId="159443965" sldId="648"/>
            <ac:picMk id="19" creationId="{B159938C-5D9D-47CA-94BE-3FE3890B8E37}"/>
          </ac:picMkLst>
        </pc:picChg>
        <pc:picChg chg="add mod">
          <ac:chgData name="Vieira Ferreira, Júlio" userId="b0398a4e-5165-4128-b747-904da519835a" providerId="ADAL" clId="{93A9F376-2DE9-4B12-A4DE-FFF2133995B9}" dt="2022-07-10T18:26:13.620" v="6019"/>
          <ac:picMkLst>
            <pc:docMk/>
            <pc:sldMk cId="159443965" sldId="648"/>
            <ac:picMk id="21" creationId="{28ED8CFB-2D2F-46B3-A520-5C622F27C050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6:15.408" v="6020"/>
        <pc:sldMkLst>
          <pc:docMk/>
          <pc:sldMk cId="167331491" sldId="649"/>
        </pc:sldMkLst>
        <pc:spChg chg="mod">
          <ac:chgData name="Vieira Ferreira, Júlio" userId="b0398a4e-5165-4128-b747-904da519835a" providerId="ADAL" clId="{93A9F376-2DE9-4B12-A4DE-FFF2133995B9}" dt="2022-07-09T21:58:44.769" v="3885" actId="20577"/>
          <ac:spMkLst>
            <pc:docMk/>
            <pc:sldMk cId="167331491" sldId="649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93A9F376-2DE9-4B12-A4DE-FFF2133995B9}" dt="2022-07-09T22:00:07.035" v="3996" actId="20577"/>
          <ac:spMkLst>
            <pc:docMk/>
            <pc:sldMk cId="167331491" sldId="649"/>
            <ac:spMk id="12" creationId="{8F35EEE0-A019-4056-A4CF-265DA33D0569}"/>
          </ac:spMkLst>
        </pc:spChg>
        <pc:picChg chg="del">
          <ac:chgData name="Vieira Ferreira, Júlio" userId="b0398a4e-5165-4128-b747-904da519835a" providerId="ADAL" clId="{93A9F376-2DE9-4B12-A4DE-FFF2133995B9}" dt="2022-07-09T21:55:46.682" v="3733" actId="478"/>
          <ac:picMkLst>
            <pc:docMk/>
            <pc:sldMk cId="167331491" sldId="649"/>
            <ac:picMk id="6" creationId="{E3AC7196-E03A-4194-B188-838C7FBA41F3}"/>
          </ac:picMkLst>
        </pc:picChg>
        <pc:picChg chg="add mod">
          <ac:chgData name="Vieira Ferreira, Júlio" userId="b0398a4e-5165-4128-b747-904da519835a" providerId="ADAL" clId="{93A9F376-2DE9-4B12-A4DE-FFF2133995B9}" dt="2022-07-09T21:58:28.531" v="3806" actId="1076"/>
          <ac:picMkLst>
            <pc:docMk/>
            <pc:sldMk cId="167331491" sldId="649"/>
            <ac:picMk id="7" creationId="{F06A37D5-E837-4EDC-97FD-C5E9C1ADA90E}"/>
          </ac:picMkLst>
        </pc:picChg>
        <pc:picChg chg="add mod">
          <ac:chgData name="Vieira Ferreira, Júlio" userId="b0398a4e-5165-4128-b747-904da519835a" providerId="ADAL" clId="{93A9F376-2DE9-4B12-A4DE-FFF2133995B9}" dt="2022-07-09T21:58:29.790" v="3807" actId="1076"/>
          <ac:picMkLst>
            <pc:docMk/>
            <pc:sldMk cId="167331491" sldId="649"/>
            <ac:picMk id="9" creationId="{875702A8-AB8B-4470-8EEA-1712E144F062}"/>
          </ac:picMkLst>
        </pc:picChg>
        <pc:picChg chg="del">
          <ac:chgData name="Vieira Ferreira, Júlio" userId="b0398a4e-5165-4128-b747-904da519835a" providerId="ADAL" clId="{93A9F376-2DE9-4B12-A4DE-FFF2133995B9}" dt="2022-07-09T21:55:47.283" v="3734" actId="478"/>
          <ac:picMkLst>
            <pc:docMk/>
            <pc:sldMk cId="167331491" sldId="649"/>
            <ac:picMk id="11" creationId="{9A3D2E18-BAFA-4EF7-BBBC-14F0453D8534}"/>
          </ac:picMkLst>
        </pc:picChg>
        <pc:picChg chg="add mod">
          <ac:chgData name="Vieira Ferreira, Júlio" userId="b0398a4e-5165-4128-b747-904da519835a" providerId="ADAL" clId="{93A9F376-2DE9-4B12-A4DE-FFF2133995B9}" dt="2022-07-09T21:59:09.654" v="3888" actId="14100"/>
          <ac:picMkLst>
            <pc:docMk/>
            <pc:sldMk cId="167331491" sldId="649"/>
            <ac:picMk id="13" creationId="{BB64CA05-A95A-451E-B918-CB587FE90156}"/>
          </ac:picMkLst>
        </pc:picChg>
        <pc:picChg chg="del">
          <ac:chgData name="Vieira Ferreira, Júlio" userId="b0398a4e-5165-4128-b747-904da519835a" providerId="ADAL" clId="{93A9F376-2DE9-4B12-A4DE-FFF2133995B9}" dt="2022-07-09T21:55:57.880" v="3747" actId="478"/>
          <ac:picMkLst>
            <pc:docMk/>
            <pc:sldMk cId="167331491" sldId="649"/>
            <ac:picMk id="15" creationId="{3FB1DD5A-B1E5-4074-A153-AAD7DFCF6761}"/>
          </ac:picMkLst>
        </pc:picChg>
        <pc:picChg chg="add mod">
          <ac:chgData name="Vieira Ferreira, Júlio" userId="b0398a4e-5165-4128-b747-904da519835a" providerId="ADAL" clId="{93A9F376-2DE9-4B12-A4DE-FFF2133995B9}" dt="2022-07-09T22:00:24.682" v="3999" actId="14100"/>
          <ac:picMkLst>
            <pc:docMk/>
            <pc:sldMk cId="167331491" sldId="649"/>
            <ac:picMk id="16" creationId="{1CE3725F-9E37-411B-B1E3-42A232C311B0}"/>
          </ac:picMkLst>
        </pc:picChg>
        <pc:picChg chg="del">
          <ac:chgData name="Vieira Ferreira, Júlio" userId="b0398a4e-5165-4128-b747-904da519835a" providerId="ADAL" clId="{93A9F376-2DE9-4B12-A4DE-FFF2133995B9}" dt="2022-07-09T21:55:58.503" v="3748" actId="478"/>
          <ac:picMkLst>
            <pc:docMk/>
            <pc:sldMk cId="167331491" sldId="649"/>
            <ac:picMk id="17" creationId="{ABAE8AD4-E567-458D-A5FF-9DF7ABAF7E4F}"/>
          </ac:picMkLst>
        </pc:picChg>
        <pc:picChg chg="del">
          <ac:chgData name="Vieira Ferreira, Júlio" userId="b0398a4e-5165-4128-b747-904da519835a" providerId="ADAL" clId="{93A9F376-2DE9-4B12-A4DE-FFF2133995B9}" dt="2022-07-09T21:55:59.057" v="3749" actId="478"/>
          <ac:picMkLst>
            <pc:docMk/>
            <pc:sldMk cId="167331491" sldId="649"/>
            <ac:picMk id="19" creationId="{B159938C-5D9D-47CA-94BE-3FE3890B8E37}"/>
          </ac:picMkLst>
        </pc:picChg>
        <pc:picChg chg="add mod">
          <ac:chgData name="Vieira Ferreira, Júlio" userId="b0398a4e-5165-4128-b747-904da519835a" providerId="ADAL" clId="{93A9F376-2DE9-4B12-A4DE-FFF2133995B9}" dt="2022-07-10T18:26:15.408" v="6020"/>
          <ac:picMkLst>
            <pc:docMk/>
            <pc:sldMk cId="167331491" sldId="649"/>
            <ac:picMk id="20" creationId="{D84BE16B-077B-4864-84D8-064CBF94427B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6:16.290" v="6021"/>
        <pc:sldMkLst>
          <pc:docMk/>
          <pc:sldMk cId="1157360268" sldId="650"/>
        </pc:sldMkLst>
        <pc:spChg chg="mod">
          <ac:chgData name="Vieira Ferreira, Júlio" userId="b0398a4e-5165-4128-b747-904da519835a" providerId="ADAL" clId="{93A9F376-2DE9-4B12-A4DE-FFF2133995B9}" dt="2022-07-09T22:05:47.648" v="4079" actId="20577"/>
          <ac:spMkLst>
            <pc:docMk/>
            <pc:sldMk cId="1157360268" sldId="650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93A9F376-2DE9-4B12-A4DE-FFF2133995B9}" dt="2022-07-09T22:02:30.158" v="4053" actId="1076"/>
          <ac:spMkLst>
            <pc:docMk/>
            <pc:sldMk cId="1157360268" sldId="650"/>
            <ac:spMk id="12" creationId="{8F35EEE0-A019-4056-A4CF-265DA33D0569}"/>
          </ac:spMkLst>
        </pc:spChg>
        <pc:picChg chg="add mod">
          <ac:chgData name="Vieira Ferreira, Júlio" userId="b0398a4e-5165-4128-b747-904da519835a" providerId="ADAL" clId="{93A9F376-2DE9-4B12-A4DE-FFF2133995B9}" dt="2022-07-09T22:02:22.386" v="4051" actId="1076"/>
          <ac:picMkLst>
            <pc:docMk/>
            <pc:sldMk cId="1157360268" sldId="650"/>
            <ac:picMk id="6" creationId="{1EAD8A5D-CF61-42D0-A87B-4A48D9AADD27}"/>
          </ac:picMkLst>
        </pc:picChg>
        <pc:picChg chg="del">
          <ac:chgData name="Vieira Ferreira, Júlio" userId="b0398a4e-5165-4128-b747-904da519835a" providerId="ADAL" clId="{93A9F376-2DE9-4B12-A4DE-FFF2133995B9}" dt="2022-07-09T22:00:32.561" v="4001" actId="478"/>
          <ac:picMkLst>
            <pc:docMk/>
            <pc:sldMk cId="1157360268" sldId="650"/>
            <ac:picMk id="7" creationId="{F06A37D5-E837-4EDC-97FD-C5E9C1ADA90E}"/>
          </ac:picMkLst>
        </pc:picChg>
        <pc:picChg chg="del">
          <ac:chgData name="Vieira Ferreira, Júlio" userId="b0398a4e-5165-4128-b747-904da519835a" providerId="ADAL" clId="{93A9F376-2DE9-4B12-A4DE-FFF2133995B9}" dt="2022-07-09T22:00:33.142" v="4002" actId="478"/>
          <ac:picMkLst>
            <pc:docMk/>
            <pc:sldMk cId="1157360268" sldId="650"/>
            <ac:picMk id="9" creationId="{875702A8-AB8B-4470-8EEA-1712E144F062}"/>
          </ac:picMkLst>
        </pc:picChg>
        <pc:picChg chg="add mod">
          <ac:chgData name="Vieira Ferreira, Júlio" userId="b0398a4e-5165-4128-b747-904da519835a" providerId="ADAL" clId="{93A9F376-2DE9-4B12-A4DE-FFF2133995B9}" dt="2022-07-09T22:02:24.456" v="4052" actId="1076"/>
          <ac:picMkLst>
            <pc:docMk/>
            <pc:sldMk cId="1157360268" sldId="650"/>
            <ac:picMk id="10" creationId="{2A32A339-B0D2-4CBD-ACCE-70F8E42A6F7D}"/>
          </ac:picMkLst>
        </pc:picChg>
        <pc:picChg chg="del">
          <ac:chgData name="Vieira Ferreira, Júlio" userId="b0398a4e-5165-4128-b747-904da519835a" providerId="ADAL" clId="{93A9F376-2DE9-4B12-A4DE-FFF2133995B9}" dt="2022-07-09T22:00:34.443" v="4003" actId="478"/>
          <ac:picMkLst>
            <pc:docMk/>
            <pc:sldMk cId="1157360268" sldId="650"/>
            <ac:picMk id="13" creationId="{BB64CA05-A95A-451E-B918-CB587FE90156}"/>
          </ac:picMkLst>
        </pc:picChg>
        <pc:picChg chg="add mod">
          <ac:chgData name="Vieira Ferreira, Júlio" userId="b0398a4e-5165-4128-b747-904da519835a" providerId="ADAL" clId="{93A9F376-2DE9-4B12-A4DE-FFF2133995B9}" dt="2022-07-09T22:05:33.862" v="4055" actId="1076"/>
          <ac:picMkLst>
            <pc:docMk/>
            <pc:sldMk cId="1157360268" sldId="650"/>
            <ac:picMk id="14" creationId="{86BAF5B3-97BA-4A90-9720-12C0420B7081}"/>
          </ac:picMkLst>
        </pc:picChg>
        <pc:picChg chg="del">
          <ac:chgData name="Vieira Ferreira, Júlio" userId="b0398a4e-5165-4128-b747-904da519835a" providerId="ADAL" clId="{93A9F376-2DE9-4B12-A4DE-FFF2133995B9}" dt="2022-07-09T22:00:35.488" v="4004" actId="478"/>
          <ac:picMkLst>
            <pc:docMk/>
            <pc:sldMk cId="1157360268" sldId="650"/>
            <ac:picMk id="16" creationId="{1CE3725F-9E37-411B-B1E3-42A232C311B0}"/>
          </ac:picMkLst>
        </pc:picChg>
        <pc:picChg chg="add mod">
          <ac:chgData name="Vieira Ferreira, Júlio" userId="b0398a4e-5165-4128-b747-904da519835a" providerId="ADAL" clId="{93A9F376-2DE9-4B12-A4DE-FFF2133995B9}" dt="2022-07-09T22:06:50.205" v="4088" actId="1076"/>
          <ac:picMkLst>
            <pc:docMk/>
            <pc:sldMk cId="1157360268" sldId="650"/>
            <ac:picMk id="17" creationId="{7F4B7BF4-4CC1-468F-A019-92A1E8F1998F}"/>
          </ac:picMkLst>
        </pc:picChg>
        <pc:picChg chg="add mod">
          <ac:chgData name="Vieira Ferreira, Júlio" userId="b0398a4e-5165-4128-b747-904da519835a" providerId="ADAL" clId="{93A9F376-2DE9-4B12-A4DE-FFF2133995B9}" dt="2022-07-09T22:06:54.096" v="4089" actId="14100"/>
          <ac:picMkLst>
            <pc:docMk/>
            <pc:sldMk cId="1157360268" sldId="650"/>
            <ac:picMk id="19" creationId="{A52EB623-C7E3-4ED1-8BF5-AD6D52EF9653}"/>
          </ac:picMkLst>
        </pc:picChg>
        <pc:picChg chg="add mod">
          <ac:chgData name="Vieira Ferreira, Júlio" userId="b0398a4e-5165-4128-b747-904da519835a" providerId="ADAL" clId="{93A9F376-2DE9-4B12-A4DE-FFF2133995B9}" dt="2022-07-10T18:26:16.290" v="6021"/>
          <ac:picMkLst>
            <pc:docMk/>
            <pc:sldMk cId="1157360268" sldId="650"/>
            <ac:picMk id="21" creationId="{6A57CAF3-D79E-4373-ADE2-3E92A852781C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6:17.687" v="6022"/>
        <pc:sldMkLst>
          <pc:docMk/>
          <pc:sldMk cId="2255436044" sldId="651"/>
        </pc:sldMkLst>
        <pc:spChg chg="mod">
          <ac:chgData name="Vieira Ferreira, Júlio" userId="b0398a4e-5165-4128-b747-904da519835a" providerId="ADAL" clId="{93A9F376-2DE9-4B12-A4DE-FFF2133995B9}" dt="2022-07-09T22:28:07.902" v="4159" actId="20577"/>
          <ac:spMkLst>
            <pc:docMk/>
            <pc:sldMk cId="2255436044" sldId="651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93A9F376-2DE9-4B12-A4DE-FFF2133995B9}" dt="2022-07-09T22:07:14.446" v="4095" actId="1076"/>
          <ac:spMkLst>
            <pc:docMk/>
            <pc:sldMk cId="2255436044" sldId="651"/>
            <ac:spMk id="12" creationId="{8F35EEE0-A019-4056-A4CF-265DA33D0569}"/>
          </ac:spMkLst>
        </pc:spChg>
        <pc:picChg chg="del mod">
          <ac:chgData name="Vieira Ferreira, Júlio" userId="b0398a4e-5165-4128-b747-904da519835a" providerId="ADAL" clId="{93A9F376-2DE9-4B12-A4DE-FFF2133995B9}" dt="2022-07-09T22:07:02.842" v="4092" actId="478"/>
          <ac:picMkLst>
            <pc:docMk/>
            <pc:sldMk cId="2255436044" sldId="651"/>
            <ac:picMk id="6" creationId="{1EAD8A5D-CF61-42D0-A87B-4A48D9AADD27}"/>
          </ac:picMkLst>
        </pc:picChg>
        <pc:picChg chg="add mod">
          <ac:chgData name="Vieira Ferreira, Júlio" userId="b0398a4e-5165-4128-b747-904da519835a" providerId="ADAL" clId="{93A9F376-2DE9-4B12-A4DE-FFF2133995B9}" dt="2022-07-09T22:08:57.086" v="4128" actId="14100"/>
          <ac:picMkLst>
            <pc:docMk/>
            <pc:sldMk cId="2255436044" sldId="651"/>
            <ac:picMk id="7" creationId="{03251879-72D9-4E46-8A66-1284C39460E8}"/>
          </ac:picMkLst>
        </pc:picChg>
        <pc:picChg chg="add mod">
          <ac:chgData name="Vieira Ferreira, Júlio" userId="b0398a4e-5165-4128-b747-904da519835a" providerId="ADAL" clId="{93A9F376-2DE9-4B12-A4DE-FFF2133995B9}" dt="2022-07-09T22:08:58.714" v="4129" actId="1076"/>
          <ac:picMkLst>
            <pc:docMk/>
            <pc:sldMk cId="2255436044" sldId="651"/>
            <ac:picMk id="9" creationId="{12F7E2B2-1442-4320-AC90-E7FF4DBDF634}"/>
          </ac:picMkLst>
        </pc:picChg>
        <pc:picChg chg="del">
          <ac:chgData name="Vieira Ferreira, Júlio" userId="b0398a4e-5165-4128-b747-904da519835a" providerId="ADAL" clId="{93A9F376-2DE9-4B12-A4DE-FFF2133995B9}" dt="2022-07-09T22:07:03.480" v="4093" actId="478"/>
          <ac:picMkLst>
            <pc:docMk/>
            <pc:sldMk cId="2255436044" sldId="651"/>
            <ac:picMk id="10" creationId="{2A32A339-B0D2-4CBD-ACCE-70F8E42A6F7D}"/>
          </ac:picMkLst>
        </pc:picChg>
        <pc:picChg chg="del">
          <ac:chgData name="Vieira Ferreira, Júlio" userId="b0398a4e-5165-4128-b747-904da519835a" providerId="ADAL" clId="{93A9F376-2DE9-4B12-A4DE-FFF2133995B9}" dt="2022-07-09T22:27:44.234" v="4138" actId="478"/>
          <ac:picMkLst>
            <pc:docMk/>
            <pc:sldMk cId="2255436044" sldId="651"/>
            <ac:picMk id="14" creationId="{86BAF5B3-97BA-4A90-9720-12C0420B7081}"/>
          </ac:picMkLst>
        </pc:picChg>
        <pc:picChg chg="add mod">
          <ac:chgData name="Vieira Ferreira, Júlio" userId="b0398a4e-5165-4128-b747-904da519835a" providerId="ADAL" clId="{93A9F376-2DE9-4B12-A4DE-FFF2133995B9}" dt="2022-07-09T22:27:55.466" v="4143" actId="1076"/>
          <ac:picMkLst>
            <pc:docMk/>
            <pc:sldMk cId="2255436044" sldId="651"/>
            <ac:picMk id="16" creationId="{0544049D-954B-40EB-9B9E-08C7FE703841}"/>
          </ac:picMkLst>
        </pc:picChg>
        <pc:picChg chg="del">
          <ac:chgData name="Vieira Ferreira, Júlio" userId="b0398a4e-5165-4128-b747-904da519835a" providerId="ADAL" clId="{93A9F376-2DE9-4B12-A4DE-FFF2133995B9}" dt="2022-07-09T22:27:45.479" v="4139" actId="478"/>
          <ac:picMkLst>
            <pc:docMk/>
            <pc:sldMk cId="2255436044" sldId="651"/>
            <ac:picMk id="17" creationId="{7F4B7BF4-4CC1-468F-A019-92A1E8F1998F}"/>
          </ac:picMkLst>
        </pc:picChg>
        <pc:picChg chg="add mod">
          <ac:chgData name="Vieira Ferreira, Júlio" userId="b0398a4e-5165-4128-b747-904da519835a" providerId="ADAL" clId="{93A9F376-2DE9-4B12-A4DE-FFF2133995B9}" dt="2022-07-10T18:26:17.687" v="6022"/>
          <ac:picMkLst>
            <pc:docMk/>
            <pc:sldMk cId="2255436044" sldId="651"/>
            <ac:picMk id="18" creationId="{C001A786-ADA1-4A25-BF1C-1CAEA56B12A5}"/>
          </ac:picMkLst>
        </pc:picChg>
        <pc:picChg chg="del">
          <ac:chgData name="Vieira Ferreira, Júlio" userId="b0398a4e-5165-4128-b747-904da519835a" providerId="ADAL" clId="{93A9F376-2DE9-4B12-A4DE-FFF2133995B9}" dt="2022-07-09T22:27:46.138" v="4140" actId="478"/>
          <ac:picMkLst>
            <pc:docMk/>
            <pc:sldMk cId="2255436044" sldId="651"/>
            <ac:picMk id="19" creationId="{A52EB623-C7E3-4ED1-8BF5-AD6D52EF9653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6:18.952" v="6023"/>
        <pc:sldMkLst>
          <pc:docMk/>
          <pc:sldMk cId="2147990948" sldId="652"/>
        </pc:sldMkLst>
        <pc:spChg chg="mod">
          <ac:chgData name="Vieira Ferreira, Júlio" userId="b0398a4e-5165-4128-b747-904da519835a" providerId="ADAL" clId="{93A9F376-2DE9-4B12-A4DE-FFF2133995B9}" dt="2022-07-09T22:29:22.198" v="4178" actId="20577"/>
          <ac:spMkLst>
            <pc:docMk/>
            <pc:sldMk cId="2147990948" sldId="652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93A9F376-2DE9-4B12-A4DE-FFF2133995B9}" dt="2022-07-09T22:35:29.864" v="4433" actId="20577"/>
          <ac:spMkLst>
            <pc:docMk/>
            <pc:sldMk cId="2147990948" sldId="652"/>
            <ac:spMk id="4" creationId="{398133E7-5D42-4BC5-A3A6-3C73FB7E1F07}"/>
          </ac:spMkLst>
        </pc:spChg>
        <pc:spChg chg="del mod">
          <ac:chgData name="Vieira Ferreira, Júlio" userId="b0398a4e-5165-4128-b747-904da519835a" providerId="ADAL" clId="{93A9F376-2DE9-4B12-A4DE-FFF2133995B9}" dt="2022-07-09T22:45:41.898" v="4642" actId="478"/>
          <ac:spMkLst>
            <pc:docMk/>
            <pc:sldMk cId="2147990948" sldId="652"/>
            <ac:spMk id="12" creationId="{8F35EEE0-A019-4056-A4CF-265DA33D0569}"/>
          </ac:spMkLst>
        </pc:spChg>
        <pc:picChg chg="add del mod">
          <ac:chgData name="Vieira Ferreira, Júlio" userId="b0398a4e-5165-4128-b747-904da519835a" providerId="ADAL" clId="{93A9F376-2DE9-4B12-A4DE-FFF2133995B9}" dt="2022-07-09T22:27:49.280" v="4141" actId="21"/>
          <ac:picMkLst>
            <pc:docMk/>
            <pc:sldMk cId="2147990948" sldId="652"/>
            <ac:picMk id="6" creationId="{F7D36650-EE08-4B95-9EBB-63768CD407CB}"/>
          </ac:picMkLst>
        </pc:picChg>
        <pc:picChg chg="del">
          <ac:chgData name="Vieira Ferreira, Júlio" userId="b0398a4e-5165-4128-b747-904da519835a" providerId="ADAL" clId="{93A9F376-2DE9-4B12-A4DE-FFF2133995B9}" dt="2022-07-09T22:26:52.341" v="4131" actId="478"/>
          <ac:picMkLst>
            <pc:docMk/>
            <pc:sldMk cId="2147990948" sldId="652"/>
            <ac:picMk id="7" creationId="{03251879-72D9-4E46-8A66-1284C39460E8}"/>
          </ac:picMkLst>
        </pc:picChg>
        <pc:picChg chg="del">
          <ac:chgData name="Vieira Ferreira, Júlio" userId="b0398a4e-5165-4128-b747-904da519835a" providerId="ADAL" clId="{93A9F376-2DE9-4B12-A4DE-FFF2133995B9}" dt="2022-07-09T22:26:53.017" v="4132" actId="478"/>
          <ac:picMkLst>
            <pc:docMk/>
            <pc:sldMk cId="2147990948" sldId="652"/>
            <ac:picMk id="9" creationId="{12F7E2B2-1442-4320-AC90-E7FF4DBDF634}"/>
          </ac:picMkLst>
        </pc:picChg>
        <pc:picChg chg="add mod">
          <ac:chgData name="Vieira Ferreira, Júlio" userId="b0398a4e-5165-4128-b747-904da519835a" providerId="ADAL" clId="{93A9F376-2DE9-4B12-A4DE-FFF2133995B9}" dt="2022-07-09T22:31:41.767" v="4277" actId="1076"/>
          <ac:picMkLst>
            <pc:docMk/>
            <pc:sldMk cId="2147990948" sldId="652"/>
            <ac:picMk id="10" creationId="{A65C0205-D32B-42CD-8FDF-EBB4F2CBABE3}"/>
          </ac:picMkLst>
        </pc:picChg>
        <pc:picChg chg="add mod">
          <ac:chgData name="Vieira Ferreira, Júlio" userId="b0398a4e-5165-4128-b747-904da519835a" providerId="ADAL" clId="{93A9F376-2DE9-4B12-A4DE-FFF2133995B9}" dt="2022-07-09T22:35:33.942" v="4434" actId="1076"/>
          <ac:picMkLst>
            <pc:docMk/>
            <pc:sldMk cId="2147990948" sldId="652"/>
            <ac:picMk id="13" creationId="{F916E85B-CF5C-4430-A225-00E55F432E32}"/>
          </ac:picMkLst>
        </pc:picChg>
        <pc:picChg chg="del">
          <ac:chgData name="Vieira Ferreira, Júlio" userId="b0398a4e-5165-4128-b747-904da519835a" providerId="ADAL" clId="{93A9F376-2DE9-4B12-A4DE-FFF2133995B9}" dt="2022-07-09T22:26:54.106" v="4133" actId="478"/>
          <ac:picMkLst>
            <pc:docMk/>
            <pc:sldMk cId="2147990948" sldId="652"/>
            <ac:picMk id="14" creationId="{86BAF5B3-97BA-4A90-9720-12C0420B7081}"/>
          </ac:picMkLst>
        </pc:picChg>
        <pc:picChg chg="del">
          <ac:chgData name="Vieira Ferreira, Júlio" userId="b0398a4e-5165-4128-b747-904da519835a" providerId="ADAL" clId="{93A9F376-2DE9-4B12-A4DE-FFF2133995B9}" dt="2022-07-09T22:26:54.590" v="4134" actId="478"/>
          <ac:picMkLst>
            <pc:docMk/>
            <pc:sldMk cId="2147990948" sldId="652"/>
            <ac:picMk id="17" creationId="{7F4B7BF4-4CC1-468F-A019-92A1E8F1998F}"/>
          </ac:picMkLst>
        </pc:picChg>
        <pc:picChg chg="add mod">
          <ac:chgData name="Vieira Ferreira, Júlio" userId="b0398a4e-5165-4128-b747-904da519835a" providerId="ADAL" clId="{93A9F376-2DE9-4B12-A4DE-FFF2133995B9}" dt="2022-07-10T18:26:18.952" v="6023"/>
          <ac:picMkLst>
            <pc:docMk/>
            <pc:sldMk cId="2147990948" sldId="652"/>
            <ac:picMk id="18" creationId="{FDA491CE-ECFF-482D-828B-75F021D1A549}"/>
          </ac:picMkLst>
        </pc:picChg>
        <pc:picChg chg="del">
          <ac:chgData name="Vieira Ferreira, Júlio" userId="b0398a4e-5165-4128-b747-904da519835a" providerId="ADAL" clId="{93A9F376-2DE9-4B12-A4DE-FFF2133995B9}" dt="2022-07-09T22:26:55.158" v="4135" actId="478"/>
          <ac:picMkLst>
            <pc:docMk/>
            <pc:sldMk cId="2147990948" sldId="652"/>
            <ac:picMk id="19" creationId="{A52EB623-C7E3-4ED1-8BF5-AD6D52EF9653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6:19.950" v="6024"/>
        <pc:sldMkLst>
          <pc:docMk/>
          <pc:sldMk cId="3198736743" sldId="653"/>
        </pc:sldMkLst>
        <pc:spChg chg="mod">
          <ac:chgData name="Vieira Ferreira, Júlio" userId="b0398a4e-5165-4128-b747-904da519835a" providerId="ADAL" clId="{93A9F376-2DE9-4B12-A4DE-FFF2133995B9}" dt="2022-07-09T22:35:52.166" v="4435"/>
          <ac:spMkLst>
            <pc:docMk/>
            <pc:sldMk cId="3198736743" sldId="653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93A9F376-2DE9-4B12-A4DE-FFF2133995B9}" dt="2022-07-09T22:43:20.627" v="4544" actId="6549"/>
          <ac:spMkLst>
            <pc:docMk/>
            <pc:sldMk cId="3198736743" sldId="653"/>
            <ac:spMk id="4" creationId="{398133E7-5D42-4BC5-A3A6-3C73FB7E1F07}"/>
          </ac:spMkLst>
        </pc:spChg>
        <pc:spChg chg="del">
          <ac:chgData name="Vieira Ferreira, Júlio" userId="b0398a4e-5165-4128-b747-904da519835a" providerId="ADAL" clId="{93A9F376-2DE9-4B12-A4DE-FFF2133995B9}" dt="2022-07-09T22:43:16.305" v="4543" actId="478"/>
          <ac:spMkLst>
            <pc:docMk/>
            <pc:sldMk cId="3198736743" sldId="653"/>
            <ac:spMk id="12" creationId="{8F35EEE0-A019-4056-A4CF-265DA33D0569}"/>
          </ac:spMkLst>
        </pc:spChg>
        <pc:picChg chg="add mod">
          <ac:chgData name="Vieira Ferreira, Júlio" userId="b0398a4e-5165-4128-b747-904da519835a" providerId="ADAL" clId="{93A9F376-2DE9-4B12-A4DE-FFF2133995B9}" dt="2022-07-09T22:38:06.671" v="4437" actId="1076"/>
          <ac:picMkLst>
            <pc:docMk/>
            <pc:sldMk cId="3198736743" sldId="653"/>
            <ac:picMk id="6" creationId="{FD52245A-8705-4270-8603-6A3AE92BB73B}"/>
          </ac:picMkLst>
        </pc:picChg>
        <pc:picChg chg="add del mod">
          <ac:chgData name="Vieira Ferreira, Júlio" userId="b0398a4e-5165-4128-b747-904da519835a" providerId="ADAL" clId="{93A9F376-2DE9-4B12-A4DE-FFF2133995B9}" dt="2022-07-09T22:41:45.917" v="4535" actId="478"/>
          <ac:picMkLst>
            <pc:docMk/>
            <pc:sldMk cId="3198736743" sldId="653"/>
            <ac:picMk id="8" creationId="{C8091035-1601-453D-8A73-9B3F5E9EBAA1}"/>
          </ac:picMkLst>
        </pc:picChg>
        <pc:picChg chg="add mod">
          <ac:chgData name="Vieira Ferreira, Júlio" userId="b0398a4e-5165-4128-b747-904da519835a" providerId="ADAL" clId="{93A9F376-2DE9-4B12-A4DE-FFF2133995B9}" dt="2022-07-09T22:41:56.584" v="4538" actId="14100"/>
          <ac:picMkLst>
            <pc:docMk/>
            <pc:sldMk cId="3198736743" sldId="653"/>
            <ac:picMk id="10" creationId="{DD712D65-EFF7-4F58-AAF0-D999BC691C34}"/>
          </ac:picMkLst>
        </pc:picChg>
        <pc:picChg chg="add mod">
          <ac:chgData name="Vieira Ferreira, Júlio" userId="b0398a4e-5165-4128-b747-904da519835a" providerId="ADAL" clId="{93A9F376-2DE9-4B12-A4DE-FFF2133995B9}" dt="2022-07-10T18:26:19.950" v="6024"/>
          <ac:picMkLst>
            <pc:docMk/>
            <pc:sldMk cId="3198736743" sldId="653"/>
            <ac:picMk id="13" creationId="{5D4DFE47-804F-4513-9733-A134AB459FB4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6:21.247" v="6025"/>
        <pc:sldMkLst>
          <pc:docMk/>
          <pc:sldMk cId="2850655736" sldId="654"/>
        </pc:sldMkLst>
        <pc:spChg chg="mod">
          <ac:chgData name="Vieira Ferreira, Júlio" userId="b0398a4e-5165-4128-b747-904da519835a" providerId="ADAL" clId="{93A9F376-2DE9-4B12-A4DE-FFF2133995B9}" dt="2022-07-09T22:44:39.190" v="4638" actId="20577"/>
          <ac:spMkLst>
            <pc:docMk/>
            <pc:sldMk cId="2850655736" sldId="654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93A9F376-2DE9-4B12-A4DE-FFF2133995B9}" dt="2022-07-09T22:43:07.815" v="4542" actId="478"/>
          <ac:picMkLst>
            <pc:docMk/>
            <pc:sldMk cId="2850655736" sldId="654"/>
            <ac:picMk id="6" creationId="{FD52245A-8705-4270-8603-6A3AE92BB73B}"/>
          </ac:picMkLst>
        </pc:picChg>
        <pc:picChg chg="add del mod">
          <ac:chgData name="Vieira Ferreira, Júlio" userId="b0398a4e-5165-4128-b747-904da519835a" providerId="ADAL" clId="{93A9F376-2DE9-4B12-A4DE-FFF2133995B9}" dt="2022-07-09T22:45:29.733" v="4639" actId="478"/>
          <ac:picMkLst>
            <pc:docMk/>
            <pc:sldMk cId="2850655736" sldId="654"/>
            <ac:picMk id="7" creationId="{5E18DF79-152A-4B92-ABC3-905A2A957297}"/>
          </ac:picMkLst>
        </pc:picChg>
        <pc:picChg chg="add mod">
          <ac:chgData name="Vieira Ferreira, Júlio" userId="b0398a4e-5165-4128-b747-904da519835a" providerId="ADAL" clId="{93A9F376-2DE9-4B12-A4DE-FFF2133995B9}" dt="2022-07-09T22:45:33.248" v="4641" actId="1076"/>
          <ac:picMkLst>
            <pc:docMk/>
            <pc:sldMk cId="2850655736" sldId="654"/>
            <ac:picMk id="9" creationId="{6A0723BC-EC0D-43A7-934B-155C852BDC81}"/>
          </ac:picMkLst>
        </pc:picChg>
        <pc:picChg chg="del">
          <ac:chgData name="Vieira Ferreira, Júlio" userId="b0398a4e-5165-4128-b747-904da519835a" providerId="ADAL" clId="{93A9F376-2DE9-4B12-A4DE-FFF2133995B9}" dt="2022-07-09T22:43:40.610" v="4552" actId="478"/>
          <ac:picMkLst>
            <pc:docMk/>
            <pc:sldMk cId="2850655736" sldId="654"/>
            <ac:picMk id="10" creationId="{DD712D65-EFF7-4F58-AAF0-D999BC691C34}"/>
          </ac:picMkLst>
        </pc:picChg>
        <pc:picChg chg="add mod">
          <ac:chgData name="Vieira Ferreira, Júlio" userId="b0398a4e-5165-4128-b747-904da519835a" providerId="ADAL" clId="{93A9F376-2DE9-4B12-A4DE-FFF2133995B9}" dt="2022-07-10T18:26:21.247" v="6025"/>
          <ac:picMkLst>
            <pc:docMk/>
            <pc:sldMk cId="2850655736" sldId="654"/>
            <ac:picMk id="13" creationId="{C3F72774-617A-4F5C-B62A-699A8332B954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6:22.292" v="6026"/>
        <pc:sldMkLst>
          <pc:docMk/>
          <pc:sldMk cId="1948219166" sldId="655"/>
        </pc:sldMkLst>
        <pc:spChg chg="mod">
          <ac:chgData name="Vieira Ferreira, Júlio" userId="b0398a4e-5165-4128-b747-904da519835a" providerId="ADAL" clId="{93A9F376-2DE9-4B12-A4DE-FFF2133995B9}" dt="2022-07-09T22:49:03.106" v="4752" actId="20577"/>
          <ac:spMkLst>
            <pc:docMk/>
            <pc:sldMk cId="1948219166" sldId="655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7-09T22:48:53.157" v="4739" actId="14100"/>
          <ac:picMkLst>
            <pc:docMk/>
            <pc:sldMk cId="1948219166" sldId="655"/>
            <ac:picMk id="6" creationId="{ED3561B4-F877-41FF-AE93-1A56D3C76A0E}"/>
          </ac:picMkLst>
        </pc:picChg>
        <pc:picChg chg="del">
          <ac:chgData name="Vieira Ferreira, Júlio" userId="b0398a4e-5165-4128-b747-904da519835a" providerId="ADAL" clId="{93A9F376-2DE9-4B12-A4DE-FFF2133995B9}" dt="2022-07-09T22:46:30.078" v="4644" actId="478"/>
          <ac:picMkLst>
            <pc:docMk/>
            <pc:sldMk cId="1948219166" sldId="655"/>
            <ac:picMk id="9" creationId="{6A0723BC-EC0D-43A7-934B-155C852BDC81}"/>
          </ac:picMkLst>
        </pc:picChg>
        <pc:picChg chg="add mod">
          <ac:chgData name="Vieira Ferreira, Júlio" userId="b0398a4e-5165-4128-b747-904da519835a" providerId="ADAL" clId="{93A9F376-2DE9-4B12-A4DE-FFF2133995B9}" dt="2022-07-10T18:26:22.292" v="6026"/>
          <ac:picMkLst>
            <pc:docMk/>
            <pc:sldMk cId="1948219166" sldId="655"/>
            <ac:picMk id="10" creationId="{B912C77C-89A1-4856-8E28-EA611449BBF6}"/>
          </ac:picMkLst>
        </pc:picChg>
      </pc:sldChg>
      <pc:sldChg chg="addSp modSp add">
        <pc:chgData name="Vieira Ferreira, Júlio" userId="b0398a4e-5165-4128-b747-904da519835a" providerId="ADAL" clId="{93A9F376-2DE9-4B12-A4DE-FFF2133995B9}" dt="2022-07-10T18:26:23.950" v="6027"/>
        <pc:sldMkLst>
          <pc:docMk/>
          <pc:sldMk cId="242875940" sldId="656"/>
        </pc:sldMkLst>
        <pc:picChg chg="add mod">
          <ac:chgData name="Vieira Ferreira, Júlio" userId="b0398a4e-5165-4128-b747-904da519835a" providerId="ADAL" clId="{93A9F376-2DE9-4B12-A4DE-FFF2133995B9}" dt="2022-07-10T18:26:23.950" v="6027"/>
          <ac:picMkLst>
            <pc:docMk/>
            <pc:sldMk cId="242875940" sldId="656"/>
            <ac:picMk id="8" creationId="{CDC4CABB-D32F-47DF-A80C-9948751035F3}"/>
          </ac:picMkLst>
        </pc:picChg>
      </pc:sldChg>
      <pc:sldChg chg="addSp modSp add mod">
        <pc:chgData name="Vieira Ferreira, Júlio" userId="b0398a4e-5165-4128-b747-904da519835a" providerId="ADAL" clId="{93A9F376-2DE9-4B12-A4DE-FFF2133995B9}" dt="2022-07-20T22:56:05.720" v="7296" actId="1076"/>
        <pc:sldMkLst>
          <pc:docMk/>
          <pc:sldMk cId="3033808100" sldId="657"/>
        </pc:sldMkLst>
        <pc:spChg chg="mod">
          <ac:chgData name="Vieira Ferreira, Júlio" userId="b0398a4e-5165-4128-b747-904da519835a" providerId="ADAL" clId="{93A9F376-2DE9-4B12-A4DE-FFF2133995B9}" dt="2022-07-20T22:56:03.643" v="7295" actId="6549"/>
          <ac:spMkLst>
            <pc:docMk/>
            <pc:sldMk cId="3033808100" sldId="657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7-20T22:56:05.720" v="7296" actId="1076"/>
          <ac:picMkLst>
            <pc:docMk/>
            <pc:sldMk cId="3033808100" sldId="657"/>
            <ac:picMk id="6" creationId="{CAA14D0B-673E-475C-933B-1B3CA094E2CC}"/>
          </ac:picMkLst>
        </pc:picChg>
        <pc:picChg chg="add mod">
          <ac:chgData name="Vieira Ferreira, Júlio" userId="b0398a4e-5165-4128-b747-904da519835a" providerId="ADAL" clId="{93A9F376-2DE9-4B12-A4DE-FFF2133995B9}" dt="2022-07-10T18:25:52.572" v="6004"/>
          <ac:picMkLst>
            <pc:docMk/>
            <pc:sldMk cId="3033808100" sldId="657"/>
            <ac:picMk id="7" creationId="{545EA0B0-7827-482F-BF0A-B1CF01560290}"/>
          </ac:picMkLst>
        </pc:picChg>
      </pc:sldChg>
      <pc:sldChg chg="addSp delSp modSp add mod ord">
        <pc:chgData name="Vieira Ferreira, Júlio" userId="b0398a4e-5165-4128-b747-904da519835a" providerId="ADAL" clId="{93A9F376-2DE9-4B12-A4DE-FFF2133995B9}" dt="2022-08-25T20:02:00.575" v="9557" actId="20577"/>
        <pc:sldMkLst>
          <pc:docMk/>
          <pc:sldMk cId="1424078884" sldId="658"/>
        </pc:sldMkLst>
        <pc:spChg chg="mod">
          <ac:chgData name="Vieira Ferreira, Júlio" userId="b0398a4e-5165-4128-b747-904da519835a" providerId="ADAL" clId="{93A9F376-2DE9-4B12-A4DE-FFF2133995B9}" dt="2022-08-25T20:02:00.575" v="9557" actId="20577"/>
          <ac:spMkLst>
            <pc:docMk/>
            <pc:sldMk cId="1424078884" sldId="658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7-10T16:01:13.058" v="5282" actId="1076"/>
          <ac:picMkLst>
            <pc:docMk/>
            <pc:sldMk cId="1424078884" sldId="658"/>
            <ac:picMk id="6" creationId="{DAEEE08F-9F9A-4696-B500-15F193AF7253}"/>
          </ac:picMkLst>
        </pc:picChg>
        <pc:picChg chg="add del mod">
          <ac:chgData name="Vieira Ferreira, Júlio" userId="b0398a4e-5165-4128-b747-904da519835a" providerId="ADAL" clId="{93A9F376-2DE9-4B12-A4DE-FFF2133995B9}" dt="2022-07-10T16:02:55.667" v="5285" actId="478"/>
          <ac:picMkLst>
            <pc:docMk/>
            <pc:sldMk cId="1424078884" sldId="658"/>
            <ac:picMk id="9" creationId="{32E75AB0-096E-4DC0-94FD-C23FA0AE2A2B}"/>
          </ac:picMkLst>
        </pc:picChg>
        <pc:picChg chg="add mod">
          <ac:chgData name="Vieira Ferreira, Júlio" userId="b0398a4e-5165-4128-b747-904da519835a" providerId="ADAL" clId="{93A9F376-2DE9-4B12-A4DE-FFF2133995B9}" dt="2022-07-10T16:03:05.751" v="5289" actId="14100"/>
          <ac:picMkLst>
            <pc:docMk/>
            <pc:sldMk cId="1424078884" sldId="658"/>
            <ac:picMk id="11" creationId="{70384EF1-94A5-4C40-BE99-C2E92010406F}"/>
          </ac:picMkLst>
        </pc:picChg>
        <pc:picChg chg="add mod">
          <ac:chgData name="Vieira Ferreira, Júlio" userId="b0398a4e-5165-4128-b747-904da519835a" providerId="ADAL" clId="{93A9F376-2DE9-4B12-A4DE-FFF2133995B9}" dt="2022-07-10T16:03:47.168" v="5293" actId="1076"/>
          <ac:picMkLst>
            <pc:docMk/>
            <pc:sldMk cId="1424078884" sldId="658"/>
            <ac:picMk id="13" creationId="{E56E16F5-AA66-44EF-94F3-8CE371F53953}"/>
          </ac:picMkLst>
        </pc:picChg>
        <pc:picChg chg="add mod">
          <ac:chgData name="Vieira Ferreira, Júlio" userId="b0398a4e-5165-4128-b747-904da519835a" providerId="ADAL" clId="{93A9F376-2DE9-4B12-A4DE-FFF2133995B9}" dt="2022-07-10T18:25:41.376" v="5994"/>
          <ac:picMkLst>
            <pc:docMk/>
            <pc:sldMk cId="1424078884" sldId="658"/>
            <ac:picMk id="15" creationId="{4FB75D04-864F-4BB2-8712-6C73A0AF370D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5:34.923" v="5991"/>
        <pc:sldMkLst>
          <pc:docMk/>
          <pc:sldMk cId="1414252831" sldId="659"/>
        </pc:sldMkLst>
        <pc:spChg chg="mod">
          <ac:chgData name="Vieira Ferreira, Júlio" userId="b0398a4e-5165-4128-b747-904da519835a" providerId="ADAL" clId="{93A9F376-2DE9-4B12-A4DE-FFF2133995B9}" dt="2022-07-10T14:11:06.986" v="5211"/>
          <ac:spMkLst>
            <pc:docMk/>
            <pc:sldMk cId="1414252831" sldId="659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93A9F376-2DE9-4B12-A4DE-FFF2133995B9}" dt="2022-07-10T12:42:53.448" v="4786" actId="478"/>
          <ac:picMkLst>
            <pc:docMk/>
            <pc:sldMk cId="1414252831" sldId="659"/>
            <ac:picMk id="6" creationId="{1187FB57-0120-432B-8658-A03FA2B3E7FC}"/>
          </ac:picMkLst>
        </pc:picChg>
        <pc:picChg chg="add mod">
          <ac:chgData name="Vieira Ferreira, Júlio" userId="b0398a4e-5165-4128-b747-904da519835a" providerId="ADAL" clId="{93A9F376-2DE9-4B12-A4DE-FFF2133995B9}" dt="2022-07-10T12:43:52.333" v="4791" actId="1076"/>
          <ac:picMkLst>
            <pc:docMk/>
            <pc:sldMk cId="1414252831" sldId="659"/>
            <ac:picMk id="7" creationId="{7D613518-861B-45C0-BA94-12645133C8DB}"/>
          </ac:picMkLst>
        </pc:picChg>
        <pc:picChg chg="add mod">
          <ac:chgData name="Vieira Ferreira, Júlio" userId="b0398a4e-5165-4128-b747-904da519835a" providerId="ADAL" clId="{93A9F376-2DE9-4B12-A4DE-FFF2133995B9}" dt="2022-07-10T12:43:51.065" v="4790" actId="1076"/>
          <ac:picMkLst>
            <pc:docMk/>
            <pc:sldMk cId="1414252831" sldId="659"/>
            <ac:picMk id="10" creationId="{74CB27B7-6F35-49A8-AD02-5C0A52A356DF}"/>
          </ac:picMkLst>
        </pc:picChg>
        <pc:picChg chg="add mod">
          <ac:chgData name="Vieira Ferreira, Júlio" userId="b0398a4e-5165-4128-b747-904da519835a" providerId="ADAL" clId="{93A9F376-2DE9-4B12-A4DE-FFF2133995B9}" dt="2022-07-10T12:44:20.819" v="4793" actId="1076"/>
          <ac:picMkLst>
            <pc:docMk/>
            <pc:sldMk cId="1414252831" sldId="659"/>
            <ac:picMk id="12" creationId="{4E918B7B-87F9-48FB-95BF-B8EBB7C1A630}"/>
          </ac:picMkLst>
        </pc:picChg>
        <pc:picChg chg="add mod">
          <ac:chgData name="Vieira Ferreira, Júlio" userId="b0398a4e-5165-4128-b747-904da519835a" providerId="ADAL" clId="{93A9F376-2DE9-4B12-A4DE-FFF2133995B9}" dt="2022-07-10T12:44:46.737" v="4795" actId="1076"/>
          <ac:picMkLst>
            <pc:docMk/>
            <pc:sldMk cId="1414252831" sldId="659"/>
            <ac:picMk id="14" creationId="{279FA469-44E6-4CB9-A073-374FCC2D364F}"/>
          </ac:picMkLst>
        </pc:picChg>
        <pc:picChg chg="add mod">
          <ac:chgData name="Vieira Ferreira, Júlio" userId="b0398a4e-5165-4128-b747-904da519835a" providerId="ADAL" clId="{93A9F376-2DE9-4B12-A4DE-FFF2133995B9}" dt="2022-07-10T18:25:34.923" v="5991"/>
          <ac:picMkLst>
            <pc:docMk/>
            <pc:sldMk cId="1414252831" sldId="659"/>
            <ac:picMk id="16" creationId="{A0434845-A497-4EC9-9B97-C80A642F7C2E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8-04T13:26:21.709" v="7890" actId="20577"/>
        <pc:sldMkLst>
          <pc:docMk/>
          <pc:sldMk cId="3303974003" sldId="660"/>
        </pc:sldMkLst>
        <pc:spChg chg="mod">
          <ac:chgData name="Vieira Ferreira, Júlio" userId="b0398a4e-5165-4128-b747-904da519835a" providerId="ADAL" clId="{93A9F376-2DE9-4B12-A4DE-FFF2133995B9}" dt="2022-08-04T13:26:21.709" v="7890" actId="20577"/>
          <ac:spMkLst>
            <pc:docMk/>
            <pc:sldMk cId="3303974003" sldId="660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7-10T13:31:34.644" v="5073" actId="1076"/>
          <ac:picMkLst>
            <pc:docMk/>
            <pc:sldMk cId="3303974003" sldId="660"/>
            <ac:picMk id="6" creationId="{57092CB2-7C6F-41B5-9515-B3AECCBD5403}"/>
          </ac:picMkLst>
        </pc:picChg>
        <pc:picChg chg="del">
          <ac:chgData name="Vieira Ferreira, Júlio" userId="b0398a4e-5165-4128-b747-904da519835a" providerId="ADAL" clId="{93A9F376-2DE9-4B12-A4DE-FFF2133995B9}" dt="2022-07-10T12:56:53.078" v="4922" actId="478"/>
          <ac:picMkLst>
            <pc:docMk/>
            <pc:sldMk cId="3303974003" sldId="660"/>
            <ac:picMk id="7" creationId="{7D613518-861B-45C0-BA94-12645133C8DB}"/>
          </ac:picMkLst>
        </pc:picChg>
        <pc:picChg chg="del">
          <ac:chgData name="Vieira Ferreira, Júlio" userId="b0398a4e-5165-4128-b747-904da519835a" providerId="ADAL" clId="{93A9F376-2DE9-4B12-A4DE-FFF2133995B9}" dt="2022-07-10T12:56:53.899" v="4923" actId="478"/>
          <ac:picMkLst>
            <pc:docMk/>
            <pc:sldMk cId="3303974003" sldId="660"/>
            <ac:picMk id="10" creationId="{74CB27B7-6F35-49A8-AD02-5C0A52A356DF}"/>
          </ac:picMkLst>
        </pc:picChg>
        <pc:picChg chg="add mod">
          <ac:chgData name="Vieira Ferreira, Júlio" userId="b0398a4e-5165-4128-b747-904da519835a" providerId="ADAL" clId="{93A9F376-2DE9-4B12-A4DE-FFF2133995B9}" dt="2022-07-10T13:31:39.814" v="5075" actId="1076"/>
          <ac:picMkLst>
            <pc:docMk/>
            <pc:sldMk cId="3303974003" sldId="660"/>
            <ac:picMk id="11" creationId="{3429E1EC-A21F-4172-AAB0-D1ACD2956BC8}"/>
          </ac:picMkLst>
        </pc:picChg>
        <pc:picChg chg="del">
          <ac:chgData name="Vieira Ferreira, Júlio" userId="b0398a4e-5165-4128-b747-904da519835a" providerId="ADAL" clId="{93A9F376-2DE9-4B12-A4DE-FFF2133995B9}" dt="2022-07-10T12:56:54.552" v="4924" actId="478"/>
          <ac:picMkLst>
            <pc:docMk/>
            <pc:sldMk cId="3303974003" sldId="660"/>
            <ac:picMk id="12" creationId="{4E918B7B-87F9-48FB-95BF-B8EBB7C1A630}"/>
          </ac:picMkLst>
        </pc:picChg>
        <pc:picChg chg="del">
          <ac:chgData name="Vieira Ferreira, Júlio" userId="b0398a4e-5165-4128-b747-904da519835a" providerId="ADAL" clId="{93A9F376-2DE9-4B12-A4DE-FFF2133995B9}" dt="2022-07-10T12:56:55.241" v="4925" actId="478"/>
          <ac:picMkLst>
            <pc:docMk/>
            <pc:sldMk cId="3303974003" sldId="660"/>
            <ac:picMk id="14" creationId="{279FA469-44E6-4CB9-A073-374FCC2D364F}"/>
          </ac:picMkLst>
        </pc:picChg>
        <pc:picChg chg="add mod">
          <ac:chgData name="Vieira Ferreira, Júlio" userId="b0398a4e-5165-4128-b747-904da519835a" providerId="ADAL" clId="{93A9F376-2DE9-4B12-A4DE-FFF2133995B9}" dt="2022-07-10T18:25:36.632" v="5992"/>
          <ac:picMkLst>
            <pc:docMk/>
            <pc:sldMk cId="3303974003" sldId="660"/>
            <ac:picMk id="15" creationId="{E43E4725-E9EE-4DDF-BBFB-141CCE119439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5:39.407" v="5993"/>
        <pc:sldMkLst>
          <pc:docMk/>
          <pc:sldMk cId="861339903" sldId="661"/>
        </pc:sldMkLst>
        <pc:spChg chg="mod">
          <ac:chgData name="Vieira Ferreira, Júlio" userId="b0398a4e-5165-4128-b747-904da519835a" providerId="ADAL" clId="{93A9F376-2DE9-4B12-A4DE-FFF2133995B9}" dt="2022-07-10T13:55:45.954" v="5204" actId="20577"/>
          <ac:spMkLst>
            <pc:docMk/>
            <pc:sldMk cId="861339903" sldId="661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93A9F376-2DE9-4B12-A4DE-FFF2133995B9}" dt="2022-07-10T13:41:56.210" v="5077" actId="478"/>
          <ac:picMkLst>
            <pc:docMk/>
            <pc:sldMk cId="861339903" sldId="661"/>
            <ac:picMk id="6" creationId="{57092CB2-7C6F-41B5-9515-B3AECCBD5403}"/>
          </ac:picMkLst>
        </pc:picChg>
        <pc:picChg chg="add del mod">
          <ac:chgData name="Vieira Ferreira, Júlio" userId="b0398a4e-5165-4128-b747-904da519835a" providerId="ADAL" clId="{93A9F376-2DE9-4B12-A4DE-FFF2133995B9}" dt="2022-07-10T13:57:05.913" v="5205" actId="478"/>
          <ac:picMkLst>
            <pc:docMk/>
            <pc:sldMk cId="861339903" sldId="661"/>
            <ac:picMk id="7" creationId="{B3D082CB-B160-4A44-9617-4757BFFC187B}"/>
          </ac:picMkLst>
        </pc:picChg>
        <pc:picChg chg="add mod">
          <ac:chgData name="Vieira Ferreira, Júlio" userId="b0398a4e-5165-4128-b747-904da519835a" providerId="ADAL" clId="{93A9F376-2DE9-4B12-A4DE-FFF2133995B9}" dt="2022-07-10T13:57:09.370" v="5207" actId="1076"/>
          <ac:picMkLst>
            <pc:docMk/>
            <pc:sldMk cId="861339903" sldId="661"/>
            <ac:picMk id="10" creationId="{801864A3-32C2-4E77-8C7C-FE96A1376ED3}"/>
          </ac:picMkLst>
        </pc:picChg>
        <pc:picChg chg="del">
          <ac:chgData name="Vieira Ferreira, Júlio" userId="b0398a4e-5165-4128-b747-904da519835a" providerId="ADAL" clId="{93A9F376-2DE9-4B12-A4DE-FFF2133995B9}" dt="2022-07-10T13:41:57.269" v="5078" actId="478"/>
          <ac:picMkLst>
            <pc:docMk/>
            <pc:sldMk cId="861339903" sldId="661"/>
            <ac:picMk id="11" creationId="{3429E1EC-A21F-4172-AAB0-D1ACD2956BC8}"/>
          </ac:picMkLst>
        </pc:picChg>
        <pc:picChg chg="add mod">
          <ac:chgData name="Vieira Ferreira, Júlio" userId="b0398a4e-5165-4128-b747-904da519835a" providerId="ADAL" clId="{93A9F376-2DE9-4B12-A4DE-FFF2133995B9}" dt="2022-07-10T13:57:44.129" v="5210" actId="14100"/>
          <ac:picMkLst>
            <pc:docMk/>
            <pc:sldMk cId="861339903" sldId="661"/>
            <ac:picMk id="13" creationId="{5AD4AF91-F995-499E-B0BE-7143C2A6936D}"/>
          </ac:picMkLst>
        </pc:picChg>
        <pc:picChg chg="add mod">
          <ac:chgData name="Vieira Ferreira, Júlio" userId="b0398a4e-5165-4128-b747-904da519835a" providerId="ADAL" clId="{93A9F376-2DE9-4B12-A4DE-FFF2133995B9}" dt="2022-07-10T18:25:39.407" v="5993"/>
          <ac:picMkLst>
            <pc:docMk/>
            <pc:sldMk cId="861339903" sldId="661"/>
            <ac:picMk id="15" creationId="{7F308F60-739E-4C05-A5D4-112431379B2F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5:42.175" v="5995"/>
        <pc:sldMkLst>
          <pc:docMk/>
          <pc:sldMk cId="633428488" sldId="662"/>
        </pc:sldMkLst>
        <pc:spChg chg="mod">
          <ac:chgData name="Vieira Ferreira, Júlio" userId="b0398a4e-5165-4128-b747-904da519835a" providerId="ADAL" clId="{93A9F376-2DE9-4B12-A4DE-FFF2133995B9}" dt="2022-07-10T16:33:30.373" v="5472" actId="20577"/>
          <ac:spMkLst>
            <pc:docMk/>
            <pc:sldMk cId="633428488" sldId="662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93A9F376-2DE9-4B12-A4DE-FFF2133995B9}" dt="2022-07-10T16:13:09.455" v="5295" actId="478"/>
          <ac:picMkLst>
            <pc:docMk/>
            <pc:sldMk cId="633428488" sldId="662"/>
            <ac:picMk id="6" creationId="{DAEEE08F-9F9A-4696-B500-15F193AF7253}"/>
          </ac:picMkLst>
        </pc:picChg>
        <pc:picChg chg="add mod">
          <ac:chgData name="Vieira Ferreira, Júlio" userId="b0398a4e-5165-4128-b747-904da519835a" providerId="ADAL" clId="{93A9F376-2DE9-4B12-A4DE-FFF2133995B9}" dt="2022-07-10T16:25:59.529" v="5399" actId="1076"/>
          <ac:picMkLst>
            <pc:docMk/>
            <pc:sldMk cId="633428488" sldId="662"/>
            <ac:picMk id="7" creationId="{C214939F-EC4F-4AA9-9415-750E4FFE0A89}"/>
          </ac:picMkLst>
        </pc:picChg>
        <pc:picChg chg="add mod">
          <ac:chgData name="Vieira Ferreira, Júlio" userId="b0398a4e-5165-4128-b747-904da519835a" providerId="ADAL" clId="{93A9F376-2DE9-4B12-A4DE-FFF2133995B9}" dt="2022-07-10T16:25:56.326" v="5397" actId="1076"/>
          <ac:picMkLst>
            <pc:docMk/>
            <pc:sldMk cId="633428488" sldId="662"/>
            <ac:picMk id="10" creationId="{B61C7F96-E457-4B96-9AC6-2C97A24EB9B4}"/>
          </ac:picMkLst>
        </pc:picChg>
        <pc:picChg chg="del">
          <ac:chgData name="Vieira Ferreira, Júlio" userId="b0398a4e-5165-4128-b747-904da519835a" providerId="ADAL" clId="{93A9F376-2DE9-4B12-A4DE-FFF2133995B9}" dt="2022-07-10T16:13:10.088" v="5296" actId="478"/>
          <ac:picMkLst>
            <pc:docMk/>
            <pc:sldMk cId="633428488" sldId="662"/>
            <ac:picMk id="11" creationId="{70384EF1-94A5-4C40-BE99-C2E92010406F}"/>
          </ac:picMkLst>
        </pc:picChg>
        <pc:picChg chg="del">
          <ac:chgData name="Vieira Ferreira, Júlio" userId="b0398a4e-5165-4128-b747-904da519835a" providerId="ADAL" clId="{93A9F376-2DE9-4B12-A4DE-FFF2133995B9}" dt="2022-07-10T16:13:10.554" v="5297" actId="478"/>
          <ac:picMkLst>
            <pc:docMk/>
            <pc:sldMk cId="633428488" sldId="662"/>
            <ac:picMk id="13" creationId="{E56E16F5-AA66-44EF-94F3-8CE371F53953}"/>
          </ac:picMkLst>
        </pc:picChg>
        <pc:picChg chg="add mod">
          <ac:chgData name="Vieira Ferreira, Júlio" userId="b0398a4e-5165-4128-b747-904da519835a" providerId="ADAL" clId="{93A9F376-2DE9-4B12-A4DE-FFF2133995B9}" dt="2022-07-10T16:28:19.386" v="5401" actId="1076"/>
          <ac:picMkLst>
            <pc:docMk/>
            <pc:sldMk cId="633428488" sldId="662"/>
            <ac:picMk id="14" creationId="{AF5C18E9-432A-423E-8082-819F7C1F7D4E}"/>
          </ac:picMkLst>
        </pc:picChg>
        <pc:picChg chg="add mod">
          <ac:chgData name="Vieira Ferreira, Júlio" userId="b0398a4e-5165-4128-b747-904da519835a" providerId="ADAL" clId="{93A9F376-2DE9-4B12-A4DE-FFF2133995B9}" dt="2022-07-10T16:28:24.782" v="5402" actId="1076"/>
          <ac:picMkLst>
            <pc:docMk/>
            <pc:sldMk cId="633428488" sldId="662"/>
            <ac:picMk id="16" creationId="{F7F545BA-4ADE-4C04-9AC3-31D06BDEE940}"/>
          </ac:picMkLst>
        </pc:picChg>
        <pc:picChg chg="add mod">
          <ac:chgData name="Vieira Ferreira, Júlio" userId="b0398a4e-5165-4128-b747-904da519835a" providerId="ADAL" clId="{93A9F376-2DE9-4B12-A4DE-FFF2133995B9}" dt="2022-07-10T18:25:42.175" v="5995"/>
          <ac:picMkLst>
            <pc:docMk/>
            <pc:sldMk cId="633428488" sldId="662"/>
            <ac:picMk id="18" creationId="{479E1304-10D8-49D5-8281-16A845CB375F}"/>
          </ac:picMkLst>
        </pc:picChg>
      </pc:sldChg>
      <pc:sldChg chg="addSp delSp modSp add mod ord">
        <pc:chgData name="Vieira Ferreira, Júlio" userId="b0398a4e-5165-4128-b747-904da519835a" providerId="ADAL" clId="{93A9F376-2DE9-4B12-A4DE-FFF2133995B9}" dt="2022-07-10T18:25:47.024" v="5999"/>
        <pc:sldMkLst>
          <pc:docMk/>
          <pc:sldMk cId="4025077693" sldId="663"/>
        </pc:sldMkLst>
        <pc:spChg chg="mod">
          <ac:chgData name="Vieira Ferreira, Júlio" userId="b0398a4e-5165-4128-b747-904da519835a" providerId="ADAL" clId="{93A9F376-2DE9-4B12-A4DE-FFF2133995B9}" dt="2022-07-10T17:46:31.202" v="5747" actId="20577"/>
          <ac:spMkLst>
            <pc:docMk/>
            <pc:sldMk cId="4025077693" sldId="663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93A9F376-2DE9-4B12-A4DE-FFF2133995B9}" dt="2022-07-10T17:43:16.491" v="5676" actId="478"/>
          <ac:picMkLst>
            <pc:docMk/>
            <pc:sldMk cId="4025077693" sldId="663"/>
            <ac:picMk id="6" creationId="{B01459B0-FD0B-4655-8CFB-24C89873F73B}"/>
          </ac:picMkLst>
        </pc:picChg>
        <pc:picChg chg="add del mod">
          <ac:chgData name="Vieira Ferreira, Júlio" userId="b0398a4e-5165-4128-b747-904da519835a" providerId="ADAL" clId="{93A9F376-2DE9-4B12-A4DE-FFF2133995B9}" dt="2022-07-10T17:44:26.974" v="5682" actId="478"/>
          <ac:picMkLst>
            <pc:docMk/>
            <pc:sldMk cId="4025077693" sldId="663"/>
            <ac:picMk id="9" creationId="{CD012CAB-52AB-4151-9145-45C6B80E2C74}"/>
          </ac:picMkLst>
        </pc:picChg>
        <pc:picChg chg="add mod">
          <ac:chgData name="Vieira Ferreira, Júlio" userId="b0398a4e-5165-4128-b747-904da519835a" providerId="ADAL" clId="{93A9F376-2DE9-4B12-A4DE-FFF2133995B9}" dt="2022-07-10T17:44:32.296" v="5685" actId="1076"/>
          <ac:picMkLst>
            <pc:docMk/>
            <pc:sldMk cId="4025077693" sldId="663"/>
            <ac:picMk id="11" creationId="{67144CC5-D6D6-49C2-9E32-6ACC1C985E07}"/>
          </ac:picMkLst>
        </pc:picChg>
        <pc:picChg chg="add mod">
          <ac:chgData name="Vieira Ferreira, Júlio" userId="b0398a4e-5165-4128-b747-904da519835a" providerId="ADAL" clId="{93A9F376-2DE9-4B12-A4DE-FFF2133995B9}" dt="2022-07-10T17:45:30.482" v="5689" actId="1076"/>
          <ac:picMkLst>
            <pc:docMk/>
            <pc:sldMk cId="4025077693" sldId="663"/>
            <ac:picMk id="13" creationId="{AF6FFE80-575E-4495-B8C5-56D9130FFF56}"/>
          </ac:picMkLst>
        </pc:picChg>
        <pc:picChg chg="add mod">
          <ac:chgData name="Vieira Ferreira, Júlio" userId="b0398a4e-5165-4128-b747-904da519835a" providerId="ADAL" clId="{93A9F376-2DE9-4B12-A4DE-FFF2133995B9}" dt="2022-07-10T18:25:47.024" v="5999"/>
          <ac:picMkLst>
            <pc:docMk/>
            <pc:sldMk cId="4025077693" sldId="663"/>
            <ac:picMk id="15" creationId="{5B9F4EDE-A27A-469E-B0B9-8692969B09E2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5:44.333" v="5997"/>
        <pc:sldMkLst>
          <pc:docMk/>
          <pc:sldMk cId="740491338" sldId="664"/>
        </pc:sldMkLst>
        <pc:spChg chg="mod">
          <ac:chgData name="Vieira Ferreira, Júlio" userId="b0398a4e-5165-4128-b747-904da519835a" providerId="ADAL" clId="{93A9F376-2DE9-4B12-A4DE-FFF2133995B9}" dt="2022-07-10T17:40:32.151" v="5656" actId="20577"/>
          <ac:spMkLst>
            <pc:docMk/>
            <pc:sldMk cId="740491338" sldId="664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93A9F376-2DE9-4B12-A4DE-FFF2133995B9}" dt="2022-07-10T17:03:56.057" v="5493" actId="478"/>
          <ac:picMkLst>
            <pc:docMk/>
            <pc:sldMk cId="740491338" sldId="664"/>
            <ac:picMk id="6" creationId="{79A2B6DB-976F-48C0-9EAD-9B5CD97154C9}"/>
          </ac:picMkLst>
        </pc:picChg>
        <pc:picChg chg="add mod">
          <ac:chgData name="Vieira Ferreira, Júlio" userId="b0398a4e-5165-4128-b747-904da519835a" providerId="ADAL" clId="{93A9F376-2DE9-4B12-A4DE-FFF2133995B9}" dt="2022-07-10T17:35:53.888" v="5540" actId="14100"/>
          <ac:picMkLst>
            <pc:docMk/>
            <pc:sldMk cId="740491338" sldId="664"/>
            <ac:picMk id="7" creationId="{7FA01A38-8074-4159-B25F-AF8B2DE41C47}"/>
          </ac:picMkLst>
        </pc:picChg>
        <pc:picChg chg="del">
          <ac:chgData name="Vieira Ferreira, Júlio" userId="b0398a4e-5165-4128-b747-904da519835a" providerId="ADAL" clId="{93A9F376-2DE9-4B12-A4DE-FFF2133995B9}" dt="2022-07-10T17:03:56.611" v="5494" actId="478"/>
          <ac:picMkLst>
            <pc:docMk/>
            <pc:sldMk cId="740491338" sldId="664"/>
            <ac:picMk id="9" creationId="{86131686-1B48-4344-8F2B-535F7B8203CE}"/>
          </ac:picMkLst>
        </pc:picChg>
        <pc:picChg chg="add del">
          <ac:chgData name="Vieira Ferreira, Júlio" userId="b0398a4e-5165-4128-b747-904da519835a" providerId="ADAL" clId="{93A9F376-2DE9-4B12-A4DE-FFF2133995B9}" dt="2022-07-10T17:36:58.380" v="5542" actId="478"/>
          <ac:picMkLst>
            <pc:docMk/>
            <pc:sldMk cId="740491338" sldId="664"/>
            <ac:picMk id="11" creationId="{61347DF3-FF9B-4E69-993E-C34163D8CB44}"/>
          </ac:picMkLst>
        </pc:picChg>
        <pc:picChg chg="add mod">
          <ac:chgData name="Vieira Ferreira, Júlio" userId="b0398a4e-5165-4128-b747-904da519835a" providerId="ADAL" clId="{93A9F376-2DE9-4B12-A4DE-FFF2133995B9}" dt="2022-07-10T17:37:06.389" v="5545" actId="14100"/>
          <ac:picMkLst>
            <pc:docMk/>
            <pc:sldMk cId="740491338" sldId="664"/>
            <ac:picMk id="13" creationId="{28E192AF-9CDE-4BB6-9801-E53EF96971D5}"/>
          </ac:picMkLst>
        </pc:picChg>
        <pc:picChg chg="add mod">
          <ac:chgData name="Vieira Ferreira, Júlio" userId="b0398a4e-5165-4128-b747-904da519835a" providerId="ADAL" clId="{93A9F376-2DE9-4B12-A4DE-FFF2133995B9}" dt="2022-07-10T17:37:40.348" v="5548" actId="14100"/>
          <ac:picMkLst>
            <pc:docMk/>
            <pc:sldMk cId="740491338" sldId="664"/>
            <ac:picMk id="15" creationId="{49BDC24B-C049-4189-A51F-229CDF1A5083}"/>
          </ac:picMkLst>
        </pc:picChg>
        <pc:picChg chg="add mod">
          <ac:chgData name="Vieira Ferreira, Júlio" userId="b0398a4e-5165-4128-b747-904da519835a" providerId="ADAL" clId="{93A9F376-2DE9-4B12-A4DE-FFF2133995B9}" dt="2022-07-10T18:25:44.333" v="5997"/>
          <ac:picMkLst>
            <pc:docMk/>
            <pc:sldMk cId="740491338" sldId="664"/>
            <ac:picMk id="17" creationId="{90B83AC1-C9C6-4442-B6B4-0129D7EC46B7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5:45.233" v="5998"/>
        <pc:sldMkLst>
          <pc:docMk/>
          <pc:sldMk cId="2667038134" sldId="665"/>
        </pc:sldMkLst>
        <pc:spChg chg="mod">
          <ac:chgData name="Vieira Ferreira, Júlio" userId="b0398a4e-5165-4128-b747-904da519835a" providerId="ADAL" clId="{93A9F376-2DE9-4B12-A4DE-FFF2133995B9}" dt="2022-07-10T17:40:36.481" v="5659" actId="20577"/>
          <ac:spMkLst>
            <pc:docMk/>
            <pc:sldMk cId="2667038134" sldId="665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7-10T17:39:59.102" v="5643" actId="1076"/>
          <ac:picMkLst>
            <pc:docMk/>
            <pc:sldMk cId="2667038134" sldId="665"/>
            <ac:picMk id="6" creationId="{59ECD070-F3BE-42A9-8628-C99F80E4E9B7}"/>
          </ac:picMkLst>
        </pc:picChg>
        <pc:picChg chg="del">
          <ac:chgData name="Vieira Ferreira, Júlio" userId="b0398a4e-5165-4128-b747-904da519835a" providerId="ADAL" clId="{93A9F376-2DE9-4B12-A4DE-FFF2133995B9}" dt="2022-07-10T17:39:05.989" v="5550" actId="478"/>
          <ac:picMkLst>
            <pc:docMk/>
            <pc:sldMk cId="2667038134" sldId="665"/>
            <ac:picMk id="7" creationId="{7FA01A38-8074-4159-B25F-AF8B2DE41C47}"/>
          </ac:picMkLst>
        </pc:picChg>
        <pc:picChg chg="add mod">
          <ac:chgData name="Vieira Ferreira, Júlio" userId="b0398a4e-5165-4128-b747-904da519835a" providerId="ADAL" clId="{93A9F376-2DE9-4B12-A4DE-FFF2133995B9}" dt="2022-07-10T18:25:45.233" v="5998"/>
          <ac:picMkLst>
            <pc:docMk/>
            <pc:sldMk cId="2667038134" sldId="665"/>
            <ac:picMk id="12" creationId="{E00DA24C-7663-4620-AFC6-598EB069A25C}"/>
          </ac:picMkLst>
        </pc:picChg>
        <pc:picChg chg="del">
          <ac:chgData name="Vieira Ferreira, Júlio" userId="b0398a4e-5165-4128-b747-904da519835a" providerId="ADAL" clId="{93A9F376-2DE9-4B12-A4DE-FFF2133995B9}" dt="2022-07-10T17:39:07.007" v="5552" actId="478"/>
          <ac:picMkLst>
            <pc:docMk/>
            <pc:sldMk cId="2667038134" sldId="665"/>
            <ac:picMk id="13" creationId="{28E192AF-9CDE-4BB6-9801-E53EF96971D5}"/>
          </ac:picMkLst>
        </pc:picChg>
        <pc:picChg chg="del">
          <ac:chgData name="Vieira Ferreira, Júlio" userId="b0398a4e-5165-4128-b747-904da519835a" providerId="ADAL" clId="{93A9F376-2DE9-4B12-A4DE-FFF2133995B9}" dt="2022-07-10T17:39:06.634" v="5551" actId="478"/>
          <ac:picMkLst>
            <pc:docMk/>
            <pc:sldMk cId="2667038134" sldId="665"/>
            <ac:picMk id="15" creationId="{49BDC24B-C049-4189-A51F-229CDF1A5083}"/>
          </ac:picMkLst>
        </pc:picChg>
      </pc:sldChg>
      <pc:sldChg chg="addSp modSp add">
        <pc:chgData name="Vieira Ferreira, Júlio" userId="b0398a4e-5165-4128-b747-904da519835a" providerId="ADAL" clId="{93A9F376-2DE9-4B12-A4DE-FFF2133995B9}" dt="2022-07-10T18:25:53.926" v="6005"/>
        <pc:sldMkLst>
          <pc:docMk/>
          <pc:sldMk cId="2207787156" sldId="666"/>
        </pc:sldMkLst>
        <pc:picChg chg="add mod">
          <ac:chgData name="Vieira Ferreira, Júlio" userId="b0398a4e-5165-4128-b747-904da519835a" providerId="ADAL" clId="{93A9F376-2DE9-4B12-A4DE-FFF2133995B9}" dt="2022-07-10T18:25:53.926" v="6005"/>
          <ac:picMkLst>
            <pc:docMk/>
            <pc:sldMk cId="2207787156" sldId="666"/>
            <ac:picMk id="7" creationId="{6DC47184-9F42-43A2-BD29-67F75E919B25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5:48.729" v="6000"/>
        <pc:sldMkLst>
          <pc:docMk/>
          <pc:sldMk cId="3034202520" sldId="667"/>
        </pc:sldMkLst>
        <pc:spChg chg="mod">
          <ac:chgData name="Vieira Ferreira, Júlio" userId="b0398a4e-5165-4128-b747-904da519835a" providerId="ADAL" clId="{93A9F376-2DE9-4B12-A4DE-FFF2133995B9}" dt="2022-07-10T17:49:27.996" v="5841" actId="20577"/>
          <ac:spMkLst>
            <pc:docMk/>
            <pc:sldMk cId="3034202520" sldId="667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7-10T17:48:51.199" v="5814" actId="1076"/>
          <ac:picMkLst>
            <pc:docMk/>
            <pc:sldMk cId="3034202520" sldId="667"/>
            <ac:picMk id="6" creationId="{C38C92E5-7600-48D4-83AF-33D8A2F2AD25}"/>
          </ac:picMkLst>
        </pc:picChg>
        <pc:picChg chg="add mod">
          <ac:chgData name="Vieira Ferreira, Júlio" userId="b0398a4e-5165-4128-b747-904da519835a" providerId="ADAL" clId="{93A9F376-2DE9-4B12-A4DE-FFF2133995B9}" dt="2022-07-10T17:49:16.241" v="5818" actId="1076"/>
          <ac:picMkLst>
            <pc:docMk/>
            <pc:sldMk cId="3034202520" sldId="667"/>
            <ac:picMk id="9" creationId="{73001A18-AC78-4E9E-96E4-719DF4AE2D89}"/>
          </ac:picMkLst>
        </pc:picChg>
        <pc:picChg chg="del">
          <ac:chgData name="Vieira Ferreira, Júlio" userId="b0398a4e-5165-4128-b747-904da519835a" providerId="ADAL" clId="{93A9F376-2DE9-4B12-A4DE-FFF2133995B9}" dt="2022-07-10T17:47:28.827" v="5751" actId="478"/>
          <ac:picMkLst>
            <pc:docMk/>
            <pc:sldMk cId="3034202520" sldId="667"/>
            <ac:picMk id="11" creationId="{67144CC5-D6D6-49C2-9E32-6ACC1C985E07}"/>
          </ac:picMkLst>
        </pc:picChg>
        <pc:picChg chg="del">
          <ac:chgData name="Vieira Ferreira, Júlio" userId="b0398a4e-5165-4128-b747-904da519835a" providerId="ADAL" clId="{93A9F376-2DE9-4B12-A4DE-FFF2133995B9}" dt="2022-07-10T17:47:29.407" v="5752" actId="478"/>
          <ac:picMkLst>
            <pc:docMk/>
            <pc:sldMk cId="3034202520" sldId="667"/>
            <ac:picMk id="13" creationId="{AF6FFE80-575E-4495-B8C5-56D9130FFF56}"/>
          </ac:picMkLst>
        </pc:picChg>
        <pc:picChg chg="add mod">
          <ac:chgData name="Vieira Ferreira, Júlio" userId="b0398a4e-5165-4128-b747-904da519835a" providerId="ADAL" clId="{93A9F376-2DE9-4B12-A4DE-FFF2133995B9}" dt="2022-07-10T18:25:48.729" v="6000"/>
          <ac:picMkLst>
            <pc:docMk/>
            <pc:sldMk cId="3034202520" sldId="667"/>
            <ac:picMk id="14" creationId="{11D0F4C2-6054-44DD-98AD-2455716AA9A0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5:49.458" v="6001"/>
        <pc:sldMkLst>
          <pc:docMk/>
          <pc:sldMk cId="1604811306" sldId="668"/>
        </pc:sldMkLst>
        <pc:spChg chg="mod">
          <ac:chgData name="Vieira Ferreira, Júlio" userId="b0398a4e-5165-4128-b747-904da519835a" providerId="ADAL" clId="{93A9F376-2DE9-4B12-A4DE-FFF2133995B9}" dt="2022-07-10T17:54:06.858" v="5863" actId="6549"/>
          <ac:spMkLst>
            <pc:docMk/>
            <pc:sldMk cId="1604811306" sldId="668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93A9F376-2DE9-4B12-A4DE-FFF2133995B9}" dt="2022-07-10T17:50:38.079" v="5846" actId="478"/>
          <ac:picMkLst>
            <pc:docMk/>
            <pc:sldMk cId="1604811306" sldId="668"/>
            <ac:picMk id="6" creationId="{C38C92E5-7600-48D4-83AF-33D8A2F2AD25}"/>
          </ac:picMkLst>
        </pc:picChg>
        <pc:picChg chg="add mod">
          <ac:chgData name="Vieira Ferreira, Júlio" userId="b0398a4e-5165-4128-b747-904da519835a" providerId="ADAL" clId="{93A9F376-2DE9-4B12-A4DE-FFF2133995B9}" dt="2022-07-10T17:54:03.985" v="5862" actId="1076"/>
          <ac:picMkLst>
            <pc:docMk/>
            <pc:sldMk cId="1604811306" sldId="668"/>
            <ac:picMk id="7" creationId="{1D13DDF7-4BEF-4CC0-881D-64C7A8F378FB}"/>
          </ac:picMkLst>
        </pc:picChg>
        <pc:picChg chg="del">
          <ac:chgData name="Vieira Ferreira, Júlio" userId="b0398a4e-5165-4128-b747-904da519835a" providerId="ADAL" clId="{93A9F376-2DE9-4B12-A4DE-FFF2133995B9}" dt="2022-07-10T17:50:38.857" v="5847" actId="478"/>
          <ac:picMkLst>
            <pc:docMk/>
            <pc:sldMk cId="1604811306" sldId="668"/>
            <ac:picMk id="9" creationId="{73001A18-AC78-4E9E-96E4-719DF4AE2D89}"/>
          </ac:picMkLst>
        </pc:picChg>
        <pc:picChg chg="add mod">
          <ac:chgData name="Vieira Ferreira, Júlio" userId="b0398a4e-5165-4128-b747-904da519835a" providerId="ADAL" clId="{93A9F376-2DE9-4B12-A4DE-FFF2133995B9}" dt="2022-07-10T18:25:49.458" v="6001"/>
          <ac:picMkLst>
            <pc:docMk/>
            <pc:sldMk cId="1604811306" sldId="668"/>
            <ac:picMk id="11" creationId="{DD39C9B9-A676-4744-91B6-DADB26945C5F}"/>
          </ac:picMkLst>
        </pc:picChg>
      </pc:sldChg>
      <pc:sldChg chg="addSp delSp modSp add del mod">
        <pc:chgData name="Vieira Ferreira, Júlio" userId="b0398a4e-5165-4128-b747-904da519835a" providerId="ADAL" clId="{93A9F376-2DE9-4B12-A4DE-FFF2133995B9}" dt="2022-07-10T18:25:50.248" v="6002"/>
        <pc:sldMkLst>
          <pc:docMk/>
          <pc:sldMk cId="584377723" sldId="669"/>
        </pc:sldMkLst>
        <pc:spChg chg="mod">
          <ac:chgData name="Vieira Ferreira, Júlio" userId="b0398a4e-5165-4128-b747-904da519835a" providerId="ADAL" clId="{93A9F376-2DE9-4B12-A4DE-FFF2133995B9}" dt="2022-07-10T18:13:05.997" v="5886"/>
          <ac:spMkLst>
            <pc:docMk/>
            <pc:sldMk cId="584377723" sldId="669"/>
            <ac:spMk id="4" creationId="{398133E7-5D42-4BC5-A3A6-3C73FB7E1F07}"/>
          </ac:spMkLst>
        </pc:spChg>
        <pc:picChg chg="add del mod">
          <ac:chgData name="Vieira Ferreira, Júlio" userId="b0398a4e-5165-4128-b747-904da519835a" providerId="ADAL" clId="{93A9F376-2DE9-4B12-A4DE-FFF2133995B9}" dt="2022-07-10T18:13:08.563" v="5887" actId="478"/>
          <ac:picMkLst>
            <pc:docMk/>
            <pc:sldMk cId="584377723" sldId="669"/>
            <ac:picMk id="6" creationId="{1EE35254-7086-410E-BA02-4CEA000F05BA}"/>
          </ac:picMkLst>
        </pc:picChg>
        <pc:picChg chg="del">
          <ac:chgData name="Vieira Ferreira, Júlio" userId="b0398a4e-5165-4128-b747-904da519835a" providerId="ADAL" clId="{93A9F376-2DE9-4B12-A4DE-FFF2133995B9}" dt="2022-07-10T17:54:42.849" v="5869" actId="478"/>
          <ac:picMkLst>
            <pc:docMk/>
            <pc:sldMk cId="584377723" sldId="669"/>
            <ac:picMk id="7" creationId="{1D13DDF7-4BEF-4CC0-881D-64C7A8F378FB}"/>
          </ac:picMkLst>
        </pc:picChg>
        <pc:picChg chg="add del mod">
          <ac:chgData name="Vieira Ferreira, Júlio" userId="b0398a4e-5165-4128-b747-904da519835a" providerId="ADAL" clId="{93A9F376-2DE9-4B12-A4DE-FFF2133995B9}" dt="2022-07-10T18:13:09.262" v="5888" actId="478"/>
          <ac:picMkLst>
            <pc:docMk/>
            <pc:sldMk cId="584377723" sldId="669"/>
            <ac:picMk id="10" creationId="{5A0E0A6B-4C83-4087-952C-BFE0170DFD65}"/>
          </ac:picMkLst>
        </pc:picChg>
        <pc:picChg chg="add mod">
          <ac:chgData name="Vieira Ferreira, Júlio" userId="b0398a4e-5165-4128-b747-904da519835a" providerId="ADAL" clId="{93A9F376-2DE9-4B12-A4DE-FFF2133995B9}" dt="2022-07-10T18:14:16.539" v="5891" actId="14100"/>
          <ac:picMkLst>
            <pc:docMk/>
            <pc:sldMk cId="584377723" sldId="669"/>
            <ac:picMk id="12" creationId="{E4F27422-6344-4153-9134-DBF78490ECC9}"/>
          </ac:picMkLst>
        </pc:picChg>
        <pc:picChg chg="add mod">
          <ac:chgData name="Vieira Ferreira, Júlio" userId="b0398a4e-5165-4128-b747-904da519835a" providerId="ADAL" clId="{93A9F376-2DE9-4B12-A4DE-FFF2133995B9}" dt="2022-07-10T18:25:50.248" v="6002"/>
          <ac:picMkLst>
            <pc:docMk/>
            <pc:sldMk cId="584377723" sldId="669"/>
            <ac:picMk id="14" creationId="{6A3BB1E0-988A-4566-A83E-26DBF8A67B8E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18:25:51.713" v="6003"/>
        <pc:sldMkLst>
          <pc:docMk/>
          <pc:sldMk cId="1430396606" sldId="670"/>
        </pc:sldMkLst>
        <pc:spChg chg="mod">
          <ac:chgData name="Vieira Ferreira, Júlio" userId="b0398a4e-5165-4128-b747-904da519835a" providerId="ADAL" clId="{93A9F376-2DE9-4B12-A4DE-FFF2133995B9}" dt="2022-07-10T18:12:30.549" v="5883" actId="20577"/>
          <ac:spMkLst>
            <pc:docMk/>
            <pc:sldMk cId="1430396606" sldId="670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93A9F376-2DE9-4B12-A4DE-FFF2133995B9}" dt="2022-07-10T18:12:32.591" v="5884" actId="478"/>
          <ac:picMkLst>
            <pc:docMk/>
            <pc:sldMk cId="1430396606" sldId="670"/>
            <ac:picMk id="6" creationId="{1EE35254-7086-410E-BA02-4CEA000F05BA}"/>
          </ac:picMkLst>
        </pc:picChg>
        <pc:picChg chg="add mod">
          <ac:chgData name="Vieira Ferreira, Júlio" userId="b0398a4e-5165-4128-b747-904da519835a" providerId="ADAL" clId="{93A9F376-2DE9-4B12-A4DE-FFF2133995B9}" dt="2022-07-10T18:25:51.713" v="6003"/>
          <ac:picMkLst>
            <pc:docMk/>
            <pc:sldMk cId="1430396606" sldId="670"/>
            <ac:picMk id="9" creationId="{A848BD46-2C7D-4152-AC1C-F5EEEDC7353B}"/>
          </ac:picMkLst>
        </pc:picChg>
        <pc:picChg chg="del">
          <ac:chgData name="Vieira Ferreira, Júlio" userId="b0398a4e-5165-4128-b747-904da519835a" providerId="ADAL" clId="{93A9F376-2DE9-4B12-A4DE-FFF2133995B9}" dt="2022-07-10T18:12:33.394" v="5885" actId="478"/>
          <ac:picMkLst>
            <pc:docMk/>
            <pc:sldMk cId="1430396606" sldId="670"/>
            <ac:picMk id="10" creationId="{5A0E0A6B-4C83-4087-952C-BFE0170DFD65}"/>
          </ac:picMkLst>
        </pc:picChg>
      </pc:sldChg>
      <pc:sldChg chg="addSp modSp add mod">
        <pc:chgData name="Vieira Ferreira, Júlio" userId="b0398a4e-5165-4128-b747-904da519835a" providerId="ADAL" clId="{93A9F376-2DE9-4B12-A4DE-FFF2133995B9}" dt="2022-07-10T18:25:56.914" v="6008"/>
        <pc:sldMkLst>
          <pc:docMk/>
          <pc:sldMk cId="759047088" sldId="671"/>
        </pc:sldMkLst>
        <pc:spChg chg="mod">
          <ac:chgData name="Vieira Ferreira, Júlio" userId="b0398a4e-5165-4128-b747-904da519835a" providerId="ADAL" clId="{93A9F376-2DE9-4B12-A4DE-FFF2133995B9}" dt="2022-07-10T18:16:31.529" v="5896" actId="20577"/>
          <ac:spMkLst>
            <pc:docMk/>
            <pc:sldMk cId="759047088" sldId="671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7-10T18:18:34.323" v="5915" actId="14100"/>
          <ac:picMkLst>
            <pc:docMk/>
            <pc:sldMk cId="759047088" sldId="671"/>
            <ac:picMk id="6" creationId="{146821D2-81AE-4946-BA1A-B4BC2937276E}"/>
          </ac:picMkLst>
        </pc:picChg>
        <pc:picChg chg="mod">
          <ac:chgData name="Vieira Ferreira, Júlio" userId="b0398a4e-5165-4128-b747-904da519835a" providerId="ADAL" clId="{93A9F376-2DE9-4B12-A4DE-FFF2133995B9}" dt="2022-07-10T18:18:26.646" v="5912" actId="1076"/>
          <ac:picMkLst>
            <pc:docMk/>
            <pc:sldMk cId="759047088" sldId="671"/>
            <ac:picMk id="9" creationId="{A5121BDE-C56E-4102-8955-542C1D2DBF1A}"/>
          </ac:picMkLst>
        </pc:picChg>
        <pc:picChg chg="add mod">
          <ac:chgData name="Vieira Ferreira, Júlio" userId="b0398a4e-5165-4128-b747-904da519835a" providerId="ADAL" clId="{93A9F376-2DE9-4B12-A4DE-FFF2133995B9}" dt="2022-07-10T18:18:31.072" v="5914" actId="14100"/>
          <ac:picMkLst>
            <pc:docMk/>
            <pc:sldMk cId="759047088" sldId="671"/>
            <ac:picMk id="10" creationId="{7A987E2E-20C8-47D4-A518-DD56D6BFA7F6}"/>
          </ac:picMkLst>
        </pc:picChg>
        <pc:picChg chg="add mod">
          <ac:chgData name="Vieira Ferreira, Júlio" userId="b0398a4e-5165-4128-b747-904da519835a" providerId="ADAL" clId="{93A9F376-2DE9-4B12-A4DE-FFF2133995B9}" dt="2022-07-10T18:25:56.914" v="6008"/>
          <ac:picMkLst>
            <pc:docMk/>
            <pc:sldMk cId="759047088" sldId="671"/>
            <ac:picMk id="12" creationId="{1B240AB1-5CC6-459D-B882-81FB3F931C12}"/>
          </ac:picMkLst>
        </pc:picChg>
      </pc:sldChg>
      <pc:sldChg chg="addSp delSp modSp add del mod">
        <pc:chgData name="Vieira Ferreira, Júlio" userId="b0398a4e-5165-4128-b747-904da519835a" providerId="ADAL" clId="{93A9F376-2DE9-4B12-A4DE-FFF2133995B9}" dt="2022-08-09T14:19:32.960" v="8409"/>
        <pc:sldMkLst>
          <pc:docMk/>
          <pc:sldMk cId="20746980" sldId="672"/>
        </pc:sldMkLst>
        <pc:spChg chg="del mod">
          <ac:chgData name="Vieira Ferreira, Júlio" userId="b0398a4e-5165-4128-b747-904da519835a" providerId="ADAL" clId="{93A9F376-2DE9-4B12-A4DE-FFF2133995B9}" dt="2022-07-10T18:23:12.855" v="5967" actId="478"/>
          <ac:spMkLst>
            <pc:docMk/>
            <pc:sldMk cId="20746980" sldId="672"/>
            <ac:spMk id="4" creationId="{398133E7-5D42-4BC5-A3A6-3C73FB7E1F07}"/>
          </ac:spMkLst>
        </pc:spChg>
        <pc:spChg chg="mod">
          <ac:chgData name="Vieira Ferreira, Júlio" userId="b0398a4e-5165-4128-b747-904da519835a" providerId="ADAL" clId="{93A9F376-2DE9-4B12-A4DE-FFF2133995B9}" dt="2022-07-10T18:23:47.888" v="5978" actId="14100"/>
          <ac:spMkLst>
            <pc:docMk/>
            <pc:sldMk cId="20746980" sldId="672"/>
            <ac:spMk id="12" creationId="{8F35EEE0-A019-4056-A4CF-265DA33D0569}"/>
          </ac:spMkLst>
        </pc:spChg>
        <pc:picChg chg="add mod">
          <ac:chgData name="Vieira Ferreira, Júlio" userId="b0398a4e-5165-4128-b747-904da519835a" providerId="ADAL" clId="{93A9F376-2DE9-4B12-A4DE-FFF2133995B9}" dt="2022-08-09T14:19:32.960" v="8409"/>
          <ac:picMkLst>
            <pc:docMk/>
            <pc:sldMk cId="20746980" sldId="672"/>
            <ac:picMk id="6" creationId="{7BE0447C-B62F-4016-867B-FD39470B048C}"/>
          </ac:picMkLst>
        </pc:picChg>
        <pc:picChg chg="del">
          <ac:chgData name="Vieira Ferreira, Júlio" userId="b0398a4e-5165-4128-b747-904da519835a" providerId="ADAL" clId="{93A9F376-2DE9-4B12-A4DE-FFF2133995B9}" dt="2022-07-10T18:22:50.721" v="5941" actId="478"/>
          <ac:picMkLst>
            <pc:docMk/>
            <pc:sldMk cId="20746980" sldId="672"/>
            <ac:picMk id="6" creationId="{ED3561B4-F877-41FF-AE93-1A56D3C76A0E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20:44:27.330" v="6779" actId="20577"/>
        <pc:sldMkLst>
          <pc:docMk/>
          <pc:sldMk cId="3944406906" sldId="673"/>
        </pc:sldMkLst>
        <pc:spChg chg="mod">
          <ac:chgData name="Vieira Ferreira, Júlio" userId="b0398a4e-5165-4128-b747-904da519835a" providerId="ADAL" clId="{93A9F376-2DE9-4B12-A4DE-FFF2133995B9}" dt="2022-07-10T20:44:27.330" v="6779" actId="20577"/>
          <ac:spMkLst>
            <pc:docMk/>
            <pc:sldMk cId="3944406906" sldId="673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93A9F376-2DE9-4B12-A4DE-FFF2133995B9}" dt="2022-07-10T18:35:53.635" v="6084" actId="20577"/>
          <ac:spMkLst>
            <pc:docMk/>
            <pc:sldMk cId="3944406906" sldId="673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7-10T19:32:01.723" v="6092" actId="1076"/>
          <ac:picMkLst>
            <pc:docMk/>
            <pc:sldMk cId="3944406906" sldId="673"/>
            <ac:picMk id="6" creationId="{AC45F60A-7E6F-4A70-AF99-20DE81FC962C}"/>
          </ac:picMkLst>
        </pc:picChg>
        <pc:picChg chg="add mod">
          <ac:chgData name="Vieira Ferreira, Júlio" userId="b0398a4e-5165-4128-b747-904da519835a" providerId="ADAL" clId="{93A9F376-2DE9-4B12-A4DE-FFF2133995B9}" dt="2022-07-10T19:32:41.301" v="6102" actId="14100"/>
          <ac:picMkLst>
            <pc:docMk/>
            <pc:sldMk cId="3944406906" sldId="673"/>
            <ac:picMk id="10" creationId="{C67E16B6-2B9D-4C9E-8386-D35736921240}"/>
          </ac:picMkLst>
        </pc:picChg>
        <pc:picChg chg="add del">
          <ac:chgData name="Vieira Ferreira, Júlio" userId="b0398a4e-5165-4128-b747-904da519835a" providerId="ADAL" clId="{93A9F376-2DE9-4B12-A4DE-FFF2133995B9}" dt="2022-07-10T19:31:48.882" v="6088" actId="478"/>
          <ac:picMkLst>
            <pc:docMk/>
            <pc:sldMk cId="3944406906" sldId="673"/>
            <ac:picMk id="12" creationId="{BA65BC81-A17D-4527-82D3-0001D70AE055}"/>
          </ac:picMkLst>
        </pc:picChg>
        <pc:picChg chg="add mod">
          <ac:chgData name="Vieira Ferreira, Júlio" userId="b0398a4e-5165-4128-b747-904da519835a" providerId="ADAL" clId="{93A9F376-2DE9-4B12-A4DE-FFF2133995B9}" dt="2022-07-10T19:32:48.445" v="6104" actId="14100"/>
          <ac:picMkLst>
            <pc:docMk/>
            <pc:sldMk cId="3944406906" sldId="673"/>
            <ac:picMk id="14" creationId="{64C04646-42F9-4F37-A042-204920E3DA74}"/>
          </ac:picMkLst>
        </pc:picChg>
        <pc:picChg chg="add mod">
          <ac:chgData name="Vieira Ferreira, Júlio" userId="b0398a4e-5165-4128-b747-904da519835a" providerId="ADAL" clId="{93A9F376-2DE9-4B12-A4DE-FFF2133995B9}" dt="2022-07-10T19:32:38.716" v="6101" actId="1076"/>
          <ac:picMkLst>
            <pc:docMk/>
            <pc:sldMk cId="3944406906" sldId="673"/>
            <ac:picMk id="16" creationId="{87317C0D-FE4E-420F-A44A-B418FF404DBF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8-10T17:35:16.436" v="9130" actId="1076"/>
        <pc:sldMkLst>
          <pc:docMk/>
          <pc:sldMk cId="2136161031" sldId="674"/>
        </pc:sldMkLst>
        <pc:spChg chg="mod">
          <ac:chgData name="Vieira Ferreira, Júlio" userId="b0398a4e-5165-4128-b747-904da519835a" providerId="ADAL" clId="{93A9F376-2DE9-4B12-A4DE-FFF2133995B9}" dt="2022-07-10T19:33:48.238" v="6128" actId="20577"/>
          <ac:spMkLst>
            <pc:docMk/>
            <pc:sldMk cId="2136161031" sldId="674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93A9F376-2DE9-4B12-A4DE-FFF2133995B9}" dt="2022-07-10T19:33:36.108" v="6117" actId="20577"/>
          <ac:spMkLst>
            <pc:docMk/>
            <pc:sldMk cId="2136161031" sldId="674"/>
            <ac:spMk id="12" creationId="{8F35EEE0-A019-4056-A4CF-265DA33D0569}"/>
          </ac:spMkLst>
        </pc:spChg>
        <pc:picChg chg="add del mod">
          <ac:chgData name="Vieira Ferreira, Júlio" userId="b0398a4e-5165-4128-b747-904da519835a" providerId="ADAL" clId="{93A9F376-2DE9-4B12-A4DE-FFF2133995B9}" dt="2022-08-10T17:35:05.373" v="9126" actId="478"/>
          <ac:picMkLst>
            <pc:docMk/>
            <pc:sldMk cId="2136161031" sldId="674"/>
            <ac:picMk id="5" creationId="{35D65E7B-6895-457B-A2AB-2A7414B21607}"/>
          </ac:picMkLst>
        </pc:picChg>
        <pc:picChg chg="add mod">
          <ac:chgData name="Vieira Ferreira, Júlio" userId="b0398a4e-5165-4128-b747-904da519835a" providerId="ADAL" clId="{93A9F376-2DE9-4B12-A4DE-FFF2133995B9}" dt="2022-07-10T19:36:28.875" v="6129"/>
          <ac:picMkLst>
            <pc:docMk/>
            <pc:sldMk cId="2136161031" sldId="674"/>
            <ac:picMk id="6" creationId="{8E11EE2A-9AB3-4BCD-8C37-0A0E2D301963}"/>
          </ac:picMkLst>
        </pc:picChg>
        <pc:picChg chg="add mod">
          <ac:chgData name="Vieira Ferreira, Júlio" userId="b0398a4e-5165-4128-b747-904da519835a" providerId="ADAL" clId="{93A9F376-2DE9-4B12-A4DE-FFF2133995B9}" dt="2022-08-10T17:35:16.436" v="9130" actId="1076"/>
          <ac:picMkLst>
            <pc:docMk/>
            <pc:sldMk cId="2136161031" sldId="674"/>
            <ac:picMk id="8" creationId="{7A22B5C1-5D61-4CE9-8327-84ABB4B644CB}"/>
          </ac:picMkLst>
        </pc:picChg>
      </pc:sldChg>
      <pc:sldChg chg="addSp delSp modSp add mod modAnim">
        <pc:chgData name="Vieira Ferreira, Júlio" userId="b0398a4e-5165-4128-b747-904da519835a" providerId="ADAL" clId="{93A9F376-2DE9-4B12-A4DE-FFF2133995B9}" dt="2022-07-10T20:28:42.630" v="6371" actId="20577"/>
        <pc:sldMkLst>
          <pc:docMk/>
          <pc:sldMk cId="2343060709" sldId="675"/>
        </pc:sldMkLst>
        <pc:spChg chg="mod">
          <ac:chgData name="Vieira Ferreira, Júlio" userId="b0398a4e-5165-4128-b747-904da519835a" providerId="ADAL" clId="{93A9F376-2DE9-4B12-A4DE-FFF2133995B9}" dt="2022-07-10T20:01:54.452" v="6224" actId="20577"/>
          <ac:spMkLst>
            <pc:docMk/>
            <pc:sldMk cId="2343060709" sldId="675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93A9F376-2DE9-4B12-A4DE-FFF2133995B9}" dt="2022-07-10T20:06:41.236" v="6261" actId="6549"/>
          <ac:spMkLst>
            <pc:docMk/>
            <pc:sldMk cId="2343060709" sldId="675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93A9F376-2DE9-4B12-A4DE-FFF2133995B9}" dt="2022-07-10T20:07:56.211" v="6263"/>
          <ac:spMkLst>
            <pc:docMk/>
            <pc:sldMk cId="2343060709" sldId="675"/>
            <ac:spMk id="11" creationId="{48814B82-86A6-4ED6-BEEB-5916293DB81F}"/>
          </ac:spMkLst>
        </pc:spChg>
        <pc:spChg chg="add del">
          <ac:chgData name="Vieira Ferreira, Júlio" userId="b0398a4e-5165-4128-b747-904da519835a" providerId="ADAL" clId="{93A9F376-2DE9-4B12-A4DE-FFF2133995B9}" dt="2022-07-10T20:08:14.943" v="6267"/>
          <ac:spMkLst>
            <pc:docMk/>
            <pc:sldMk cId="2343060709" sldId="675"/>
            <ac:spMk id="12" creationId="{F4D7ABB3-B609-458E-A91C-C3CCDC3A8FB6}"/>
          </ac:spMkLst>
        </pc:spChg>
        <pc:spChg chg="add mod">
          <ac:chgData name="Vieira Ferreira, Júlio" userId="b0398a4e-5165-4128-b747-904da519835a" providerId="ADAL" clId="{93A9F376-2DE9-4B12-A4DE-FFF2133995B9}" dt="2022-07-10T20:08:40.429" v="6295" actId="14100"/>
          <ac:spMkLst>
            <pc:docMk/>
            <pc:sldMk cId="2343060709" sldId="675"/>
            <ac:spMk id="13" creationId="{C5E508B4-FB0F-4FB4-BF0C-048C2614D2D0}"/>
          </ac:spMkLst>
        </pc:spChg>
        <pc:spChg chg="add mod">
          <ac:chgData name="Vieira Ferreira, Júlio" userId="b0398a4e-5165-4128-b747-904da519835a" providerId="ADAL" clId="{93A9F376-2DE9-4B12-A4DE-FFF2133995B9}" dt="2022-07-10T20:12:08.962" v="6328" actId="113"/>
          <ac:spMkLst>
            <pc:docMk/>
            <pc:sldMk cId="2343060709" sldId="675"/>
            <ac:spMk id="19" creationId="{CE0B196E-6BF4-4077-B42C-D297827AF468}"/>
          </ac:spMkLst>
        </pc:spChg>
        <pc:spChg chg="add mod">
          <ac:chgData name="Vieira Ferreira, Júlio" userId="b0398a4e-5165-4128-b747-904da519835a" providerId="ADAL" clId="{93A9F376-2DE9-4B12-A4DE-FFF2133995B9}" dt="2022-07-10T20:28:42.630" v="6371" actId="20577"/>
          <ac:spMkLst>
            <pc:docMk/>
            <pc:sldMk cId="2343060709" sldId="675"/>
            <ac:spMk id="24" creationId="{B28AF42C-8198-45ED-8CE8-FDE8D0AB0E73}"/>
          </ac:spMkLst>
        </pc:spChg>
        <pc:picChg chg="add mod">
          <ac:chgData name="Vieira Ferreira, Júlio" userId="b0398a4e-5165-4128-b747-904da519835a" providerId="ADAL" clId="{93A9F376-2DE9-4B12-A4DE-FFF2133995B9}" dt="2022-07-10T20:27:56.978" v="6343" actId="1076"/>
          <ac:picMkLst>
            <pc:docMk/>
            <pc:sldMk cId="2343060709" sldId="675"/>
            <ac:picMk id="6" creationId="{6C16D0D9-8D4B-4427-81E1-25C78EEDD4CE}"/>
          </ac:picMkLst>
        </pc:picChg>
        <pc:picChg chg="add mod">
          <ac:chgData name="Vieira Ferreira, Júlio" userId="b0398a4e-5165-4128-b747-904da519835a" providerId="ADAL" clId="{93A9F376-2DE9-4B12-A4DE-FFF2133995B9}" dt="2022-07-10T20:09:15.605" v="6299" actId="1076"/>
          <ac:picMkLst>
            <pc:docMk/>
            <pc:sldMk cId="2343060709" sldId="675"/>
            <ac:picMk id="10" creationId="{F609BF61-C1D9-4AF7-8985-3F417B595EE5}"/>
          </ac:picMkLst>
        </pc:picChg>
        <pc:picChg chg="add mod">
          <ac:chgData name="Vieira Ferreira, Júlio" userId="b0398a4e-5165-4128-b747-904da519835a" providerId="ADAL" clId="{93A9F376-2DE9-4B12-A4DE-FFF2133995B9}" dt="2022-07-10T20:11:32.582" v="6306" actId="1076"/>
          <ac:picMkLst>
            <pc:docMk/>
            <pc:sldMk cId="2343060709" sldId="675"/>
            <ac:picMk id="15" creationId="{45148250-CE1D-42F0-9C61-32E09B6790B4}"/>
          </ac:picMkLst>
        </pc:picChg>
        <pc:picChg chg="add mod">
          <ac:chgData name="Vieira Ferreira, Júlio" userId="b0398a4e-5165-4128-b747-904da519835a" providerId="ADAL" clId="{93A9F376-2DE9-4B12-A4DE-FFF2133995B9}" dt="2022-07-10T20:11:38.676" v="6309" actId="1076"/>
          <ac:picMkLst>
            <pc:docMk/>
            <pc:sldMk cId="2343060709" sldId="675"/>
            <ac:picMk id="17" creationId="{03F3104A-7C07-4AC8-9DC4-46902F580F2F}"/>
          </ac:picMkLst>
        </pc:picChg>
        <pc:picChg chg="add mod">
          <ac:chgData name="Vieira Ferreira, Júlio" userId="b0398a4e-5165-4128-b747-904da519835a" providerId="ADAL" clId="{93A9F376-2DE9-4B12-A4DE-FFF2133995B9}" dt="2022-07-10T20:15:38.428" v="6336" actId="1076"/>
          <ac:picMkLst>
            <pc:docMk/>
            <pc:sldMk cId="2343060709" sldId="675"/>
            <ac:picMk id="20" creationId="{0DEF1D42-5E42-4AE6-8DAE-3C67268798A7}"/>
          </ac:picMkLst>
        </pc:picChg>
        <pc:picChg chg="add mod">
          <ac:chgData name="Vieira Ferreira, Júlio" userId="b0398a4e-5165-4128-b747-904da519835a" providerId="ADAL" clId="{93A9F376-2DE9-4B12-A4DE-FFF2133995B9}" dt="2022-07-10T20:23:52.481" v="6340" actId="14100"/>
          <ac:picMkLst>
            <pc:docMk/>
            <pc:sldMk cId="2343060709" sldId="675"/>
            <ac:picMk id="22" creationId="{0C47F9D0-B0C8-4F1C-9AA9-02293440FF89}"/>
          </ac:picMkLst>
        </pc:picChg>
      </pc:sldChg>
      <pc:sldChg chg="modSp add mod ord modAnim">
        <pc:chgData name="Vieira Ferreira, Júlio" userId="b0398a4e-5165-4128-b747-904da519835a" providerId="ADAL" clId="{93A9F376-2DE9-4B12-A4DE-FFF2133995B9}" dt="2022-07-10T20:37:16.755" v="6544" actId="20577"/>
        <pc:sldMkLst>
          <pc:docMk/>
          <pc:sldMk cId="3570855440" sldId="676"/>
        </pc:sldMkLst>
        <pc:spChg chg="mod">
          <ac:chgData name="Vieira Ferreira, Júlio" userId="b0398a4e-5165-4128-b747-904da519835a" providerId="ADAL" clId="{93A9F376-2DE9-4B12-A4DE-FFF2133995B9}" dt="2022-07-10T20:30:08.398" v="6399" actId="20577"/>
          <ac:spMkLst>
            <pc:docMk/>
            <pc:sldMk cId="3570855440" sldId="676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93A9F376-2DE9-4B12-A4DE-FFF2133995B9}" dt="2022-07-10T20:37:16.755" v="6544" actId="20577"/>
          <ac:spMkLst>
            <pc:docMk/>
            <pc:sldMk cId="3570855440" sldId="676"/>
            <ac:spMk id="4" creationId="{398133E7-5D42-4BC5-A3A6-3C73FB7E1F07}"/>
          </ac:spMkLst>
        </pc:spChg>
      </pc:sldChg>
      <pc:sldChg chg="addSp delSp modSp add mod ord">
        <pc:chgData name="Vieira Ferreira, Júlio" userId="b0398a4e-5165-4128-b747-904da519835a" providerId="ADAL" clId="{93A9F376-2DE9-4B12-A4DE-FFF2133995B9}" dt="2022-08-11T11:49:21.313" v="9245" actId="478"/>
        <pc:sldMkLst>
          <pc:docMk/>
          <pc:sldMk cId="922037443" sldId="677"/>
        </pc:sldMkLst>
        <pc:spChg chg="mod">
          <ac:chgData name="Vieira Ferreira, Júlio" userId="b0398a4e-5165-4128-b747-904da519835a" providerId="ADAL" clId="{93A9F376-2DE9-4B12-A4DE-FFF2133995B9}" dt="2022-07-10T20:37:54.967" v="6566" actId="20577"/>
          <ac:spMkLst>
            <pc:docMk/>
            <pc:sldMk cId="922037443" sldId="677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93A9F376-2DE9-4B12-A4DE-FFF2133995B9}" dt="2022-07-10T20:42:58.284" v="6769" actId="20577"/>
          <ac:spMkLst>
            <pc:docMk/>
            <pc:sldMk cId="922037443" sldId="677"/>
            <ac:spMk id="4" creationId="{398133E7-5D42-4BC5-A3A6-3C73FB7E1F07}"/>
          </ac:spMkLst>
        </pc:spChg>
        <pc:spChg chg="add del">
          <ac:chgData name="Vieira Ferreira, Júlio" userId="b0398a4e-5165-4128-b747-904da519835a" providerId="ADAL" clId="{93A9F376-2DE9-4B12-A4DE-FFF2133995B9}" dt="2022-08-11T11:49:21.313" v="9245" actId="478"/>
          <ac:spMkLst>
            <pc:docMk/>
            <pc:sldMk cId="922037443" sldId="677"/>
            <ac:spMk id="10" creationId="{467DD6F2-AAFB-48A3-A351-627D79230808}"/>
          </ac:spMkLst>
        </pc:spChg>
        <pc:picChg chg="add mod">
          <ac:chgData name="Vieira Ferreira, Júlio" userId="b0398a4e-5165-4128-b747-904da519835a" providerId="ADAL" clId="{93A9F376-2DE9-4B12-A4DE-FFF2133995B9}" dt="2022-07-10T20:42:53.681" v="6767" actId="1076"/>
          <ac:picMkLst>
            <pc:docMk/>
            <pc:sldMk cId="922037443" sldId="677"/>
            <ac:picMk id="6" creationId="{E9CE4DC6-793E-48C7-9112-9AF4DF57B1D9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21:43:42.819" v="7108" actId="1076"/>
        <pc:sldMkLst>
          <pc:docMk/>
          <pc:sldMk cId="2838566493" sldId="678"/>
        </pc:sldMkLst>
        <pc:spChg chg="mod">
          <ac:chgData name="Vieira Ferreira, Júlio" userId="b0398a4e-5165-4128-b747-904da519835a" providerId="ADAL" clId="{93A9F376-2DE9-4B12-A4DE-FFF2133995B9}" dt="2022-07-10T21:12:44.031" v="6921" actId="14100"/>
          <ac:spMkLst>
            <pc:docMk/>
            <pc:sldMk cId="2838566493" sldId="678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93A9F376-2DE9-4B12-A4DE-FFF2133995B9}" dt="2022-07-10T21:43:38.510" v="7107" actId="255"/>
          <ac:spMkLst>
            <pc:docMk/>
            <pc:sldMk cId="2838566493" sldId="678"/>
            <ac:spMk id="32" creationId="{820C7080-8F68-4A78-ACBC-5A5D41D1A660}"/>
          </ac:spMkLst>
        </pc:spChg>
        <pc:picChg chg="del">
          <ac:chgData name="Vieira Ferreira, Júlio" userId="b0398a4e-5165-4128-b747-904da519835a" providerId="ADAL" clId="{93A9F376-2DE9-4B12-A4DE-FFF2133995B9}" dt="2022-07-10T20:46:17.230" v="6785" actId="478"/>
          <ac:picMkLst>
            <pc:docMk/>
            <pc:sldMk cId="2838566493" sldId="678"/>
            <ac:picMk id="6" creationId="{AC45F60A-7E6F-4A70-AF99-20DE81FC962C}"/>
          </ac:picMkLst>
        </pc:picChg>
        <pc:picChg chg="add mod">
          <ac:chgData name="Vieira Ferreira, Júlio" userId="b0398a4e-5165-4128-b747-904da519835a" providerId="ADAL" clId="{93A9F376-2DE9-4B12-A4DE-FFF2133995B9}" dt="2022-07-10T21:05:27.112" v="6893" actId="14100"/>
          <ac:picMkLst>
            <pc:docMk/>
            <pc:sldMk cId="2838566493" sldId="678"/>
            <ac:picMk id="9" creationId="{978985CF-3E81-4668-B7C2-AF0AD471F017}"/>
          </ac:picMkLst>
        </pc:picChg>
        <pc:picChg chg="del">
          <ac:chgData name="Vieira Ferreira, Júlio" userId="b0398a4e-5165-4128-b747-904da519835a" providerId="ADAL" clId="{93A9F376-2DE9-4B12-A4DE-FFF2133995B9}" dt="2022-07-10T20:46:19.222" v="6788" actId="478"/>
          <ac:picMkLst>
            <pc:docMk/>
            <pc:sldMk cId="2838566493" sldId="678"/>
            <ac:picMk id="10" creationId="{C67E16B6-2B9D-4C9E-8386-D35736921240}"/>
          </ac:picMkLst>
        </pc:picChg>
        <pc:picChg chg="add del">
          <ac:chgData name="Vieira Ferreira, Júlio" userId="b0398a4e-5165-4128-b747-904da519835a" providerId="ADAL" clId="{93A9F376-2DE9-4B12-A4DE-FFF2133995B9}" dt="2022-07-10T21:08:08.348" v="6906" actId="478"/>
          <ac:picMkLst>
            <pc:docMk/>
            <pc:sldMk cId="2838566493" sldId="678"/>
            <ac:picMk id="12" creationId="{98B991A7-390B-4684-9133-F6C3A06866C0}"/>
          </ac:picMkLst>
        </pc:picChg>
        <pc:picChg chg="del">
          <ac:chgData name="Vieira Ferreira, Júlio" userId="b0398a4e-5165-4128-b747-904da519835a" providerId="ADAL" clId="{93A9F376-2DE9-4B12-A4DE-FFF2133995B9}" dt="2022-07-10T20:46:17.923" v="6786" actId="478"/>
          <ac:picMkLst>
            <pc:docMk/>
            <pc:sldMk cId="2838566493" sldId="678"/>
            <ac:picMk id="14" creationId="{64C04646-42F9-4F37-A042-204920E3DA74}"/>
          </ac:picMkLst>
        </pc:picChg>
        <pc:picChg chg="add del mod">
          <ac:chgData name="Vieira Ferreira, Júlio" userId="b0398a4e-5165-4128-b747-904da519835a" providerId="ADAL" clId="{93A9F376-2DE9-4B12-A4DE-FFF2133995B9}" dt="2022-07-10T21:11:42.491" v="6911" actId="478"/>
          <ac:picMkLst>
            <pc:docMk/>
            <pc:sldMk cId="2838566493" sldId="678"/>
            <ac:picMk id="15" creationId="{23518518-8340-4DFE-9B5B-11158495E472}"/>
          </ac:picMkLst>
        </pc:picChg>
        <pc:picChg chg="del">
          <ac:chgData name="Vieira Ferreira, Júlio" userId="b0398a4e-5165-4128-b747-904da519835a" providerId="ADAL" clId="{93A9F376-2DE9-4B12-A4DE-FFF2133995B9}" dt="2022-07-10T20:46:18.750" v="6787" actId="478"/>
          <ac:picMkLst>
            <pc:docMk/>
            <pc:sldMk cId="2838566493" sldId="678"/>
            <ac:picMk id="16" creationId="{87317C0D-FE4E-420F-A44A-B418FF404DBF}"/>
          </ac:picMkLst>
        </pc:picChg>
        <pc:picChg chg="add mod">
          <ac:chgData name="Vieira Ferreira, Júlio" userId="b0398a4e-5165-4128-b747-904da519835a" providerId="ADAL" clId="{93A9F376-2DE9-4B12-A4DE-FFF2133995B9}" dt="2022-07-10T21:12:31.104" v="6919" actId="1076"/>
          <ac:picMkLst>
            <pc:docMk/>
            <pc:sldMk cId="2838566493" sldId="678"/>
            <ac:picMk id="18" creationId="{DAF04AD0-1EE9-462E-83D2-D3385C913EED}"/>
          </ac:picMkLst>
        </pc:picChg>
        <pc:picChg chg="add mod">
          <ac:chgData name="Vieira Ferreira, Júlio" userId="b0398a4e-5165-4128-b747-904da519835a" providerId="ADAL" clId="{93A9F376-2DE9-4B12-A4DE-FFF2133995B9}" dt="2022-07-10T21:12:48.058" v="6922" actId="1076"/>
          <ac:picMkLst>
            <pc:docMk/>
            <pc:sldMk cId="2838566493" sldId="678"/>
            <ac:picMk id="20" creationId="{60C864F3-27F6-4899-AF81-E0005A0BC77E}"/>
          </ac:picMkLst>
        </pc:picChg>
        <pc:picChg chg="add mod">
          <ac:chgData name="Vieira Ferreira, Júlio" userId="b0398a4e-5165-4128-b747-904da519835a" providerId="ADAL" clId="{93A9F376-2DE9-4B12-A4DE-FFF2133995B9}" dt="2022-07-10T21:15:55.047" v="6924" actId="1076"/>
          <ac:picMkLst>
            <pc:docMk/>
            <pc:sldMk cId="2838566493" sldId="678"/>
            <ac:picMk id="22" creationId="{8EA6D276-FE5F-4E10-99A7-8674F1B017B6}"/>
          </ac:picMkLst>
        </pc:picChg>
        <pc:picChg chg="add mod">
          <ac:chgData name="Vieira Ferreira, Júlio" userId="b0398a4e-5165-4128-b747-904da519835a" providerId="ADAL" clId="{93A9F376-2DE9-4B12-A4DE-FFF2133995B9}" dt="2022-07-10T21:17:44.611" v="6926" actId="1076"/>
          <ac:picMkLst>
            <pc:docMk/>
            <pc:sldMk cId="2838566493" sldId="678"/>
            <ac:picMk id="24" creationId="{576EE1D3-F97F-413A-9C4F-95483FFBAA5C}"/>
          </ac:picMkLst>
        </pc:picChg>
        <pc:picChg chg="add del mod">
          <ac:chgData name="Vieira Ferreira, Júlio" userId="b0398a4e-5165-4128-b747-904da519835a" providerId="ADAL" clId="{93A9F376-2DE9-4B12-A4DE-FFF2133995B9}" dt="2022-07-10T21:42:47.521" v="7084" actId="478"/>
          <ac:picMkLst>
            <pc:docMk/>
            <pc:sldMk cId="2838566493" sldId="678"/>
            <ac:picMk id="26" creationId="{BCCD06E3-947A-4351-86A5-0DCE0F3714E2}"/>
          </ac:picMkLst>
        </pc:picChg>
        <pc:picChg chg="add del mod">
          <ac:chgData name="Vieira Ferreira, Júlio" userId="b0398a4e-5165-4128-b747-904da519835a" providerId="ADAL" clId="{93A9F376-2DE9-4B12-A4DE-FFF2133995B9}" dt="2022-07-10T21:42:41.577" v="7083" actId="478"/>
          <ac:picMkLst>
            <pc:docMk/>
            <pc:sldMk cId="2838566493" sldId="678"/>
            <ac:picMk id="28" creationId="{DEAABE47-D0C5-412E-B930-1BD7098F56FA}"/>
          </ac:picMkLst>
        </pc:picChg>
        <pc:picChg chg="add mod">
          <ac:chgData name="Vieira Ferreira, Júlio" userId="b0398a4e-5165-4128-b747-904da519835a" providerId="ADAL" clId="{93A9F376-2DE9-4B12-A4DE-FFF2133995B9}" dt="2022-07-10T21:43:42.819" v="7108" actId="1076"/>
          <ac:picMkLst>
            <pc:docMk/>
            <pc:sldMk cId="2838566493" sldId="678"/>
            <ac:picMk id="30" creationId="{CBEB0CCE-6BE1-441C-9980-F9355084FCBC}"/>
          </ac:picMkLst>
        </pc:picChg>
      </pc:sldChg>
      <pc:sldChg chg="add del ord">
        <pc:chgData name="Vieira Ferreira, Júlio" userId="b0398a4e-5165-4128-b747-904da519835a" providerId="ADAL" clId="{93A9F376-2DE9-4B12-A4DE-FFF2133995B9}" dt="2022-07-10T20:45:48.064" v="6783" actId="47"/>
        <pc:sldMkLst>
          <pc:docMk/>
          <pc:sldMk cId="3935244983" sldId="678"/>
        </pc:sldMkLst>
      </pc:sldChg>
      <pc:sldChg chg="addSp delSp modSp add mod modNotesTx">
        <pc:chgData name="Vieira Ferreira, Júlio" userId="b0398a4e-5165-4128-b747-904da519835a" providerId="ADAL" clId="{93A9F376-2DE9-4B12-A4DE-FFF2133995B9}" dt="2022-07-10T22:15:38.330" v="7156" actId="20577"/>
        <pc:sldMkLst>
          <pc:docMk/>
          <pc:sldMk cId="763096224" sldId="679"/>
        </pc:sldMkLst>
        <pc:spChg chg="add del mod">
          <ac:chgData name="Vieira Ferreira, Júlio" userId="b0398a4e-5165-4128-b747-904da519835a" providerId="ADAL" clId="{93A9F376-2DE9-4B12-A4DE-FFF2133995B9}" dt="2022-07-10T21:32:57.140" v="6970" actId="478"/>
          <ac:spMkLst>
            <pc:docMk/>
            <pc:sldMk cId="763096224" sldId="679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7-10T21:33:05.206" v="6972" actId="1076"/>
          <ac:picMkLst>
            <pc:docMk/>
            <pc:sldMk cId="763096224" sldId="679"/>
            <ac:picMk id="6" creationId="{9A01B671-B471-416D-8D1D-205CD44E2853}"/>
          </ac:picMkLst>
        </pc:picChg>
        <pc:picChg chg="del">
          <ac:chgData name="Vieira Ferreira, Júlio" userId="b0398a4e-5165-4128-b747-904da519835a" providerId="ADAL" clId="{93A9F376-2DE9-4B12-A4DE-FFF2133995B9}" dt="2022-07-10T21:07:10.376" v="6896" actId="478"/>
          <ac:picMkLst>
            <pc:docMk/>
            <pc:sldMk cId="763096224" sldId="679"/>
            <ac:picMk id="9" creationId="{978985CF-3E81-4668-B7C2-AF0AD471F017}"/>
          </ac:picMkLst>
        </pc:picChg>
        <pc:picChg chg="del">
          <ac:chgData name="Vieira Ferreira, Júlio" userId="b0398a4e-5165-4128-b747-904da519835a" providerId="ADAL" clId="{93A9F376-2DE9-4B12-A4DE-FFF2133995B9}" dt="2022-07-10T21:07:26.339" v="6897" actId="478"/>
          <ac:picMkLst>
            <pc:docMk/>
            <pc:sldMk cId="763096224" sldId="679"/>
            <ac:picMk id="12" creationId="{98B991A7-390B-4684-9133-F6C3A06866C0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21:32:24.065" v="6969" actId="1076"/>
        <pc:sldMkLst>
          <pc:docMk/>
          <pc:sldMk cId="1990743191" sldId="680"/>
        </pc:sldMkLst>
        <pc:picChg chg="add mod">
          <ac:chgData name="Vieira Ferreira, Júlio" userId="b0398a4e-5165-4128-b747-904da519835a" providerId="ADAL" clId="{93A9F376-2DE9-4B12-A4DE-FFF2133995B9}" dt="2022-07-10T21:29:50.466" v="6961" actId="1076"/>
          <ac:picMkLst>
            <pc:docMk/>
            <pc:sldMk cId="1990743191" sldId="680"/>
            <ac:picMk id="6" creationId="{FA6BEB21-3F0C-432B-9D02-C156221A050D}"/>
          </ac:picMkLst>
        </pc:picChg>
        <pc:picChg chg="del">
          <ac:chgData name="Vieira Ferreira, Júlio" userId="b0398a4e-5165-4128-b747-904da519835a" providerId="ADAL" clId="{93A9F376-2DE9-4B12-A4DE-FFF2133995B9}" dt="2022-07-10T21:18:57.566" v="6932" actId="478"/>
          <ac:picMkLst>
            <pc:docMk/>
            <pc:sldMk cId="1990743191" sldId="680"/>
            <ac:picMk id="9" creationId="{978985CF-3E81-4668-B7C2-AF0AD471F017}"/>
          </ac:picMkLst>
        </pc:picChg>
        <pc:picChg chg="add mod">
          <ac:chgData name="Vieira Ferreira, Júlio" userId="b0398a4e-5165-4128-b747-904da519835a" providerId="ADAL" clId="{93A9F376-2DE9-4B12-A4DE-FFF2133995B9}" dt="2022-07-10T21:29:50.466" v="6961" actId="1076"/>
          <ac:picMkLst>
            <pc:docMk/>
            <pc:sldMk cId="1990743191" sldId="680"/>
            <ac:picMk id="11" creationId="{B541A4DE-B456-464A-866F-76FAB624167C}"/>
          </ac:picMkLst>
        </pc:picChg>
        <pc:picChg chg="add mod">
          <ac:chgData name="Vieira Ferreira, Júlio" userId="b0398a4e-5165-4128-b747-904da519835a" providerId="ADAL" clId="{93A9F376-2DE9-4B12-A4DE-FFF2133995B9}" dt="2022-07-10T21:25:31.839" v="6950" actId="1076"/>
          <ac:picMkLst>
            <pc:docMk/>
            <pc:sldMk cId="1990743191" sldId="680"/>
            <ac:picMk id="13" creationId="{AE0942F1-9CEF-459F-8085-84FC0A4B474C}"/>
          </ac:picMkLst>
        </pc:picChg>
        <pc:picChg chg="add del mod">
          <ac:chgData name="Vieira Ferreira, Júlio" userId="b0398a4e-5165-4128-b747-904da519835a" providerId="ADAL" clId="{93A9F376-2DE9-4B12-A4DE-FFF2133995B9}" dt="2022-07-10T21:27:54.038" v="6953" actId="478"/>
          <ac:picMkLst>
            <pc:docMk/>
            <pc:sldMk cId="1990743191" sldId="680"/>
            <ac:picMk id="15" creationId="{2BA1CFCD-DC6B-4023-BF6A-FBB3FF7D2729}"/>
          </ac:picMkLst>
        </pc:picChg>
        <pc:picChg chg="add mod">
          <ac:chgData name="Vieira Ferreira, Júlio" userId="b0398a4e-5165-4128-b747-904da519835a" providerId="ADAL" clId="{93A9F376-2DE9-4B12-A4DE-FFF2133995B9}" dt="2022-07-10T21:29:52.761" v="6962" actId="1076"/>
          <ac:picMkLst>
            <pc:docMk/>
            <pc:sldMk cId="1990743191" sldId="680"/>
            <ac:picMk id="17" creationId="{70DBAF0C-011C-4649-9DD8-4CDD872722C5}"/>
          </ac:picMkLst>
        </pc:picChg>
        <pc:picChg chg="del">
          <ac:chgData name="Vieira Ferreira, Júlio" userId="b0398a4e-5165-4128-b747-904da519835a" providerId="ADAL" clId="{93A9F376-2DE9-4B12-A4DE-FFF2133995B9}" dt="2022-07-10T21:18:58.451" v="6933" actId="478"/>
          <ac:picMkLst>
            <pc:docMk/>
            <pc:sldMk cId="1990743191" sldId="680"/>
            <ac:picMk id="18" creationId="{DAF04AD0-1EE9-462E-83D2-D3385C913EED}"/>
          </ac:picMkLst>
        </pc:picChg>
        <pc:picChg chg="del">
          <ac:chgData name="Vieira Ferreira, Júlio" userId="b0398a4e-5165-4128-b747-904da519835a" providerId="ADAL" clId="{93A9F376-2DE9-4B12-A4DE-FFF2133995B9}" dt="2022-07-10T21:19:05.225" v="6935" actId="478"/>
          <ac:picMkLst>
            <pc:docMk/>
            <pc:sldMk cId="1990743191" sldId="680"/>
            <ac:picMk id="20" creationId="{60C864F3-27F6-4899-AF81-E0005A0BC77E}"/>
          </ac:picMkLst>
        </pc:picChg>
        <pc:picChg chg="add mod">
          <ac:chgData name="Vieira Ferreira, Júlio" userId="b0398a4e-5165-4128-b747-904da519835a" providerId="ADAL" clId="{93A9F376-2DE9-4B12-A4DE-FFF2133995B9}" dt="2022-07-10T21:29:57.469" v="6963" actId="14100"/>
          <ac:picMkLst>
            <pc:docMk/>
            <pc:sldMk cId="1990743191" sldId="680"/>
            <ac:picMk id="21" creationId="{131E2464-E0B5-4ECF-9FBF-4D8879B1746F}"/>
          </ac:picMkLst>
        </pc:picChg>
        <pc:picChg chg="del">
          <ac:chgData name="Vieira Ferreira, Júlio" userId="b0398a4e-5165-4128-b747-904da519835a" providerId="ADAL" clId="{93A9F376-2DE9-4B12-A4DE-FFF2133995B9}" dt="2022-07-10T21:19:09.032" v="6936" actId="478"/>
          <ac:picMkLst>
            <pc:docMk/>
            <pc:sldMk cId="1990743191" sldId="680"/>
            <ac:picMk id="22" creationId="{8EA6D276-FE5F-4E10-99A7-8674F1B017B6}"/>
          </ac:picMkLst>
        </pc:picChg>
        <pc:picChg chg="del">
          <ac:chgData name="Vieira Ferreira, Júlio" userId="b0398a4e-5165-4128-b747-904da519835a" providerId="ADAL" clId="{93A9F376-2DE9-4B12-A4DE-FFF2133995B9}" dt="2022-07-10T21:19:10.181" v="6937" actId="478"/>
          <ac:picMkLst>
            <pc:docMk/>
            <pc:sldMk cId="1990743191" sldId="680"/>
            <ac:picMk id="24" creationId="{576EE1D3-F97F-413A-9C4F-95483FFBAA5C}"/>
          </ac:picMkLst>
        </pc:picChg>
        <pc:picChg chg="add mod">
          <ac:chgData name="Vieira Ferreira, Júlio" userId="b0398a4e-5165-4128-b747-904da519835a" providerId="ADAL" clId="{93A9F376-2DE9-4B12-A4DE-FFF2133995B9}" dt="2022-07-10T21:31:00.186" v="6966" actId="14100"/>
          <ac:picMkLst>
            <pc:docMk/>
            <pc:sldMk cId="1990743191" sldId="680"/>
            <ac:picMk id="25" creationId="{9B745D4C-00E2-4F91-B7E4-411D33599510}"/>
          </ac:picMkLst>
        </pc:picChg>
        <pc:picChg chg="del mod">
          <ac:chgData name="Vieira Ferreira, Júlio" userId="b0398a4e-5165-4128-b747-904da519835a" providerId="ADAL" clId="{93A9F376-2DE9-4B12-A4DE-FFF2133995B9}" dt="2022-07-10T21:19:45.197" v="6944" actId="478"/>
          <ac:picMkLst>
            <pc:docMk/>
            <pc:sldMk cId="1990743191" sldId="680"/>
            <ac:picMk id="26" creationId="{BCCD06E3-947A-4351-86A5-0DCE0F3714E2}"/>
          </ac:picMkLst>
        </pc:picChg>
        <pc:picChg chg="mod">
          <ac:chgData name="Vieira Ferreira, Júlio" userId="b0398a4e-5165-4128-b747-904da519835a" providerId="ADAL" clId="{93A9F376-2DE9-4B12-A4DE-FFF2133995B9}" dt="2022-07-10T21:29:45.518" v="6960" actId="14100"/>
          <ac:picMkLst>
            <pc:docMk/>
            <pc:sldMk cId="1990743191" sldId="680"/>
            <ac:picMk id="28" creationId="{DEAABE47-D0C5-412E-B930-1BD7098F56FA}"/>
          </ac:picMkLst>
        </pc:picChg>
        <pc:picChg chg="add mod">
          <ac:chgData name="Vieira Ferreira, Júlio" userId="b0398a4e-5165-4128-b747-904da519835a" providerId="ADAL" clId="{93A9F376-2DE9-4B12-A4DE-FFF2133995B9}" dt="2022-07-10T21:32:24.065" v="6969" actId="1076"/>
          <ac:picMkLst>
            <pc:docMk/>
            <pc:sldMk cId="1990743191" sldId="680"/>
            <ac:picMk id="29" creationId="{FBE1DB25-3CCC-4D6B-95C5-F70C19142195}"/>
          </ac:picMkLst>
        </pc:picChg>
      </pc:sldChg>
      <pc:sldChg chg="delSp modSp add mod">
        <pc:chgData name="Vieira Ferreira, Júlio" userId="b0398a4e-5165-4128-b747-904da519835a" providerId="ADAL" clId="{93A9F376-2DE9-4B12-A4DE-FFF2133995B9}" dt="2022-07-10T21:19:38.440" v="6943" actId="1076"/>
        <pc:sldMkLst>
          <pc:docMk/>
          <pc:sldMk cId="1102461220" sldId="681"/>
        </pc:sldMkLst>
        <pc:picChg chg="mod">
          <ac:chgData name="Vieira Ferreira, Júlio" userId="b0398a4e-5165-4128-b747-904da519835a" providerId="ADAL" clId="{93A9F376-2DE9-4B12-A4DE-FFF2133995B9}" dt="2022-07-10T21:19:38.440" v="6943" actId="1076"/>
          <ac:picMkLst>
            <pc:docMk/>
            <pc:sldMk cId="1102461220" sldId="681"/>
            <ac:picMk id="26" creationId="{BCCD06E3-947A-4351-86A5-0DCE0F3714E2}"/>
          </ac:picMkLst>
        </pc:picChg>
        <pc:picChg chg="del">
          <ac:chgData name="Vieira Ferreira, Júlio" userId="b0398a4e-5165-4128-b747-904da519835a" providerId="ADAL" clId="{93A9F376-2DE9-4B12-A4DE-FFF2133995B9}" dt="2022-07-10T21:19:29.594" v="6941" actId="478"/>
          <ac:picMkLst>
            <pc:docMk/>
            <pc:sldMk cId="1102461220" sldId="681"/>
            <ac:picMk id="28" creationId="{DEAABE47-D0C5-412E-B930-1BD7098F56FA}"/>
          </ac:picMkLst>
        </pc:picChg>
      </pc:sldChg>
      <pc:sldChg chg="delSp modSp add mod ord">
        <pc:chgData name="Vieira Ferreira, Júlio" userId="b0398a4e-5165-4128-b747-904da519835a" providerId="ADAL" clId="{93A9F376-2DE9-4B12-A4DE-FFF2133995B9}" dt="2022-07-10T21:37:48.252" v="7082" actId="12"/>
        <pc:sldMkLst>
          <pc:docMk/>
          <pc:sldMk cId="1551128847" sldId="682"/>
        </pc:sldMkLst>
        <pc:spChg chg="mod">
          <ac:chgData name="Vieira Ferreira, Júlio" userId="b0398a4e-5165-4128-b747-904da519835a" providerId="ADAL" clId="{93A9F376-2DE9-4B12-A4DE-FFF2133995B9}" dt="2022-07-10T21:36:03.725" v="7043" actId="6549"/>
          <ac:spMkLst>
            <pc:docMk/>
            <pc:sldMk cId="1551128847" sldId="682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93A9F376-2DE9-4B12-A4DE-FFF2133995B9}" dt="2022-07-10T21:37:48.252" v="7082" actId="12"/>
          <ac:spMkLst>
            <pc:docMk/>
            <pc:sldMk cId="1551128847" sldId="682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93A9F376-2DE9-4B12-A4DE-FFF2133995B9}" dt="2022-07-10T21:34:26.813" v="6979" actId="478"/>
          <ac:picMkLst>
            <pc:docMk/>
            <pc:sldMk cId="1551128847" sldId="682"/>
            <ac:picMk id="6" creationId="{E9CE4DC6-793E-48C7-9112-9AF4DF57B1D9}"/>
          </ac:picMkLst>
        </pc:picChg>
      </pc:sldChg>
      <pc:sldChg chg="modSp add mod">
        <pc:chgData name="Vieira Ferreira, Júlio" userId="b0398a4e-5165-4128-b747-904da519835a" providerId="ADAL" clId="{93A9F376-2DE9-4B12-A4DE-FFF2133995B9}" dt="2022-08-08T18:37:55.448" v="8054" actId="20577"/>
        <pc:sldMkLst>
          <pc:docMk/>
          <pc:sldMk cId="2934403591" sldId="683"/>
        </pc:sldMkLst>
        <pc:spChg chg="mod">
          <ac:chgData name="Vieira Ferreira, Júlio" userId="b0398a4e-5165-4128-b747-904da519835a" providerId="ADAL" clId="{93A9F376-2DE9-4B12-A4DE-FFF2133995B9}" dt="2022-08-08T18:37:55.448" v="8054" actId="20577"/>
          <ac:spMkLst>
            <pc:docMk/>
            <pc:sldMk cId="2934403591" sldId="683"/>
            <ac:spMk id="12" creationId="{8F35EEE0-A019-4056-A4CF-265DA33D0569}"/>
          </ac:spMkLst>
        </pc:spChg>
      </pc:sldChg>
      <pc:sldChg chg="addSp delSp modSp add mod ord">
        <pc:chgData name="Vieira Ferreira, Júlio" userId="b0398a4e-5165-4128-b747-904da519835a" providerId="ADAL" clId="{93A9F376-2DE9-4B12-A4DE-FFF2133995B9}" dt="2022-07-10T22:04:17.499" v="7137" actId="6549"/>
        <pc:sldMkLst>
          <pc:docMk/>
          <pc:sldMk cId="2875325533" sldId="684"/>
        </pc:sldMkLst>
        <pc:spChg chg="mod">
          <ac:chgData name="Vieira Ferreira, Júlio" userId="b0398a4e-5165-4128-b747-904da519835a" providerId="ADAL" clId="{93A9F376-2DE9-4B12-A4DE-FFF2133995B9}" dt="2022-07-10T22:04:17.499" v="7137" actId="6549"/>
          <ac:spMkLst>
            <pc:docMk/>
            <pc:sldMk cId="2875325533" sldId="684"/>
            <ac:spMk id="2" creationId="{AD0E9C4C-A9BF-440B-A91B-7B9CD5585DAE}"/>
          </ac:spMkLst>
        </pc:spChg>
        <pc:picChg chg="add mod">
          <ac:chgData name="Vieira Ferreira, Júlio" userId="b0398a4e-5165-4128-b747-904da519835a" providerId="ADAL" clId="{93A9F376-2DE9-4B12-A4DE-FFF2133995B9}" dt="2022-07-10T22:04:01.703" v="7117" actId="14100"/>
          <ac:picMkLst>
            <pc:docMk/>
            <pc:sldMk cId="2875325533" sldId="684"/>
            <ac:picMk id="5" creationId="{F0CFD963-F446-43FA-ADBE-0DCA1E3561B3}"/>
          </ac:picMkLst>
        </pc:picChg>
        <pc:picChg chg="del">
          <ac:chgData name="Vieira Ferreira, Júlio" userId="b0398a4e-5165-4128-b747-904da519835a" providerId="ADAL" clId="{93A9F376-2DE9-4B12-A4DE-FFF2133995B9}" dt="2022-07-10T22:03:53.656" v="7113" actId="478"/>
          <ac:picMkLst>
            <pc:docMk/>
            <pc:sldMk cId="2875325533" sldId="684"/>
            <ac:picMk id="6" creationId="{9A01B671-B471-416D-8D1D-205CD44E2853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10T22:05:14.077" v="7146" actId="1076"/>
        <pc:sldMkLst>
          <pc:docMk/>
          <pc:sldMk cId="3916543856" sldId="685"/>
        </pc:sldMkLst>
        <pc:picChg chg="del">
          <ac:chgData name="Vieira Ferreira, Júlio" userId="b0398a4e-5165-4128-b747-904da519835a" providerId="ADAL" clId="{93A9F376-2DE9-4B12-A4DE-FFF2133995B9}" dt="2022-07-10T22:04:57.746" v="7139" actId="478"/>
          <ac:picMkLst>
            <pc:docMk/>
            <pc:sldMk cId="3916543856" sldId="685"/>
            <ac:picMk id="5" creationId="{F0CFD963-F446-43FA-ADBE-0DCA1E3561B3}"/>
          </ac:picMkLst>
        </pc:picChg>
        <pc:picChg chg="add mod">
          <ac:chgData name="Vieira Ferreira, Júlio" userId="b0398a4e-5165-4128-b747-904da519835a" providerId="ADAL" clId="{93A9F376-2DE9-4B12-A4DE-FFF2133995B9}" dt="2022-07-10T22:05:14.077" v="7146" actId="1076"/>
          <ac:picMkLst>
            <pc:docMk/>
            <pc:sldMk cId="3916543856" sldId="685"/>
            <ac:picMk id="6" creationId="{7F4F63C9-BF7B-41E5-B993-B81465FD1C4E}"/>
          </ac:picMkLst>
        </pc:picChg>
      </pc:sldChg>
      <pc:sldChg chg="addSp delSp modSp add mod ord">
        <pc:chgData name="Vieira Ferreira, Júlio" userId="b0398a4e-5165-4128-b747-904da519835a" providerId="ADAL" clId="{93A9F376-2DE9-4B12-A4DE-FFF2133995B9}" dt="2022-07-10T22:11:00.721" v="7153"/>
        <pc:sldMkLst>
          <pc:docMk/>
          <pc:sldMk cId="550896981" sldId="686"/>
        </pc:sldMkLst>
        <pc:picChg chg="add mod">
          <ac:chgData name="Vieira Ferreira, Júlio" userId="b0398a4e-5165-4128-b747-904da519835a" providerId="ADAL" clId="{93A9F376-2DE9-4B12-A4DE-FFF2133995B9}" dt="2022-07-10T22:10:58.737" v="7151" actId="1076"/>
          <ac:picMkLst>
            <pc:docMk/>
            <pc:sldMk cId="550896981" sldId="686"/>
            <ac:picMk id="5" creationId="{B3C17D64-50A7-4E5E-AB34-58E45D57ABB7}"/>
          </ac:picMkLst>
        </pc:picChg>
        <pc:picChg chg="del">
          <ac:chgData name="Vieira Ferreira, Júlio" userId="b0398a4e-5165-4128-b747-904da519835a" providerId="ADAL" clId="{93A9F376-2DE9-4B12-A4DE-FFF2133995B9}" dt="2022-07-10T22:10:53.276" v="7148" actId="478"/>
          <ac:picMkLst>
            <pc:docMk/>
            <pc:sldMk cId="550896981" sldId="686"/>
            <ac:picMk id="6" creationId="{7F4F63C9-BF7B-41E5-B993-B81465FD1C4E}"/>
          </ac:picMkLst>
        </pc:picChg>
      </pc:sldChg>
      <pc:sldChg chg="add">
        <pc:chgData name="Vieira Ferreira, Júlio" userId="b0398a4e-5165-4128-b747-904da519835a" providerId="ADAL" clId="{93A9F376-2DE9-4B12-A4DE-FFF2133995B9}" dt="2022-07-10T22:11:07.762" v="7154" actId="2890"/>
        <pc:sldMkLst>
          <pc:docMk/>
          <pc:sldMk cId="878323210" sldId="687"/>
        </pc:sldMkLst>
      </pc:sldChg>
      <pc:sldChg chg="addSp delSp modSp add mod">
        <pc:chgData name="Vieira Ferreira, Júlio" userId="b0398a4e-5165-4128-b747-904da519835a" providerId="ADAL" clId="{93A9F376-2DE9-4B12-A4DE-FFF2133995B9}" dt="2022-07-11T01:02:08.484" v="7161" actId="1076"/>
        <pc:sldMkLst>
          <pc:docMk/>
          <pc:sldMk cId="1961888925" sldId="688"/>
        </pc:sldMkLst>
        <pc:picChg chg="del">
          <ac:chgData name="Vieira Ferreira, Júlio" userId="b0398a4e-5165-4128-b747-904da519835a" providerId="ADAL" clId="{93A9F376-2DE9-4B12-A4DE-FFF2133995B9}" dt="2022-07-10T23:20:27.780" v="7158" actId="478"/>
          <ac:picMkLst>
            <pc:docMk/>
            <pc:sldMk cId="1961888925" sldId="688"/>
            <ac:picMk id="5" creationId="{B3C17D64-50A7-4E5E-AB34-58E45D57ABB7}"/>
          </ac:picMkLst>
        </pc:picChg>
        <pc:picChg chg="add">
          <ac:chgData name="Vieira Ferreira, Júlio" userId="b0398a4e-5165-4128-b747-904da519835a" providerId="ADAL" clId="{93A9F376-2DE9-4B12-A4DE-FFF2133995B9}" dt="2022-07-10T23:20:29.148" v="7159" actId="22"/>
          <ac:picMkLst>
            <pc:docMk/>
            <pc:sldMk cId="1961888925" sldId="688"/>
            <ac:picMk id="6" creationId="{06406905-21B3-47BE-AB9B-A4E088319E7B}"/>
          </ac:picMkLst>
        </pc:picChg>
        <pc:picChg chg="add mod">
          <ac:chgData name="Vieira Ferreira, Júlio" userId="b0398a4e-5165-4128-b747-904da519835a" providerId="ADAL" clId="{93A9F376-2DE9-4B12-A4DE-FFF2133995B9}" dt="2022-07-11T01:02:08.484" v="7161" actId="1076"/>
          <ac:picMkLst>
            <pc:docMk/>
            <pc:sldMk cId="1961888925" sldId="688"/>
            <ac:picMk id="10" creationId="{4AE4DFA6-AAAB-4E42-9FC2-B0BD86193C05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20T23:25:06.346" v="7718" actId="6549"/>
        <pc:sldMkLst>
          <pc:docMk/>
          <pc:sldMk cId="3627577365" sldId="689"/>
        </pc:sldMkLst>
        <pc:spChg chg="mod">
          <ac:chgData name="Vieira Ferreira, Júlio" userId="b0398a4e-5165-4128-b747-904da519835a" providerId="ADAL" clId="{93A9F376-2DE9-4B12-A4DE-FFF2133995B9}" dt="2022-07-20T23:25:06.346" v="7718" actId="6549"/>
          <ac:spMkLst>
            <pc:docMk/>
            <pc:sldMk cId="3627577365" sldId="689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93A9F376-2DE9-4B12-A4DE-FFF2133995B9}" dt="2022-07-20T22:55:56.150" v="7294" actId="478"/>
          <ac:picMkLst>
            <pc:docMk/>
            <pc:sldMk cId="3627577365" sldId="689"/>
            <ac:picMk id="6" creationId="{CAA14D0B-673E-475C-933B-1B3CA094E2CC}"/>
          </ac:picMkLst>
        </pc:picChg>
        <pc:picChg chg="add mod">
          <ac:chgData name="Vieira Ferreira, Júlio" userId="b0398a4e-5165-4128-b747-904da519835a" providerId="ADAL" clId="{93A9F376-2DE9-4B12-A4DE-FFF2133995B9}" dt="2022-07-20T23:19:33.335" v="7679" actId="1076"/>
          <ac:picMkLst>
            <pc:docMk/>
            <pc:sldMk cId="3627577365" sldId="689"/>
            <ac:picMk id="9" creationId="{36CCB7F6-6788-473C-9539-2947E88F45CA}"/>
          </ac:picMkLst>
        </pc:picChg>
        <pc:picChg chg="add mod">
          <ac:chgData name="Vieira Ferreira, Júlio" userId="b0398a4e-5165-4128-b747-904da519835a" providerId="ADAL" clId="{93A9F376-2DE9-4B12-A4DE-FFF2133995B9}" dt="2022-07-20T23:19:36.101" v="7681" actId="1076"/>
          <ac:picMkLst>
            <pc:docMk/>
            <pc:sldMk cId="3627577365" sldId="689"/>
            <ac:picMk id="11" creationId="{B792B9FD-7D64-4178-B667-9531F3594CBB}"/>
          </ac:picMkLst>
        </pc:picChg>
      </pc:sldChg>
      <pc:sldChg chg="addSp modSp add mod ord">
        <pc:chgData name="Vieira Ferreira, Júlio" userId="b0398a4e-5165-4128-b747-904da519835a" providerId="ADAL" clId="{93A9F376-2DE9-4B12-A4DE-FFF2133995B9}" dt="2022-07-20T23:01:35.103" v="7389" actId="20577"/>
        <pc:sldMkLst>
          <pc:docMk/>
          <pc:sldMk cId="1897862321" sldId="690"/>
        </pc:sldMkLst>
        <pc:spChg chg="mod">
          <ac:chgData name="Vieira Ferreira, Júlio" userId="b0398a4e-5165-4128-b747-904da519835a" providerId="ADAL" clId="{93A9F376-2DE9-4B12-A4DE-FFF2133995B9}" dt="2022-07-20T23:01:35.103" v="7389" actId="20577"/>
          <ac:spMkLst>
            <pc:docMk/>
            <pc:sldMk cId="1897862321" sldId="690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7-20T22:58:56.430" v="7346" actId="14100"/>
          <ac:picMkLst>
            <pc:docMk/>
            <pc:sldMk cId="1897862321" sldId="690"/>
            <ac:picMk id="6" creationId="{AA4E5030-3716-43EB-B010-589078EA7E6D}"/>
          </ac:picMkLst>
        </pc:picChg>
        <pc:picChg chg="add mod">
          <ac:chgData name="Vieira Ferreira, Júlio" userId="b0398a4e-5165-4128-b747-904da519835a" providerId="ADAL" clId="{93A9F376-2DE9-4B12-A4DE-FFF2133995B9}" dt="2022-07-20T22:58:53.978" v="7345" actId="1076"/>
          <ac:picMkLst>
            <pc:docMk/>
            <pc:sldMk cId="1897862321" sldId="690"/>
            <ac:picMk id="10" creationId="{33C7D5EB-AD24-40CB-BBE0-5E61C2B0F246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20T23:14:03.301" v="7658" actId="20577"/>
        <pc:sldMkLst>
          <pc:docMk/>
          <pc:sldMk cId="4062577189" sldId="691"/>
        </pc:sldMkLst>
        <pc:spChg chg="mod">
          <ac:chgData name="Vieira Ferreira, Júlio" userId="b0398a4e-5165-4128-b747-904da519835a" providerId="ADAL" clId="{93A9F376-2DE9-4B12-A4DE-FFF2133995B9}" dt="2022-07-20T23:14:03.301" v="7658" actId="20577"/>
          <ac:spMkLst>
            <pc:docMk/>
            <pc:sldMk cId="4062577189" sldId="691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93A9F376-2DE9-4B12-A4DE-FFF2133995B9}" dt="2022-07-20T23:04:21.165" v="7465" actId="478"/>
          <ac:picMkLst>
            <pc:docMk/>
            <pc:sldMk cId="4062577189" sldId="691"/>
            <ac:picMk id="6" creationId="{AA4E5030-3716-43EB-B010-589078EA7E6D}"/>
          </ac:picMkLst>
        </pc:picChg>
        <pc:picChg chg="add mod">
          <ac:chgData name="Vieira Ferreira, Júlio" userId="b0398a4e-5165-4128-b747-904da519835a" providerId="ADAL" clId="{93A9F376-2DE9-4B12-A4DE-FFF2133995B9}" dt="2022-07-20T23:05:41.302" v="7535" actId="1076"/>
          <ac:picMkLst>
            <pc:docMk/>
            <pc:sldMk cId="4062577189" sldId="691"/>
            <ac:picMk id="9" creationId="{B9427E7E-722A-4FD3-89EC-1C5F54846C92}"/>
          </ac:picMkLst>
        </pc:picChg>
        <pc:picChg chg="del">
          <ac:chgData name="Vieira Ferreira, Júlio" userId="b0398a4e-5165-4128-b747-904da519835a" providerId="ADAL" clId="{93A9F376-2DE9-4B12-A4DE-FFF2133995B9}" dt="2022-07-20T23:04:21.892" v="7466" actId="478"/>
          <ac:picMkLst>
            <pc:docMk/>
            <pc:sldMk cId="4062577189" sldId="691"/>
            <ac:picMk id="10" creationId="{33C7D5EB-AD24-40CB-BBE0-5E61C2B0F246}"/>
          </ac:picMkLst>
        </pc:picChg>
        <pc:picChg chg="add mod">
          <ac:chgData name="Vieira Ferreira, Júlio" userId="b0398a4e-5165-4128-b747-904da519835a" providerId="ADAL" clId="{93A9F376-2DE9-4B12-A4DE-FFF2133995B9}" dt="2022-07-20T23:05:42.788" v="7536" actId="1076"/>
          <ac:picMkLst>
            <pc:docMk/>
            <pc:sldMk cId="4062577189" sldId="691"/>
            <ac:picMk id="12" creationId="{3A830841-492B-46EF-AEAD-1DDD760766E2}"/>
          </ac:picMkLst>
        </pc:picChg>
      </pc:sldChg>
      <pc:sldChg chg="addSp modSp add mod">
        <pc:chgData name="Vieira Ferreira, Júlio" userId="b0398a4e-5165-4128-b747-904da519835a" providerId="ADAL" clId="{93A9F376-2DE9-4B12-A4DE-FFF2133995B9}" dt="2022-07-20T23:35:07.241" v="7820" actId="20577"/>
        <pc:sldMkLst>
          <pc:docMk/>
          <pc:sldMk cId="178049862" sldId="692"/>
        </pc:sldMkLst>
        <pc:spChg chg="mod">
          <ac:chgData name="Vieira Ferreira, Júlio" userId="b0398a4e-5165-4128-b747-904da519835a" providerId="ADAL" clId="{93A9F376-2DE9-4B12-A4DE-FFF2133995B9}" dt="2022-07-20T23:35:07.241" v="7820" actId="20577"/>
          <ac:spMkLst>
            <pc:docMk/>
            <pc:sldMk cId="178049862" sldId="692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7-20T23:35:04.680" v="7819" actId="1076"/>
          <ac:picMkLst>
            <pc:docMk/>
            <pc:sldMk cId="178049862" sldId="692"/>
            <ac:picMk id="6" creationId="{46D97C51-B3B8-4BE9-9BCD-66E72A3BE98F}"/>
          </ac:picMkLst>
        </pc:picChg>
        <pc:picChg chg="add mod">
          <ac:chgData name="Vieira Ferreira, Júlio" userId="b0398a4e-5165-4128-b747-904da519835a" providerId="ADAL" clId="{93A9F376-2DE9-4B12-A4DE-FFF2133995B9}" dt="2022-07-20T23:34:25.281" v="7749" actId="1076"/>
          <ac:picMkLst>
            <pc:docMk/>
            <pc:sldMk cId="178049862" sldId="692"/>
            <ac:picMk id="10" creationId="{BA359B16-6D0E-40B7-AC96-B7A97F5E5050}"/>
          </ac:picMkLst>
        </pc:picChg>
        <pc:picChg chg="add mod">
          <ac:chgData name="Vieira Ferreira, Júlio" userId="b0398a4e-5165-4128-b747-904da519835a" providerId="ADAL" clId="{93A9F376-2DE9-4B12-A4DE-FFF2133995B9}" dt="2022-07-20T23:33:12.165" v="7746" actId="1076"/>
          <ac:picMkLst>
            <pc:docMk/>
            <pc:sldMk cId="178049862" sldId="692"/>
            <ac:picMk id="12" creationId="{B06706E2-E293-41C5-9E82-64587B77F89C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7-20T23:27:12.115" v="7735" actId="14100"/>
        <pc:sldMkLst>
          <pc:docMk/>
          <pc:sldMk cId="782124403" sldId="693"/>
        </pc:sldMkLst>
        <pc:spChg chg="mod">
          <ac:chgData name="Vieira Ferreira, Júlio" userId="b0398a4e-5165-4128-b747-904da519835a" providerId="ADAL" clId="{93A9F376-2DE9-4B12-A4DE-FFF2133995B9}" dt="2022-07-20T23:22:58.865" v="7708" actId="6549"/>
          <ac:spMkLst>
            <pc:docMk/>
            <pc:sldMk cId="782124403" sldId="693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7-20T23:23:07.740" v="7712" actId="1076"/>
          <ac:picMkLst>
            <pc:docMk/>
            <pc:sldMk cId="782124403" sldId="693"/>
            <ac:picMk id="6" creationId="{28900BD4-1764-4914-B9C0-0C3BE45E6A9D}"/>
          </ac:picMkLst>
        </pc:picChg>
        <pc:picChg chg="del">
          <ac:chgData name="Vieira Ferreira, Júlio" userId="b0398a4e-5165-4128-b747-904da519835a" providerId="ADAL" clId="{93A9F376-2DE9-4B12-A4DE-FFF2133995B9}" dt="2022-07-20T23:22:53.784" v="7700" actId="478"/>
          <ac:picMkLst>
            <pc:docMk/>
            <pc:sldMk cId="782124403" sldId="693"/>
            <ac:picMk id="9" creationId="{36CCB7F6-6788-473C-9539-2947E88F45CA}"/>
          </ac:picMkLst>
        </pc:picChg>
        <pc:picChg chg="del">
          <ac:chgData name="Vieira Ferreira, Júlio" userId="b0398a4e-5165-4128-b747-904da519835a" providerId="ADAL" clId="{93A9F376-2DE9-4B12-A4DE-FFF2133995B9}" dt="2022-07-20T23:22:54.394" v="7701" actId="478"/>
          <ac:picMkLst>
            <pc:docMk/>
            <pc:sldMk cId="782124403" sldId="693"/>
            <ac:picMk id="11" creationId="{B792B9FD-7D64-4178-B667-9531F3594CBB}"/>
          </ac:picMkLst>
        </pc:picChg>
        <pc:picChg chg="add del mod">
          <ac:chgData name="Vieira Ferreira, Júlio" userId="b0398a4e-5165-4128-b747-904da519835a" providerId="ADAL" clId="{93A9F376-2DE9-4B12-A4DE-FFF2133995B9}" dt="2022-07-20T23:24:46.757" v="7715" actId="478"/>
          <ac:picMkLst>
            <pc:docMk/>
            <pc:sldMk cId="782124403" sldId="693"/>
            <ac:picMk id="12" creationId="{FB7B623C-0C5D-4FEC-A97B-6B0958B9D7E2}"/>
          </ac:picMkLst>
        </pc:picChg>
        <pc:picChg chg="add mod">
          <ac:chgData name="Vieira Ferreira, Júlio" userId="b0398a4e-5165-4128-b747-904da519835a" providerId="ADAL" clId="{93A9F376-2DE9-4B12-A4DE-FFF2133995B9}" dt="2022-07-20T23:24:51.320" v="7717" actId="1076"/>
          <ac:picMkLst>
            <pc:docMk/>
            <pc:sldMk cId="782124403" sldId="693"/>
            <ac:picMk id="14" creationId="{82C6A2E9-A13F-4323-B445-A52BC06DBE76}"/>
          </ac:picMkLst>
        </pc:picChg>
        <pc:picChg chg="add mod">
          <ac:chgData name="Vieira Ferreira, Júlio" userId="b0398a4e-5165-4128-b747-904da519835a" providerId="ADAL" clId="{93A9F376-2DE9-4B12-A4DE-FFF2133995B9}" dt="2022-07-20T23:27:05.848" v="7733" actId="14100"/>
          <ac:picMkLst>
            <pc:docMk/>
            <pc:sldMk cId="782124403" sldId="693"/>
            <ac:picMk id="16" creationId="{E1A7D63E-1E7D-4D2F-90F1-FE7A29C6132F}"/>
          </ac:picMkLst>
        </pc:picChg>
        <pc:picChg chg="add mod">
          <ac:chgData name="Vieira Ferreira, Júlio" userId="b0398a4e-5165-4128-b747-904da519835a" providerId="ADAL" clId="{93A9F376-2DE9-4B12-A4DE-FFF2133995B9}" dt="2022-07-20T23:27:12.115" v="7735" actId="14100"/>
          <ac:picMkLst>
            <pc:docMk/>
            <pc:sldMk cId="782124403" sldId="693"/>
            <ac:picMk id="18" creationId="{E930B19F-8839-4DD6-9241-991195377043}"/>
          </ac:picMkLst>
        </pc:picChg>
      </pc:sldChg>
      <pc:sldChg chg="addSp modSp add mod ord">
        <pc:chgData name="Vieira Ferreira, Júlio" userId="b0398a4e-5165-4128-b747-904da519835a" providerId="ADAL" clId="{93A9F376-2DE9-4B12-A4DE-FFF2133995B9}" dt="2022-07-20T23:46:05.652" v="7887" actId="20577"/>
        <pc:sldMkLst>
          <pc:docMk/>
          <pc:sldMk cId="2142706706" sldId="694"/>
        </pc:sldMkLst>
        <pc:spChg chg="mod">
          <ac:chgData name="Vieira Ferreira, Júlio" userId="b0398a4e-5165-4128-b747-904da519835a" providerId="ADAL" clId="{93A9F376-2DE9-4B12-A4DE-FFF2133995B9}" dt="2022-07-20T23:46:05.652" v="7887" actId="20577"/>
          <ac:spMkLst>
            <pc:docMk/>
            <pc:sldMk cId="2142706706" sldId="694"/>
            <ac:spMk id="4" creationId="{398133E7-5D42-4BC5-A3A6-3C73FB7E1F07}"/>
          </ac:spMkLst>
        </pc:spChg>
        <pc:picChg chg="add mod">
          <ac:chgData name="Vieira Ferreira, Júlio" userId="b0398a4e-5165-4128-b747-904da519835a" providerId="ADAL" clId="{93A9F376-2DE9-4B12-A4DE-FFF2133995B9}" dt="2022-07-20T23:44:02.205" v="7824" actId="1076"/>
          <ac:picMkLst>
            <pc:docMk/>
            <pc:sldMk cId="2142706706" sldId="694"/>
            <ac:picMk id="6" creationId="{040C43EA-00C1-4347-848E-0D5048AD328C}"/>
          </ac:picMkLst>
        </pc:picChg>
      </pc:sldChg>
      <pc:sldChg chg="add">
        <pc:chgData name="Vieira Ferreira, Júlio" userId="b0398a4e-5165-4128-b747-904da519835a" providerId="ADAL" clId="{93A9F376-2DE9-4B12-A4DE-FFF2133995B9}" dt="2022-07-20T23:43:38.196" v="7821" actId="2890"/>
        <pc:sldMkLst>
          <pc:docMk/>
          <pc:sldMk cId="227185395" sldId="695"/>
        </pc:sldMkLst>
      </pc:sldChg>
      <pc:sldChg chg="delSp modSp add mod ord">
        <pc:chgData name="Vieira Ferreira, Júlio" userId="b0398a4e-5165-4128-b747-904da519835a" providerId="ADAL" clId="{93A9F376-2DE9-4B12-A4DE-FFF2133995B9}" dt="2022-08-11T11:26:42.772" v="9189"/>
        <pc:sldMkLst>
          <pc:docMk/>
          <pc:sldMk cId="1458408469" sldId="696"/>
        </pc:sldMkLst>
        <pc:spChg chg="mod">
          <ac:chgData name="Vieira Ferreira, Júlio" userId="b0398a4e-5165-4128-b747-904da519835a" providerId="ADAL" clId="{93A9F376-2DE9-4B12-A4DE-FFF2133995B9}" dt="2022-08-11T11:26:42.772" v="9189"/>
          <ac:spMkLst>
            <pc:docMk/>
            <pc:sldMk cId="1458408469" sldId="696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93A9F376-2DE9-4B12-A4DE-FFF2133995B9}" dt="2022-08-04T13:37:37.590" v="8033" actId="6549"/>
          <ac:spMkLst>
            <pc:docMk/>
            <pc:sldMk cId="1458408469" sldId="696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93A9F376-2DE9-4B12-A4DE-FFF2133995B9}" dt="2022-08-04T13:32:25.266" v="7892" actId="478"/>
          <ac:picMkLst>
            <pc:docMk/>
            <pc:sldMk cId="1458408469" sldId="696"/>
            <ac:picMk id="6" creationId="{1187FB57-0120-432B-8658-A03FA2B3E7FC}"/>
          </ac:picMkLst>
        </pc:picChg>
      </pc:sldChg>
      <pc:sldChg chg="addSp delSp modSp add mod ord">
        <pc:chgData name="Vieira Ferreira, Júlio" userId="b0398a4e-5165-4128-b747-904da519835a" providerId="ADAL" clId="{93A9F376-2DE9-4B12-A4DE-FFF2133995B9}" dt="2022-08-11T11:26:29.556" v="9188" actId="20577"/>
        <pc:sldMkLst>
          <pc:docMk/>
          <pc:sldMk cId="3085359097" sldId="697"/>
        </pc:sldMkLst>
        <pc:spChg chg="mod">
          <ac:chgData name="Vieira Ferreira, Júlio" userId="b0398a4e-5165-4128-b747-904da519835a" providerId="ADAL" clId="{93A9F376-2DE9-4B12-A4DE-FFF2133995B9}" dt="2022-08-11T11:26:29.556" v="9188" actId="20577"/>
          <ac:spMkLst>
            <pc:docMk/>
            <pc:sldMk cId="3085359097" sldId="697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93A9F376-2DE9-4B12-A4DE-FFF2133995B9}" dt="2022-08-11T11:25:49.345" v="9175" actId="255"/>
          <ac:spMkLst>
            <pc:docMk/>
            <pc:sldMk cId="3085359097" sldId="697"/>
            <ac:spMk id="4" creationId="{398133E7-5D42-4BC5-A3A6-3C73FB7E1F07}"/>
          </ac:spMkLst>
        </pc:spChg>
        <pc:picChg chg="del">
          <ac:chgData name="Vieira Ferreira, Júlio" userId="b0398a4e-5165-4128-b747-904da519835a" providerId="ADAL" clId="{93A9F376-2DE9-4B12-A4DE-FFF2133995B9}" dt="2022-08-11T11:22:51.951" v="9141" actId="478"/>
          <ac:picMkLst>
            <pc:docMk/>
            <pc:sldMk cId="3085359097" sldId="697"/>
            <ac:picMk id="6" creationId="{1187FB57-0120-432B-8658-A03FA2B3E7FC}"/>
          </ac:picMkLst>
        </pc:picChg>
        <pc:picChg chg="add mod">
          <ac:chgData name="Vieira Ferreira, Júlio" userId="b0398a4e-5165-4128-b747-904da519835a" providerId="ADAL" clId="{93A9F376-2DE9-4B12-A4DE-FFF2133995B9}" dt="2022-08-11T11:26:20.400" v="9178" actId="1076"/>
          <ac:picMkLst>
            <pc:docMk/>
            <pc:sldMk cId="3085359097" sldId="697"/>
            <ac:picMk id="10" creationId="{ADF7D0CF-C8CA-464D-A280-0D6DEE958BDB}"/>
          </ac:picMkLst>
        </pc:picChg>
      </pc:sldChg>
      <pc:sldChg chg="addSp add mod">
        <pc:chgData name="Vieira Ferreira, Júlio" userId="b0398a4e-5165-4128-b747-904da519835a" providerId="ADAL" clId="{93A9F376-2DE9-4B12-A4DE-FFF2133995B9}" dt="2022-08-04T20:40:46.831" v="8040" actId="22"/>
        <pc:sldMkLst>
          <pc:docMk/>
          <pc:sldMk cId="1789247155" sldId="698"/>
        </pc:sldMkLst>
        <pc:picChg chg="add">
          <ac:chgData name="Vieira Ferreira, Júlio" userId="b0398a4e-5165-4128-b747-904da519835a" providerId="ADAL" clId="{93A9F376-2DE9-4B12-A4DE-FFF2133995B9}" dt="2022-08-04T20:40:46.831" v="8040" actId="22"/>
          <ac:picMkLst>
            <pc:docMk/>
            <pc:sldMk cId="1789247155" sldId="698"/>
            <ac:picMk id="5" creationId="{0EE02AE5-1AF2-4692-97E6-9EE8001F5516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8-08T20:36:38.800" v="8311"/>
        <pc:sldMkLst>
          <pc:docMk/>
          <pc:sldMk cId="2012094964" sldId="699"/>
        </pc:sldMkLst>
        <pc:spChg chg="mod">
          <ac:chgData name="Vieira Ferreira, Júlio" userId="b0398a4e-5165-4128-b747-904da519835a" providerId="ADAL" clId="{93A9F376-2DE9-4B12-A4DE-FFF2133995B9}" dt="2022-08-08T20:36:38.800" v="8311"/>
          <ac:spMkLst>
            <pc:docMk/>
            <pc:sldMk cId="2012094964" sldId="699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93A9F376-2DE9-4B12-A4DE-FFF2133995B9}" dt="2022-08-08T18:59:21.851" v="8128" actId="20577"/>
          <ac:spMkLst>
            <pc:docMk/>
            <pc:sldMk cId="2012094964" sldId="699"/>
            <ac:spMk id="12" creationId="{8F35EEE0-A019-4056-A4CF-265DA33D0569}"/>
          </ac:spMkLst>
        </pc:spChg>
        <pc:picChg chg="del">
          <ac:chgData name="Vieira Ferreira, Júlio" userId="b0398a4e-5165-4128-b747-904da519835a" providerId="ADAL" clId="{93A9F376-2DE9-4B12-A4DE-FFF2133995B9}" dt="2022-08-08T18:45:19.360" v="8071" actId="478"/>
          <ac:picMkLst>
            <pc:docMk/>
            <pc:sldMk cId="2012094964" sldId="699"/>
            <ac:picMk id="5" creationId="{0EE02AE5-1AF2-4692-97E6-9EE8001F5516}"/>
          </ac:picMkLst>
        </pc:picChg>
        <pc:picChg chg="add mod">
          <ac:chgData name="Vieira Ferreira, Júlio" userId="b0398a4e-5165-4128-b747-904da519835a" providerId="ADAL" clId="{93A9F376-2DE9-4B12-A4DE-FFF2133995B9}" dt="2022-08-08T20:23:43.408" v="8136" actId="1076"/>
          <ac:picMkLst>
            <pc:docMk/>
            <pc:sldMk cId="2012094964" sldId="699"/>
            <ac:picMk id="6" creationId="{E8A2A9B6-9615-421E-BD40-97DD7942052F}"/>
          </ac:picMkLst>
        </pc:picChg>
        <pc:picChg chg="add mod">
          <ac:chgData name="Vieira Ferreira, Júlio" userId="b0398a4e-5165-4128-b747-904da519835a" providerId="ADAL" clId="{93A9F376-2DE9-4B12-A4DE-FFF2133995B9}" dt="2022-08-08T20:23:40.427" v="8135" actId="1076"/>
          <ac:picMkLst>
            <pc:docMk/>
            <pc:sldMk cId="2012094964" sldId="699"/>
            <ac:picMk id="8" creationId="{E872AD6A-3ECD-47CD-A1BD-787A389E957D}"/>
          </ac:picMkLst>
        </pc:picChg>
      </pc:sldChg>
      <pc:sldChg chg="addSp modSp add mod ord">
        <pc:chgData name="Vieira Ferreira, Júlio" userId="b0398a4e-5165-4128-b747-904da519835a" providerId="ADAL" clId="{93A9F376-2DE9-4B12-A4DE-FFF2133995B9}" dt="2022-08-10T11:52:47.374" v="9068"/>
        <pc:sldMkLst>
          <pc:docMk/>
          <pc:sldMk cId="1822525919" sldId="700"/>
        </pc:sldMkLst>
        <pc:spChg chg="mod">
          <ac:chgData name="Vieira Ferreira, Júlio" userId="b0398a4e-5165-4128-b747-904da519835a" providerId="ADAL" clId="{93A9F376-2DE9-4B12-A4DE-FFF2133995B9}" dt="2022-08-10T11:52:38.494" v="9066" actId="20577"/>
          <ac:spMkLst>
            <pc:docMk/>
            <pc:sldMk cId="1822525919" sldId="700"/>
            <ac:spMk id="12" creationId="{8F35EEE0-A019-4056-A4CF-265DA33D0569}"/>
          </ac:spMkLst>
        </pc:spChg>
        <pc:picChg chg="add mod">
          <ac:chgData name="Vieira Ferreira, Júlio" userId="b0398a4e-5165-4128-b747-904da519835a" providerId="ADAL" clId="{93A9F376-2DE9-4B12-A4DE-FFF2133995B9}" dt="2022-08-09T14:19:29.018" v="8408"/>
          <ac:picMkLst>
            <pc:docMk/>
            <pc:sldMk cId="1822525919" sldId="700"/>
            <ac:picMk id="6" creationId="{4C1854BC-361D-453E-A1B0-5234AE20A1D4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8-09T14:19:27.084" v="8407"/>
        <pc:sldMkLst>
          <pc:docMk/>
          <pc:sldMk cId="1120535712" sldId="701"/>
        </pc:sldMkLst>
        <pc:spChg chg="mod">
          <ac:chgData name="Vieira Ferreira, Júlio" userId="b0398a4e-5165-4128-b747-904da519835a" providerId="ADAL" clId="{93A9F376-2DE9-4B12-A4DE-FFF2133995B9}" dt="2022-08-08T20:36:30.169" v="8310" actId="20577"/>
          <ac:spMkLst>
            <pc:docMk/>
            <pc:sldMk cId="1120535712" sldId="701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93A9F376-2DE9-4B12-A4DE-FFF2133995B9}" dt="2022-08-08T20:31:44.550" v="8301" actId="20577"/>
          <ac:spMkLst>
            <pc:docMk/>
            <pc:sldMk cId="1120535712" sldId="701"/>
            <ac:spMk id="12" creationId="{8F35EEE0-A019-4056-A4CF-265DA33D0569}"/>
          </ac:spMkLst>
        </pc:spChg>
        <pc:picChg chg="add mod">
          <ac:chgData name="Vieira Ferreira, Júlio" userId="b0398a4e-5165-4128-b747-904da519835a" providerId="ADAL" clId="{93A9F376-2DE9-4B12-A4DE-FFF2133995B9}" dt="2022-08-08T20:28:56.951" v="8142" actId="1076"/>
          <ac:picMkLst>
            <pc:docMk/>
            <pc:sldMk cId="1120535712" sldId="701"/>
            <ac:picMk id="5" creationId="{02B6E50A-DBA1-44E4-AC9A-05D043302431}"/>
          </ac:picMkLst>
        </pc:picChg>
        <pc:picChg chg="del">
          <ac:chgData name="Vieira Ferreira, Júlio" userId="b0398a4e-5165-4128-b747-904da519835a" providerId="ADAL" clId="{93A9F376-2DE9-4B12-A4DE-FFF2133995B9}" dt="2022-08-08T20:28:45.840" v="8138" actId="478"/>
          <ac:picMkLst>
            <pc:docMk/>
            <pc:sldMk cId="1120535712" sldId="701"/>
            <ac:picMk id="6" creationId="{E8A2A9B6-9615-421E-BD40-97DD7942052F}"/>
          </ac:picMkLst>
        </pc:picChg>
        <pc:picChg chg="del">
          <ac:chgData name="Vieira Ferreira, Júlio" userId="b0398a4e-5165-4128-b747-904da519835a" providerId="ADAL" clId="{93A9F376-2DE9-4B12-A4DE-FFF2133995B9}" dt="2022-08-08T20:28:47.481" v="8139" actId="478"/>
          <ac:picMkLst>
            <pc:docMk/>
            <pc:sldMk cId="1120535712" sldId="701"/>
            <ac:picMk id="8" creationId="{E872AD6A-3ECD-47CD-A1BD-787A389E957D}"/>
          </ac:picMkLst>
        </pc:picChg>
        <pc:picChg chg="add mod">
          <ac:chgData name="Vieira Ferreira, Júlio" userId="b0398a4e-5165-4128-b747-904da519835a" providerId="ADAL" clId="{93A9F376-2DE9-4B12-A4DE-FFF2133995B9}" dt="2022-08-09T14:19:27.084" v="8407"/>
          <ac:picMkLst>
            <pc:docMk/>
            <pc:sldMk cId="1120535712" sldId="701"/>
            <ac:picMk id="10" creationId="{75033CDF-2D80-445D-A872-9468CB1AB9B6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8-09T14:19:55.082" v="8410" actId="1076"/>
        <pc:sldMkLst>
          <pc:docMk/>
          <pc:sldMk cId="4021426156" sldId="702"/>
        </pc:sldMkLst>
        <pc:spChg chg="mod">
          <ac:chgData name="Vieira Ferreira, Júlio" userId="b0398a4e-5165-4128-b747-904da519835a" providerId="ADAL" clId="{93A9F376-2DE9-4B12-A4DE-FFF2133995B9}" dt="2022-08-09T14:14:14.387" v="8320" actId="20577"/>
          <ac:spMkLst>
            <pc:docMk/>
            <pc:sldMk cId="4021426156" sldId="702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93A9F376-2DE9-4B12-A4DE-FFF2133995B9}" dt="2022-08-09T14:19:55.082" v="8410" actId="1076"/>
          <ac:spMkLst>
            <pc:docMk/>
            <pc:sldMk cId="4021426156" sldId="702"/>
            <ac:spMk id="12" creationId="{8F35EEE0-A019-4056-A4CF-265DA33D0569}"/>
          </ac:spMkLst>
        </pc:spChg>
        <pc:picChg chg="del">
          <ac:chgData name="Vieira Ferreira, Júlio" userId="b0398a4e-5165-4128-b747-904da519835a" providerId="ADAL" clId="{93A9F376-2DE9-4B12-A4DE-FFF2133995B9}" dt="2022-08-09T14:15:16.307" v="8386" actId="478"/>
          <ac:picMkLst>
            <pc:docMk/>
            <pc:sldMk cId="4021426156" sldId="702"/>
            <ac:picMk id="5" creationId="{02B6E50A-DBA1-44E4-AC9A-05D043302431}"/>
          </ac:picMkLst>
        </pc:picChg>
        <pc:picChg chg="add mod">
          <ac:chgData name="Vieira Ferreira, Júlio" userId="b0398a4e-5165-4128-b747-904da519835a" providerId="ADAL" clId="{93A9F376-2DE9-4B12-A4DE-FFF2133995B9}" dt="2022-08-09T14:19:24.964" v="8406"/>
          <ac:picMkLst>
            <pc:docMk/>
            <pc:sldMk cId="4021426156" sldId="702"/>
            <ac:picMk id="7" creationId="{40997606-0BB0-4B44-9189-C78BA0AFA39A}"/>
          </ac:picMkLst>
        </pc:picChg>
      </pc:sldChg>
      <pc:sldChg chg="addSp modSp add mod ord">
        <pc:chgData name="Vieira Ferreira, Júlio" userId="b0398a4e-5165-4128-b747-904da519835a" providerId="ADAL" clId="{93A9F376-2DE9-4B12-A4DE-FFF2133995B9}" dt="2022-08-09T14:19:23.705" v="8405"/>
        <pc:sldMkLst>
          <pc:docMk/>
          <pc:sldMk cId="1751756234" sldId="703"/>
        </pc:sldMkLst>
        <pc:spChg chg="mod">
          <ac:chgData name="Vieira Ferreira, Júlio" userId="b0398a4e-5165-4128-b747-904da519835a" providerId="ADAL" clId="{93A9F376-2DE9-4B12-A4DE-FFF2133995B9}" dt="2022-08-09T14:19:12.374" v="8404" actId="20577"/>
          <ac:spMkLst>
            <pc:docMk/>
            <pc:sldMk cId="1751756234" sldId="703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93A9F376-2DE9-4B12-A4DE-FFF2133995B9}" dt="2022-08-09T14:19:06.706" v="8399" actId="20577"/>
          <ac:spMkLst>
            <pc:docMk/>
            <pc:sldMk cId="1751756234" sldId="703"/>
            <ac:spMk id="12" creationId="{8F35EEE0-A019-4056-A4CF-265DA33D0569}"/>
          </ac:spMkLst>
        </pc:spChg>
        <pc:picChg chg="add mod">
          <ac:chgData name="Vieira Ferreira, Júlio" userId="b0398a4e-5165-4128-b747-904da519835a" providerId="ADAL" clId="{93A9F376-2DE9-4B12-A4DE-FFF2133995B9}" dt="2022-08-09T14:19:23.705" v="8405"/>
          <ac:picMkLst>
            <pc:docMk/>
            <pc:sldMk cId="1751756234" sldId="703"/>
            <ac:picMk id="6" creationId="{8552D445-BB82-4C87-9B78-DBA961BC9282}"/>
          </ac:picMkLst>
        </pc:picChg>
      </pc:sldChg>
      <pc:sldChg chg="addSp modSp add mod">
        <pc:chgData name="Vieira Ferreira, Júlio" userId="b0398a4e-5165-4128-b747-904da519835a" providerId="ADAL" clId="{93A9F376-2DE9-4B12-A4DE-FFF2133995B9}" dt="2022-08-09T20:04:16.283" v="8936" actId="14"/>
        <pc:sldMkLst>
          <pc:docMk/>
          <pc:sldMk cId="3361280122" sldId="704"/>
        </pc:sldMkLst>
        <pc:spChg chg="mod">
          <ac:chgData name="Vieira Ferreira, Júlio" userId="b0398a4e-5165-4128-b747-904da519835a" providerId="ADAL" clId="{93A9F376-2DE9-4B12-A4DE-FFF2133995B9}" dt="2022-08-09T17:10:18.387" v="8441" actId="20577"/>
          <ac:spMkLst>
            <pc:docMk/>
            <pc:sldMk cId="3361280122" sldId="704"/>
            <ac:spMk id="2" creationId="{AD0E9C4C-A9BF-440B-A91B-7B9CD5585DAE}"/>
          </ac:spMkLst>
        </pc:spChg>
        <pc:spChg chg="add mod">
          <ac:chgData name="Vieira Ferreira, Júlio" userId="b0398a4e-5165-4128-b747-904da519835a" providerId="ADAL" clId="{93A9F376-2DE9-4B12-A4DE-FFF2133995B9}" dt="2022-08-09T17:11:23.727" v="8495" actId="1076"/>
          <ac:spMkLst>
            <pc:docMk/>
            <pc:sldMk cId="3361280122" sldId="704"/>
            <ac:spMk id="8" creationId="{E072CA47-264C-48FF-A0DF-726733A54EDA}"/>
          </ac:spMkLst>
        </pc:spChg>
        <pc:spChg chg="mod">
          <ac:chgData name="Vieira Ferreira, Júlio" userId="b0398a4e-5165-4128-b747-904da519835a" providerId="ADAL" clId="{93A9F376-2DE9-4B12-A4DE-FFF2133995B9}" dt="2022-08-09T20:04:16.283" v="8936" actId="14"/>
          <ac:spMkLst>
            <pc:docMk/>
            <pc:sldMk cId="3361280122" sldId="704"/>
            <ac:spMk id="12" creationId="{8F35EEE0-A019-4056-A4CF-265DA33D0569}"/>
          </ac:spMkLst>
        </pc:spChg>
      </pc:sldChg>
      <pc:sldChg chg="add">
        <pc:chgData name="Vieira Ferreira, Júlio" userId="b0398a4e-5165-4128-b747-904da519835a" providerId="ADAL" clId="{93A9F376-2DE9-4B12-A4DE-FFF2133995B9}" dt="2022-08-10T11:51:55.815" v="9027" actId="2890"/>
        <pc:sldMkLst>
          <pc:docMk/>
          <pc:sldMk cId="4201521331" sldId="705"/>
        </pc:sldMkLst>
      </pc:sldChg>
      <pc:sldChg chg="addSp modSp add mod ord">
        <pc:chgData name="Vieira Ferreira, Júlio" userId="b0398a4e-5165-4128-b747-904da519835a" providerId="ADAL" clId="{93A9F376-2DE9-4B12-A4DE-FFF2133995B9}" dt="2022-08-10T17:12:53.653" v="9121" actId="14100"/>
        <pc:sldMkLst>
          <pc:docMk/>
          <pc:sldMk cId="4239706384" sldId="706"/>
        </pc:sldMkLst>
        <pc:spChg chg="mod">
          <ac:chgData name="Vieira Ferreira, Júlio" userId="b0398a4e-5165-4128-b747-904da519835a" providerId="ADAL" clId="{93A9F376-2DE9-4B12-A4DE-FFF2133995B9}" dt="2022-08-10T11:53:03.802" v="9093" actId="20577"/>
          <ac:spMkLst>
            <pc:docMk/>
            <pc:sldMk cId="4239706384" sldId="706"/>
            <ac:spMk id="2" creationId="{AD0E9C4C-A9BF-440B-A91B-7B9CD5585DAE}"/>
          </ac:spMkLst>
        </pc:spChg>
        <pc:spChg chg="mod">
          <ac:chgData name="Vieira Ferreira, Júlio" userId="b0398a4e-5165-4128-b747-904da519835a" providerId="ADAL" clId="{93A9F376-2DE9-4B12-A4DE-FFF2133995B9}" dt="2022-08-10T12:01:15.656" v="9107" actId="12"/>
          <ac:spMkLst>
            <pc:docMk/>
            <pc:sldMk cId="4239706384" sldId="706"/>
            <ac:spMk id="12" creationId="{8F35EEE0-A019-4056-A4CF-265DA33D0569}"/>
          </ac:spMkLst>
        </pc:spChg>
        <pc:picChg chg="add mod">
          <ac:chgData name="Vieira Ferreira, Júlio" userId="b0398a4e-5165-4128-b747-904da519835a" providerId="ADAL" clId="{93A9F376-2DE9-4B12-A4DE-FFF2133995B9}" dt="2022-08-10T17:12:53.653" v="9121" actId="14100"/>
          <ac:picMkLst>
            <pc:docMk/>
            <pc:sldMk cId="4239706384" sldId="706"/>
            <ac:picMk id="5" creationId="{52FF5C08-95A9-40AB-84A0-C032545E23C2}"/>
          </ac:picMkLst>
        </pc:picChg>
      </pc:sldChg>
      <pc:sldChg chg="addSp delSp modSp add mod ord">
        <pc:chgData name="Vieira Ferreira, Júlio" userId="b0398a4e-5165-4128-b747-904da519835a" providerId="ADAL" clId="{93A9F376-2DE9-4B12-A4DE-FFF2133995B9}" dt="2022-08-11T11:22:41.667" v="9140"/>
        <pc:sldMkLst>
          <pc:docMk/>
          <pc:sldMk cId="2273619026" sldId="707"/>
        </pc:sldMkLst>
        <pc:spChg chg="del">
          <ac:chgData name="Vieira Ferreira, Júlio" userId="b0398a4e-5165-4128-b747-904da519835a" providerId="ADAL" clId="{93A9F376-2DE9-4B12-A4DE-FFF2133995B9}" dt="2022-08-10T12:03:21.227" v="9109" actId="478"/>
          <ac:spMkLst>
            <pc:docMk/>
            <pc:sldMk cId="2273619026" sldId="707"/>
            <ac:spMk id="6" creationId="{D8D12920-9C54-4258-A986-A6042CB28CA2}"/>
          </ac:spMkLst>
        </pc:spChg>
        <pc:picChg chg="add mod">
          <ac:chgData name="Vieira Ferreira, Júlio" userId="b0398a4e-5165-4128-b747-904da519835a" providerId="ADAL" clId="{93A9F376-2DE9-4B12-A4DE-FFF2133995B9}" dt="2022-08-10T12:03:37.175" v="9113" actId="1076"/>
          <ac:picMkLst>
            <pc:docMk/>
            <pc:sldMk cId="2273619026" sldId="707"/>
            <ac:picMk id="7" creationId="{1661A54A-0A0C-4A42-B11E-CACE6BEBBA12}"/>
          </ac:picMkLst>
        </pc:picChg>
      </pc:sldChg>
      <pc:sldChg chg="add">
        <pc:chgData name="Vieira Ferreira, Júlio" userId="b0398a4e-5165-4128-b747-904da519835a" providerId="ADAL" clId="{93A9F376-2DE9-4B12-A4DE-FFF2133995B9}" dt="2022-08-10T17:22:38.677" v="9122" actId="2890"/>
        <pc:sldMkLst>
          <pc:docMk/>
          <pc:sldMk cId="83935965" sldId="708"/>
        </pc:sldMkLst>
      </pc:sldChg>
      <pc:sldChg chg="add del ord">
        <pc:chgData name="Vieira Ferreira, Júlio" userId="b0398a4e-5165-4128-b747-904da519835a" providerId="ADAL" clId="{93A9F376-2DE9-4B12-A4DE-FFF2133995B9}" dt="2022-08-25T20:03:36.626" v="9558" actId="47"/>
        <pc:sldMkLst>
          <pc:docMk/>
          <pc:sldMk cId="1158274909" sldId="709"/>
        </pc:sldMkLst>
      </pc:sldChg>
      <pc:sldChg chg="add del ord">
        <pc:chgData name="Vieira Ferreira, Júlio" userId="b0398a4e-5165-4128-b747-904da519835a" providerId="ADAL" clId="{93A9F376-2DE9-4B12-A4DE-FFF2133995B9}" dt="2022-08-25T20:03:37.841" v="9559" actId="47"/>
        <pc:sldMkLst>
          <pc:docMk/>
          <pc:sldMk cId="1422168636" sldId="710"/>
        </pc:sldMkLst>
      </pc:sldChg>
      <pc:sldChg chg="addSp delSp modSp add mod">
        <pc:chgData name="Vieira Ferreira, Júlio" userId="b0398a4e-5165-4128-b747-904da519835a" providerId="ADAL" clId="{93A9F376-2DE9-4B12-A4DE-FFF2133995B9}" dt="2022-08-11T11:37:01.051" v="9215" actId="1076"/>
        <pc:sldMkLst>
          <pc:docMk/>
          <pc:sldMk cId="3999162307" sldId="711"/>
        </pc:sldMkLst>
        <pc:spChg chg="mod">
          <ac:chgData name="Vieira Ferreira, Júlio" userId="b0398a4e-5165-4128-b747-904da519835a" providerId="ADAL" clId="{93A9F376-2DE9-4B12-A4DE-FFF2133995B9}" dt="2022-08-11T11:32:17.061" v="9202" actId="20577"/>
          <ac:spMkLst>
            <pc:docMk/>
            <pc:sldMk cId="3999162307" sldId="711"/>
            <ac:spMk id="2" creationId="{AD0E9C4C-A9BF-440B-A91B-7B9CD5585DAE}"/>
          </ac:spMkLst>
        </pc:spChg>
        <pc:picChg chg="del">
          <ac:chgData name="Vieira Ferreira, Júlio" userId="b0398a4e-5165-4128-b747-904da519835a" providerId="ADAL" clId="{93A9F376-2DE9-4B12-A4DE-FFF2133995B9}" dt="2022-08-11T11:31:52.382" v="9192" actId="478"/>
          <ac:picMkLst>
            <pc:docMk/>
            <pc:sldMk cId="3999162307" sldId="711"/>
            <ac:picMk id="5" creationId="{B3C17D64-50A7-4E5E-AB34-58E45D57ABB7}"/>
          </ac:picMkLst>
        </pc:picChg>
        <pc:picChg chg="add mod">
          <ac:chgData name="Vieira Ferreira, Júlio" userId="b0398a4e-5165-4128-b747-904da519835a" providerId="ADAL" clId="{93A9F376-2DE9-4B12-A4DE-FFF2133995B9}" dt="2022-08-11T11:36:55.436" v="9213" actId="1076"/>
          <ac:picMkLst>
            <pc:docMk/>
            <pc:sldMk cId="3999162307" sldId="711"/>
            <ac:picMk id="6" creationId="{99F6EA32-56B4-4C07-A616-ABBE97D993F9}"/>
          </ac:picMkLst>
        </pc:picChg>
        <pc:picChg chg="add mod">
          <ac:chgData name="Vieira Ferreira, Júlio" userId="b0398a4e-5165-4128-b747-904da519835a" providerId="ADAL" clId="{93A9F376-2DE9-4B12-A4DE-FFF2133995B9}" dt="2022-08-11T11:35:58.939" v="9208" actId="1076"/>
          <ac:picMkLst>
            <pc:docMk/>
            <pc:sldMk cId="3999162307" sldId="711"/>
            <ac:picMk id="10" creationId="{9CBD8B9E-12DE-4A84-963D-2C3B4E676E8B}"/>
          </ac:picMkLst>
        </pc:picChg>
        <pc:picChg chg="add mod">
          <ac:chgData name="Vieira Ferreira, Júlio" userId="b0398a4e-5165-4128-b747-904da519835a" providerId="ADAL" clId="{93A9F376-2DE9-4B12-A4DE-FFF2133995B9}" dt="2022-08-11T11:35:55.344" v="9207" actId="1076"/>
          <ac:picMkLst>
            <pc:docMk/>
            <pc:sldMk cId="3999162307" sldId="711"/>
            <ac:picMk id="12" creationId="{E862CF95-B580-46F5-9A39-93070DB40C7A}"/>
          </ac:picMkLst>
        </pc:picChg>
        <pc:picChg chg="add mod">
          <ac:chgData name="Vieira Ferreira, Júlio" userId="b0398a4e-5165-4128-b747-904da519835a" providerId="ADAL" clId="{93A9F376-2DE9-4B12-A4DE-FFF2133995B9}" dt="2022-08-11T11:37:01.051" v="9215" actId="1076"/>
          <ac:picMkLst>
            <pc:docMk/>
            <pc:sldMk cId="3999162307" sldId="711"/>
            <ac:picMk id="14" creationId="{0BDA736C-36CC-4E79-8379-25B5177C1E1E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8-11T11:49:54.929" v="9261" actId="20577"/>
        <pc:sldMkLst>
          <pc:docMk/>
          <pc:sldMk cId="1977063918" sldId="712"/>
        </pc:sldMkLst>
        <pc:spChg chg="mod">
          <ac:chgData name="Vieira Ferreira, Júlio" userId="b0398a4e-5165-4128-b747-904da519835a" providerId="ADAL" clId="{93A9F376-2DE9-4B12-A4DE-FFF2133995B9}" dt="2022-08-11T11:49:06.152" v="9243" actId="20577"/>
          <ac:spMkLst>
            <pc:docMk/>
            <pc:sldMk cId="1977063918" sldId="712"/>
            <ac:spMk id="4" creationId="{398133E7-5D42-4BC5-A3A6-3C73FB7E1F07}"/>
          </ac:spMkLst>
        </pc:spChg>
        <pc:spChg chg="add mod">
          <ac:chgData name="Vieira Ferreira, Júlio" userId="b0398a4e-5165-4128-b747-904da519835a" providerId="ADAL" clId="{93A9F376-2DE9-4B12-A4DE-FFF2133995B9}" dt="2022-08-11T11:49:54.929" v="9261" actId="20577"/>
          <ac:spMkLst>
            <pc:docMk/>
            <pc:sldMk cId="1977063918" sldId="712"/>
            <ac:spMk id="10" creationId="{D86F12C6-660D-4E9A-A926-C507AB3AE25C}"/>
          </ac:spMkLst>
        </pc:spChg>
        <pc:picChg chg="del mod">
          <ac:chgData name="Vieira Ferreira, Júlio" userId="b0398a4e-5165-4128-b747-904da519835a" providerId="ADAL" clId="{93A9F376-2DE9-4B12-A4DE-FFF2133995B9}" dt="2022-08-11T11:47:40.306" v="9219" actId="478"/>
          <ac:picMkLst>
            <pc:docMk/>
            <pc:sldMk cId="1977063918" sldId="712"/>
            <ac:picMk id="6" creationId="{E9CE4DC6-793E-48C7-9112-9AF4DF57B1D9}"/>
          </ac:picMkLst>
        </pc:picChg>
      </pc:sldChg>
      <pc:sldChg chg="addSp delSp modSp add mod ord">
        <pc:chgData name="Vieira Ferreira, Júlio" userId="b0398a4e-5165-4128-b747-904da519835a" providerId="ADAL" clId="{93A9F376-2DE9-4B12-A4DE-FFF2133995B9}" dt="2022-08-11T12:02:16.097" v="9299"/>
        <pc:sldMkLst>
          <pc:docMk/>
          <pc:sldMk cId="3663874447" sldId="713"/>
        </pc:sldMkLst>
        <pc:spChg chg="mod">
          <ac:chgData name="Vieira Ferreira, Júlio" userId="b0398a4e-5165-4128-b747-904da519835a" providerId="ADAL" clId="{93A9F376-2DE9-4B12-A4DE-FFF2133995B9}" dt="2022-08-11T12:02:16.097" v="9299"/>
          <ac:spMkLst>
            <pc:docMk/>
            <pc:sldMk cId="3663874447" sldId="713"/>
            <ac:spMk id="2" creationId="{AD0E9C4C-A9BF-440B-A91B-7B9CD5585DAE}"/>
          </ac:spMkLst>
        </pc:spChg>
        <pc:grpChg chg="add mod">
          <ac:chgData name="Vieira Ferreira, Júlio" userId="b0398a4e-5165-4128-b747-904da519835a" providerId="ADAL" clId="{93A9F376-2DE9-4B12-A4DE-FFF2133995B9}" dt="2022-08-11T12:00:07.250" v="9276" actId="164"/>
          <ac:grpSpMkLst>
            <pc:docMk/>
            <pc:sldMk cId="3663874447" sldId="713"/>
            <ac:grpSpMk id="13" creationId="{E5F6CE14-386C-4060-A96A-6C4AB15A6F53}"/>
          </ac:grpSpMkLst>
        </pc:grpChg>
        <pc:picChg chg="add mod">
          <ac:chgData name="Vieira Ferreira, Júlio" userId="b0398a4e-5165-4128-b747-904da519835a" providerId="ADAL" clId="{93A9F376-2DE9-4B12-A4DE-FFF2133995B9}" dt="2022-08-11T12:00:07.250" v="9276" actId="164"/>
          <ac:picMkLst>
            <pc:docMk/>
            <pc:sldMk cId="3663874447" sldId="713"/>
            <ac:picMk id="5" creationId="{6DC7839B-0F2F-4DB4-AD4A-7B8326F466B8}"/>
          </ac:picMkLst>
        </pc:picChg>
        <pc:picChg chg="del">
          <ac:chgData name="Vieira Ferreira, Júlio" userId="b0398a4e-5165-4128-b747-904da519835a" providerId="ADAL" clId="{93A9F376-2DE9-4B12-A4DE-FFF2133995B9}" dt="2022-08-11T11:54:08.702" v="9263" actId="478"/>
          <ac:picMkLst>
            <pc:docMk/>
            <pc:sldMk cId="3663874447" sldId="713"/>
            <ac:picMk id="6" creationId="{99F6EA32-56B4-4C07-A616-ABBE97D993F9}"/>
          </ac:picMkLst>
        </pc:picChg>
        <pc:picChg chg="del">
          <ac:chgData name="Vieira Ferreira, Júlio" userId="b0398a4e-5165-4128-b747-904da519835a" providerId="ADAL" clId="{93A9F376-2DE9-4B12-A4DE-FFF2133995B9}" dt="2022-08-11T11:54:23.871" v="9267" actId="478"/>
          <ac:picMkLst>
            <pc:docMk/>
            <pc:sldMk cId="3663874447" sldId="713"/>
            <ac:picMk id="10" creationId="{9CBD8B9E-12DE-4A84-963D-2C3B4E676E8B}"/>
          </ac:picMkLst>
        </pc:picChg>
        <pc:picChg chg="add mod">
          <ac:chgData name="Vieira Ferreira, Júlio" userId="b0398a4e-5165-4128-b747-904da519835a" providerId="ADAL" clId="{93A9F376-2DE9-4B12-A4DE-FFF2133995B9}" dt="2022-08-11T12:00:07.250" v="9276" actId="164"/>
          <ac:picMkLst>
            <pc:docMk/>
            <pc:sldMk cId="3663874447" sldId="713"/>
            <ac:picMk id="11" creationId="{BD5ADF84-0806-4953-A71E-117C05569B5B}"/>
          </ac:picMkLst>
        </pc:picChg>
        <pc:picChg chg="del">
          <ac:chgData name="Vieira Ferreira, Júlio" userId="b0398a4e-5165-4128-b747-904da519835a" providerId="ADAL" clId="{93A9F376-2DE9-4B12-A4DE-FFF2133995B9}" dt="2022-08-11T11:54:09.732" v="9264" actId="478"/>
          <ac:picMkLst>
            <pc:docMk/>
            <pc:sldMk cId="3663874447" sldId="713"/>
            <ac:picMk id="12" creationId="{E862CF95-B580-46F5-9A39-93070DB40C7A}"/>
          </ac:picMkLst>
        </pc:picChg>
        <pc:picChg chg="del">
          <ac:chgData name="Vieira Ferreira, Júlio" userId="b0398a4e-5165-4128-b747-904da519835a" providerId="ADAL" clId="{93A9F376-2DE9-4B12-A4DE-FFF2133995B9}" dt="2022-08-11T11:54:25.745" v="9268" actId="478"/>
          <ac:picMkLst>
            <pc:docMk/>
            <pc:sldMk cId="3663874447" sldId="713"/>
            <ac:picMk id="14" creationId="{0BDA736C-36CC-4E79-8379-25B5177C1E1E}"/>
          </ac:picMkLst>
        </pc:picChg>
      </pc:sldChg>
      <pc:sldChg chg="addSp delSp modSp add mod ord">
        <pc:chgData name="Vieira Ferreira, Júlio" userId="b0398a4e-5165-4128-b747-904da519835a" providerId="ADAL" clId="{93A9F376-2DE9-4B12-A4DE-FFF2133995B9}" dt="2022-08-11T13:24:08.703" v="9345" actId="1076"/>
        <pc:sldMkLst>
          <pc:docMk/>
          <pc:sldMk cId="3107585184" sldId="714"/>
        </pc:sldMkLst>
        <pc:spChg chg="mod">
          <ac:chgData name="Vieira Ferreira, Júlio" userId="b0398a4e-5165-4128-b747-904da519835a" providerId="ADAL" clId="{93A9F376-2DE9-4B12-A4DE-FFF2133995B9}" dt="2022-08-11T12:24:00.966" v="9343" actId="20577"/>
          <ac:spMkLst>
            <pc:docMk/>
            <pc:sldMk cId="3107585184" sldId="714"/>
            <ac:spMk id="12" creationId="{8F35EEE0-A019-4056-A4CF-265DA33D0569}"/>
          </ac:spMkLst>
        </pc:spChg>
        <pc:picChg chg="del">
          <ac:chgData name="Vieira Ferreira, Júlio" userId="b0398a4e-5165-4128-b747-904da519835a" providerId="ADAL" clId="{93A9F376-2DE9-4B12-A4DE-FFF2133995B9}" dt="2022-08-11T12:20:30.151" v="9303" actId="478"/>
          <ac:picMkLst>
            <pc:docMk/>
            <pc:sldMk cId="3107585184" sldId="714"/>
            <ac:picMk id="5" creationId="{02B6E50A-DBA1-44E4-AC9A-05D043302431}"/>
          </ac:picMkLst>
        </pc:picChg>
        <pc:picChg chg="add mod">
          <ac:chgData name="Vieira Ferreira, Júlio" userId="b0398a4e-5165-4128-b747-904da519835a" providerId="ADAL" clId="{93A9F376-2DE9-4B12-A4DE-FFF2133995B9}" dt="2022-08-11T13:24:08.703" v="9345" actId="1076"/>
          <ac:picMkLst>
            <pc:docMk/>
            <pc:sldMk cId="3107585184" sldId="714"/>
            <ac:picMk id="6" creationId="{A0033B16-4781-4979-BFC6-64BB099E1C02}"/>
          </ac:picMkLst>
        </pc:picChg>
      </pc:sldChg>
      <pc:sldChg chg="modSp add mod ord">
        <pc:chgData name="Vieira Ferreira, Júlio" userId="b0398a4e-5165-4128-b747-904da519835a" providerId="ADAL" clId="{93A9F376-2DE9-4B12-A4DE-FFF2133995B9}" dt="2022-08-11T13:45:09.451" v="9371" actId="1076"/>
        <pc:sldMkLst>
          <pc:docMk/>
          <pc:sldMk cId="1881804536" sldId="715"/>
        </pc:sldMkLst>
        <pc:spChg chg="mod">
          <ac:chgData name="Vieira Ferreira, Júlio" userId="b0398a4e-5165-4128-b747-904da519835a" providerId="ADAL" clId="{93A9F376-2DE9-4B12-A4DE-FFF2133995B9}" dt="2022-08-11T13:45:09.451" v="9371" actId="1076"/>
          <ac:spMkLst>
            <pc:docMk/>
            <pc:sldMk cId="1881804536" sldId="715"/>
            <ac:spMk id="6" creationId="{D8D12920-9C54-4258-A986-A6042CB28CA2}"/>
          </ac:spMkLst>
        </pc:spChg>
      </pc:sldChg>
      <pc:sldChg chg="addSp modSp add mod modNotesTx">
        <pc:chgData name="Vieira Ferreira, Júlio" userId="b0398a4e-5165-4128-b747-904da519835a" providerId="ADAL" clId="{93A9F376-2DE9-4B12-A4DE-FFF2133995B9}" dt="2022-08-12T18:26:03.171" v="9423"/>
        <pc:sldMkLst>
          <pc:docMk/>
          <pc:sldMk cId="3956783133" sldId="716"/>
        </pc:sldMkLst>
        <pc:spChg chg="mod">
          <ac:chgData name="Vieira Ferreira, Júlio" userId="b0398a4e-5165-4128-b747-904da519835a" providerId="ADAL" clId="{93A9F376-2DE9-4B12-A4DE-FFF2133995B9}" dt="2022-08-11T13:47:06.186" v="9422" actId="20577"/>
          <ac:spMkLst>
            <pc:docMk/>
            <pc:sldMk cId="3956783133" sldId="716"/>
            <ac:spMk id="6" creationId="{D8D12920-9C54-4258-A986-A6042CB28CA2}"/>
          </ac:spMkLst>
        </pc:spChg>
        <pc:picChg chg="add mod ord">
          <ac:chgData name="Vieira Ferreira, Júlio" userId="b0398a4e-5165-4128-b747-904da519835a" providerId="ADAL" clId="{93A9F376-2DE9-4B12-A4DE-FFF2133995B9}" dt="2022-08-11T13:46:47.588" v="9399" actId="14100"/>
          <ac:picMkLst>
            <pc:docMk/>
            <pc:sldMk cId="3956783133" sldId="716"/>
            <ac:picMk id="7" creationId="{DBCA81D4-8BC2-4955-8842-87A91DD279C3}"/>
          </ac:picMkLst>
        </pc:picChg>
      </pc:sldChg>
      <pc:sldChg chg="modSp add mod ord">
        <pc:chgData name="Vieira Ferreira, Júlio" userId="b0398a4e-5165-4128-b747-904da519835a" providerId="ADAL" clId="{93A9F376-2DE9-4B12-A4DE-FFF2133995B9}" dt="2022-08-12T18:43:51.770" v="9505" actId="20577"/>
        <pc:sldMkLst>
          <pc:docMk/>
          <pc:sldMk cId="3081634789" sldId="717"/>
        </pc:sldMkLst>
        <pc:spChg chg="mod">
          <ac:chgData name="Vieira Ferreira, Júlio" userId="b0398a4e-5165-4128-b747-904da519835a" providerId="ADAL" clId="{93A9F376-2DE9-4B12-A4DE-FFF2133995B9}" dt="2022-08-12T18:43:51.770" v="9505" actId="20577"/>
          <ac:spMkLst>
            <pc:docMk/>
            <pc:sldMk cId="3081634789" sldId="717"/>
            <ac:spMk id="6" creationId="{D8D12920-9C54-4258-A986-A6042CB28CA2}"/>
          </ac:spMkLst>
        </pc:spChg>
      </pc:sldChg>
      <pc:sldChg chg="addSp delSp modSp add mod ord">
        <pc:chgData name="Vieira Ferreira, Júlio" userId="b0398a4e-5165-4128-b747-904da519835a" providerId="ADAL" clId="{93A9F376-2DE9-4B12-A4DE-FFF2133995B9}" dt="2022-08-12T18:47:40.448" v="9512" actId="1076"/>
        <pc:sldMkLst>
          <pc:docMk/>
          <pc:sldMk cId="300721658" sldId="718"/>
        </pc:sldMkLst>
        <pc:spChg chg="mod">
          <ac:chgData name="Vieira Ferreira, Júlio" userId="b0398a4e-5165-4128-b747-904da519835a" providerId="ADAL" clId="{93A9F376-2DE9-4B12-A4DE-FFF2133995B9}" dt="2022-08-12T18:37:43.673" v="9479" actId="20577"/>
          <ac:spMkLst>
            <pc:docMk/>
            <pc:sldMk cId="300721658" sldId="718"/>
            <ac:spMk id="6" creationId="{D8D12920-9C54-4258-A986-A6042CB28CA2}"/>
          </ac:spMkLst>
        </pc:spChg>
        <pc:spChg chg="add mod">
          <ac:chgData name="Vieira Ferreira, Júlio" userId="b0398a4e-5165-4128-b747-904da519835a" providerId="ADAL" clId="{93A9F376-2DE9-4B12-A4DE-FFF2133995B9}" dt="2022-08-12T18:41:04.356" v="9493" actId="1076"/>
          <ac:spMkLst>
            <pc:docMk/>
            <pc:sldMk cId="300721658" sldId="718"/>
            <ac:spMk id="10" creationId="{521DBF7E-59FC-43DC-8F26-08A32D90FCED}"/>
          </ac:spMkLst>
        </pc:spChg>
        <pc:picChg chg="del">
          <ac:chgData name="Vieira Ferreira, Júlio" userId="b0398a4e-5165-4128-b747-904da519835a" providerId="ADAL" clId="{93A9F376-2DE9-4B12-A4DE-FFF2133995B9}" dt="2022-08-12T18:36:47.561" v="9430" actId="478"/>
          <ac:picMkLst>
            <pc:docMk/>
            <pc:sldMk cId="300721658" sldId="718"/>
            <ac:picMk id="7" creationId="{DBCA81D4-8BC2-4955-8842-87A91DD279C3}"/>
          </ac:picMkLst>
        </pc:picChg>
        <pc:picChg chg="add mod">
          <ac:chgData name="Vieira Ferreira, Júlio" userId="b0398a4e-5165-4128-b747-904da519835a" providerId="ADAL" clId="{93A9F376-2DE9-4B12-A4DE-FFF2133995B9}" dt="2022-08-12T18:36:53.365" v="9432" actId="1076"/>
          <ac:picMkLst>
            <pc:docMk/>
            <pc:sldMk cId="300721658" sldId="718"/>
            <ac:picMk id="8" creationId="{1F40FB73-4781-4B45-8FA3-E676FA7EA631}"/>
          </ac:picMkLst>
        </pc:picChg>
        <pc:picChg chg="add mod">
          <ac:chgData name="Vieira Ferreira, Júlio" userId="b0398a4e-5165-4128-b747-904da519835a" providerId="ADAL" clId="{93A9F376-2DE9-4B12-A4DE-FFF2133995B9}" dt="2022-08-12T18:45:19.665" v="9509" actId="1076"/>
          <ac:picMkLst>
            <pc:docMk/>
            <pc:sldMk cId="300721658" sldId="718"/>
            <ac:picMk id="11" creationId="{3B5AC313-CA61-4E6E-B05E-3114701F0820}"/>
          </ac:picMkLst>
        </pc:picChg>
        <pc:picChg chg="add mod">
          <ac:chgData name="Vieira Ferreira, Júlio" userId="b0398a4e-5165-4128-b747-904da519835a" providerId="ADAL" clId="{93A9F376-2DE9-4B12-A4DE-FFF2133995B9}" dt="2022-08-12T18:47:40.448" v="9512" actId="1076"/>
          <ac:picMkLst>
            <pc:docMk/>
            <pc:sldMk cId="300721658" sldId="718"/>
            <ac:picMk id="13" creationId="{B82EC360-47F7-4FB3-9F79-8D26404C80FE}"/>
          </ac:picMkLst>
        </pc:picChg>
      </pc:sldChg>
      <pc:sldChg chg="addSp delSp modSp add mod">
        <pc:chgData name="Vieira Ferreira, Júlio" userId="b0398a4e-5165-4128-b747-904da519835a" providerId="ADAL" clId="{93A9F376-2DE9-4B12-A4DE-FFF2133995B9}" dt="2022-08-12T19:20:31.751" v="9555"/>
        <pc:sldMkLst>
          <pc:docMk/>
          <pc:sldMk cId="3041736927" sldId="719"/>
        </pc:sldMkLst>
        <pc:spChg chg="mod">
          <ac:chgData name="Vieira Ferreira, Júlio" userId="b0398a4e-5165-4128-b747-904da519835a" providerId="ADAL" clId="{93A9F376-2DE9-4B12-A4DE-FFF2133995B9}" dt="2022-08-12T18:48:56.881" v="9552" actId="20577"/>
          <ac:spMkLst>
            <pc:docMk/>
            <pc:sldMk cId="3041736927" sldId="719"/>
            <ac:spMk id="6" creationId="{D8D12920-9C54-4258-A986-A6042CB28CA2}"/>
          </ac:spMkLst>
        </pc:spChg>
        <pc:spChg chg="del">
          <ac:chgData name="Vieira Ferreira, Júlio" userId="b0398a4e-5165-4128-b747-904da519835a" providerId="ADAL" clId="{93A9F376-2DE9-4B12-A4DE-FFF2133995B9}" dt="2022-08-12T18:48:17.160" v="9517" actId="478"/>
          <ac:spMkLst>
            <pc:docMk/>
            <pc:sldMk cId="3041736927" sldId="719"/>
            <ac:spMk id="10" creationId="{521DBF7E-59FC-43DC-8F26-08A32D90FCED}"/>
          </ac:spMkLst>
        </pc:spChg>
        <pc:picChg chg="del">
          <ac:chgData name="Vieira Ferreira, Júlio" userId="b0398a4e-5165-4128-b747-904da519835a" providerId="ADAL" clId="{93A9F376-2DE9-4B12-A4DE-FFF2133995B9}" dt="2022-08-12T18:48:15.214" v="9516" actId="478"/>
          <ac:picMkLst>
            <pc:docMk/>
            <pc:sldMk cId="3041736927" sldId="719"/>
            <ac:picMk id="8" creationId="{1F40FB73-4781-4B45-8FA3-E676FA7EA631}"/>
          </ac:picMkLst>
        </pc:picChg>
        <pc:picChg chg="del">
          <ac:chgData name="Vieira Ferreira, Júlio" userId="b0398a4e-5165-4128-b747-904da519835a" providerId="ADAL" clId="{93A9F376-2DE9-4B12-A4DE-FFF2133995B9}" dt="2022-08-12T18:48:04.582" v="9514" actId="478"/>
          <ac:picMkLst>
            <pc:docMk/>
            <pc:sldMk cId="3041736927" sldId="719"/>
            <ac:picMk id="11" creationId="{3B5AC313-CA61-4E6E-B05E-3114701F0820}"/>
          </ac:picMkLst>
        </pc:picChg>
        <pc:picChg chg="add mod">
          <ac:chgData name="Vieira Ferreira, Júlio" userId="b0398a4e-5165-4128-b747-904da519835a" providerId="ADAL" clId="{93A9F376-2DE9-4B12-A4DE-FFF2133995B9}" dt="2022-08-12T19:20:31.751" v="9555"/>
          <ac:picMkLst>
            <pc:docMk/>
            <pc:sldMk cId="3041736927" sldId="719"/>
            <ac:picMk id="12" creationId="{ADC50AC8-7E07-4DF2-8A73-7EAA0E84F63D}"/>
          </ac:picMkLst>
        </pc:picChg>
        <pc:picChg chg="mod">
          <ac:chgData name="Vieira Ferreira, Júlio" userId="b0398a4e-5165-4128-b747-904da519835a" providerId="ADAL" clId="{93A9F376-2DE9-4B12-A4DE-FFF2133995B9}" dt="2022-08-12T18:52:57.611" v="9554" actId="14100"/>
          <ac:picMkLst>
            <pc:docMk/>
            <pc:sldMk cId="3041736927" sldId="719"/>
            <ac:picMk id="13" creationId="{B82EC360-47F7-4FB3-9F79-8D26404C80FE}"/>
          </ac:picMkLst>
        </pc:picChg>
      </pc:sldChg>
      <pc:sldMasterChg chg="modSldLayout">
        <pc:chgData name="Vieira Ferreira, Júlio" userId="b0398a4e-5165-4128-b747-904da519835a" providerId="ADAL" clId="{93A9F376-2DE9-4B12-A4DE-FFF2133995B9}" dt="2022-08-10T12:05:57.816" v="9115"/>
        <pc:sldMasterMkLst>
          <pc:docMk/>
          <pc:sldMasterMk cId="911789463" sldId="2147483648"/>
        </pc:sldMasterMkLst>
        <pc:sldLayoutChg chg="addSp modSp">
          <pc:chgData name="Vieira Ferreira, Júlio" userId="b0398a4e-5165-4128-b747-904da519835a" providerId="ADAL" clId="{93A9F376-2DE9-4B12-A4DE-FFF2133995B9}" dt="2022-08-10T12:05:57.816" v="9115"/>
          <pc:sldLayoutMkLst>
            <pc:docMk/>
            <pc:sldMasterMk cId="911789463" sldId="2147483648"/>
            <pc:sldLayoutMk cId="762341168" sldId="2147483649"/>
          </pc:sldLayoutMkLst>
          <pc:spChg chg="add mod">
            <ac:chgData name="Vieira Ferreira, Júlio" userId="b0398a4e-5165-4128-b747-904da519835a" providerId="ADAL" clId="{93A9F376-2DE9-4B12-A4DE-FFF2133995B9}" dt="2022-08-10T12:05:57.816" v="9115"/>
            <ac:spMkLst>
              <pc:docMk/>
              <pc:sldMasterMk cId="911789463" sldId="2147483648"/>
              <pc:sldLayoutMk cId="762341168" sldId="2147483649"/>
              <ac:spMk id="7" creationId="{F4356A90-CA0F-4741-B910-09B2E4E03D39}"/>
            </ac:spMkLst>
          </pc:spChg>
        </pc:sldLayoutChg>
        <pc:sldLayoutChg chg="addSp modSp">
          <pc:chgData name="Vieira Ferreira, Júlio" userId="b0398a4e-5165-4128-b747-904da519835a" providerId="ADAL" clId="{93A9F376-2DE9-4B12-A4DE-FFF2133995B9}" dt="2022-08-10T12:05:45.710" v="9114"/>
          <pc:sldLayoutMkLst>
            <pc:docMk/>
            <pc:sldMasterMk cId="911789463" sldId="2147483648"/>
            <pc:sldLayoutMk cId="3204985" sldId="2147483662"/>
          </pc:sldLayoutMkLst>
          <pc:spChg chg="add mod">
            <ac:chgData name="Vieira Ferreira, Júlio" userId="b0398a4e-5165-4128-b747-904da519835a" providerId="ADAL" clId="{93A9F376-2DE9-4B12-A4DE-FFF2133995B9}" dt="2022-08-10T12:05:45.710" v="9114"/>
            <ac:spMkLst>
              <pc:docMk/>
              <pc:sldMasterMk cId="911789463" sldId="2147483648"/>
              <pc:sldLayoutMk cId="3204985" sldId="2147483662"/>
              <ac:spMk id="5" creationId="{C630A39C-928A-4DB7-AEDE-29920456BB9E}"/>
            </ac:spMkLst>
          </pc:spChg>
        </pc:sldLayoutChg>
      </pc:sldMasterChg>
    </pc:docChg>
  </pc:docChgLst>
  <pc:docChgLst>
    <pc:chgData name="Vieira Ferreira, Júlio" userId="b0398a4e-5165-4128-b747-904da519835a" providerId="ADAL" clId="{43022C55-C312-4E78-9F54-13F59075A3E9}"/>
    <pc:docChg chg="undo custSel addSld delSld modSld sldOrd">
      <pc:chgData name="Vieira Ferreira, Júlio" userId="b0398a4e-5165-4128-b747-904da519835a" providerId="ADAL" clId="{43022C55-C312-4E78-9F54-13F59075A3E9}" dt="2023-03-12T17:57:55.845" v="1091" actId="47"/>
      <pc:docMkLst>
        <pc:docMk/>
      </pc:docMkLst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640983420" sldId="729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407280675" sldId="730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4031815058" sldId="743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2655983543" sldId="744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2822545431" sldId="745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3753885106" sldId="746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2657073762" sldId="747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1067131449" sldId="749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2577724840" sldId="751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3366754706" sldId="754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3811818300" sldId="756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3062768968" sldId="757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548824889" sldId="758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1276780056" sldId="759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3115371079" sldId="762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1124885855" sldId="763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184810722" sldId="764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780418572" sldId="765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3143361962" sldId="767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3878473995" sldId="772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541641423" sldId="773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3585063064" sldId="774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2222225093" sldId="775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3231593841" sldId="776"/>
        </pc:sldMkLst>
      </pc:sldChg>
      <pc:sldChg chg="del">
        <pc:chgData name="Vieira Ferreira, Júlio" userId="b0398a4e-5165-4128-b747-904da519835a" providerId="ADAL" clId="{43022C55-C312-4E78-9F54-13F59075A3E9}" dt="2023-03-12T17:57:55.845" v="1091" actId="47"/>
        <pc:sldMkLst>
          <pc:docMk/>
          <pc:sldMk cId="2192310891" sldId="777"/>
        </pc:sldMkLst>
      </pc:sldChg>
      <pc:sldChg chg="addSp modSp mod">
        <pc:chgData name="Vieira Ferreira, Júlio" userId="b0398a4e-5165-4128-b747-904da519835a" providerId="ADAL" clId="{43022C55-C312-4E78-9F54-13F59075A3E9}" dt="2023-03-10T17:48:21.181" v="32" actId="20577"/>
        <pc:sldMkLst>
          <pc:docMk/>
          <pc:sldMk cId="3066619740" sldId="798"/>
        </pc:sldMkLst>
        <pc:spChg chg="mod">
          <ac:chgData name="Vieira Ferreira, Júlio" userId="b0398a4e-5165-4128-b747-904da519835a" providerId="ADAL" clId="{43022C55-C312-4E78-9F54-13F59075A3E9}" dt="2023-03-10T17:46:22.568" v="26" actId="14100"/>
          <ac:spMkLst>
            <pc:docMk/>
            <pc:sldMk cId="3066619740" sldId="798"/>
            <ac:spMk id="4" creationId="{A987029B-B0D4-5FF4-A80C-740DBEFE17CA}"/>
          </ac:spMkLst>
        </pc:spChg>
        <pc:spChg chg="add mod">
          <ac:chgData name="Vieira Ferreira, Júlio" userId="b0398a4e-5165-4128-b747-904da519835a" providerId="ADAL" clId="{43022C55-C312-4E78-9F54-13F59075A3E9}" dt="2023-03-10T17:48:21.181" v="32" actId="20577"/>
          <ac:spMkLst>
            <pc:docMk/>
            <pc:sldMk cId="3066619740" sldId="798"/>
            <ac:spMk id="7" creationId="{B6A8E0A3-D8EC-F0C1-A285-8E3228699DDD}"/>
          </ac:spMkLst>
        </pc:spChg>
        <pc:picChg chg="add mod">
          <ac:chgData name="Vieira Ferreira, Júlio" userId="b0398a4e-5165-4128-b747-904da519835a" providerId="ADAL" clId="{43022C55-C312-4E78-9F54-13F59075A3E9}" dt="2023-03-10T17:48:01.686" v="28" actId="1076"/>
          <ac:picMkLst>
            <pc:docMk/>
            <pc:sldMk cId="3066619740" sldId="798"/>
            <ac:picMk id="6" creationId="{46A8C165-909D-04BC-2CEC-9B703842A27E}"/>
          </ac:picMkLst>
        </pc:picChg>
      </pc:sldChg>
      <pc:sldChg chg="addSp delSp modSp add mod">
        <pc:chgData name="Vieira Ferreira, Júlio" userId="b0398a4e-5165-4128-b747-904da519835a" providerId="ADAL" clId="{43022C55-C312-4E78-9F54-13F59075A3E9}" dt="2023-03-10T18:20:50.489" v="143" actId="21"/>
        <pc:sldMkLst>
          <pc:docMk/>
          <pc:sldMk cId="516418183" sldId="801"/>
        </pc:sldMkLst>
        <pc:spChg chg="add mod">
          <ac:chgData name="Vieira Ferreira, Júlio" userId="b0398a4e-5165-4128-b747-904da519835a" providerId="ADAL" clId="{43022C55-C312-4E78-9F54-13F59075A3E9}" dt="2023-03-10T17:52:21.858" v="131" actId="1076"/>
          <ac:spMkLst>
            <pc:docMk/>
            <pc:sldMk cId="516418183" sldId="801"/>
            <ac:spMk id="5" creationId="{1880E237-A6D3-1AEC-4054-FB039F6600D5}"/>
          </ac:spMkLst>
        </pc:spChg>
        <pc:spChg chg="mod">
          <ac:chgData name="Vieira Ferreira, Júlio" userId="b0398a4e-5165-4128-b747-904da519835a" providerId="ADAL" clId="{43022C55-C312-4E78-9F54-13F59075A3E9}" dt="2023-03-10T17:52:21.858" v="131" actId="1076"/>
          <ac:spMkLst>
            <pc:docMk/>
            <pc:sldMk cId="516418183" sldId="801"/>
            <ac:spMk id="7" creationId="{B6A8E0A3-D8EC-F0C1-A285-8E3228699DDD}"/>
          </ac:spMkLst>
        </pc:spChg>
        <pc:spChg chg="add del mod">
          <ac:chgData name="Vieira Ferreira, Júlio" userId="b0398a4e-5165-4128-b747-904da519835a" providerId="ADAL" clId="{43022C55-C312-4E78-9F54-13F59075A3E9}" dt="2023-03-10T18:20:50.489" v="143" actId="21"/>
          <ac:spMkLst>
            <pc:docMk/>
            <pc:sldMk cId="516418183" sldId="801"/>
            <ac:spMk id="10" creationId="{6D073532-0198-D250-81D9-5962DDFCA97F}"/>
          </ac:spMkLst>
        </pc:spChg>
        <pc:picChg chg="del">
          <ac:chgData name="Vieira Ferreira, Júlio" userId="b0398a4e-5165-4128-b747-904da519835a" providerId="ADAL" clId="{43022C55-C312-4E78-9F54-13F59075A3E9}" dt="2023-03-10T17:49:59.889" v="36" actId="478"/>
          <ac:picMkLst>
            <pc:docMk/>
            <pc:sldMk cId="516418183" sldId="801"/>
            <ac:picMk id="6" creationId="{46A8C165-909D-04BC-2CEC-9B703842A27E}"/>
          </ac:picMkLst>
        </pc:picChg>
        <pc:picChg chg="add del mod">
          <ac:chgData name="Vieira Ferreira, Júlio" userId="b0398a4e-5165-4128-b747-904da519835a" providerId="ADAL" clId="{43022C55-C312-4E78-9F54-13F59075A3E9}" dt="2023-03-10T17:52:40.976" v="133" actId="478"/>
          <ac:picMkLst>
            <pc:docMk/>
            <pc:sldMk cId="516418183" sldId="801"/>
            <ac:picMk id="9" creationId="{9C1EA0CD-7531-485C-0C04-14EF47D3CDF6}"/>
          </ac:picMkLst>
        </pc:picChg>
      </pc:sldChg>
      <pc:sldChg chg="add ord">
        <pc:chgData name="Vieira Ferreira, Júlio" userId="b0398a4e-5165-4128-b747-904da519835a" providerId="ADAL" clId="{43022C55-C312-4E78-9F54-13F59075A3E9}" dt="2023-03-11T20:30:49.040" v="158"/>
        <pc:sldMkLst>
          <pc:docMk/>
          <pc:sldMk cId="374774477" sldId="802"/>
        </pc:sldMkLst>
      </pc:sldChg>
      <pc:sldChg chg="addSp delSp modSp add mod ord">
        <pc:chgData name="Vieira Ferreira, Júlio" userId="b0398a4e-5165-4128-b747-904da519835a" providerId="ADAL" clId="{43022C55-C312-4E78-9F54-13F59075A3E9}" dt="2023-03-11T20:30:55.075" v="160" actId="20577"/>
        <pc:sldMkLst>
          <pc:docMk/>
          <pc:sldMk cId="1312322296" sldId="803"/>
        </pc:sldMkLst>
        <pc:spChg chg="del">
          <ac:chgData name="Vieira Ferreira, Júlio" userId="b0398a4e-5165-4128-b747-904da519835a" providerId="ADAL" clId="{43022C55-C312-4E78-9F54-13F59075A3E9}" dt="2023-03-10T18:21:04.793" v="145" actId="478"/>
          <ac:spMkLst>
            <pc:docMk/>
            <pc:sldMk cId="1312322296" sldId="803"/>
            <ac:spMk id="5" creationId="{1880E237-A6D3-1AEC-4054-FB039F6600D5}"/>
          </ac:spMkLst>
        </pc:spChg>
        <pc:spChg chg="add mod">
          <ac:chgData name="Vieira Ferreira, Júlio" userId="b0398a4e-5165-4128-b747-904da519835a" providerId="ADAL" clId="{43022C55-C312-4E78-9F54-13F59075A3E9}" dt="2023-03-11T20:30:55.075" v="160" actId="20577"/>
          <ac:spMkLst>
            <pc:docMk/>
            <pc:sldMk cId="1312322296" sldId="803"/>
            <ac:spMk id="6" creationId="{F88BAC74-6E79-AF30-253A-968865573DC0}"/>
          </ac:spMkLst>
        </pc:spChg>
        <pc:spChg chg="del">
          <ac:chgData name="Vieira Ferreira, Júlio" userId="b0398a4e-5165-4128-b747-904da519835a" providerId="ADAL" clId="{43022C55-C312-4E78-9F54-13F59075A3E9}" dt="2023-03-10T18:20:58.038" v="144" actId="478"/>
          <ac:spMkLst>
            <pc:docMk/>
            <pc:sldMk cId="1312322296" sldId="803"/>
            <ac:spMk id="7" creationId="{B6A8E0A3-D8EC-F0C1-A285-8E3228699DDD}"/>
          </ac:spMkLst>
        </pc:spChg>
        <pc:picChg chg="del">
          <ac:chgData name="Vieira Ferreira, Júlio" userId="b0398a4e-5165-4128-b747-904da519835a" providerId="ADAL" clId="{43022C55-C312-4E78-9F54-13F59075A3E9}" dt="2023-03-10T18:21:11.918" v="148" actId="478"/>
          <ac:picMkLst>
            <pc:docMk/>
            <pc:sldMk cId="1312322296" sldId="803"/>
            <ac:picMk id="9" creationId="{9C1EA0CD-7531-485C-0C04-14EF47D3CDF6}"/>
          </ac:picMkLst>
        </pc:picChg>
        <pc:picChg chg="add mod">
          <ac:chgData name="Vieira Ferreira, Júlio" userId="b0398a4e-5165-4128-b747-904da519835a" providerId="ADAL" clId="{43022C55-C312-4E78-9F54-13F59075A3E9}" dt="2023-03-10T18:21:25.157" v="152" actId="1076"/>
          <ac:picMkLst>
            <pc:docMk/>
            <pc:sldMk cId="1312322296" sldId="803"/>
            <ac:picMk id="10" creationId="{7D889CD4-7A13-3847-B139-E0A385E0E91E}"/>
          </ac:picMkLst>
        </pc:picChg>
        <pc:picChg chg="add mod">
          <ac:chgData name="Vieira Ferreira, Júlio" userId="b0398a4e-5165-4128-b747-904da519835a" providerId="ADAL" clId="{43022C55-C312-4E78-9F54-13F59075A3E9}" dt="2023-03-10T18:24:00.145" v="156" actId="1076"/>
          <ac:picMkLst>
            <pc:docMk/>
            <pc:sldMk cId="1312322296" sldId="803"/>
            <ac:picMk id="12" creationId="{2975777E-2567-2EAD-3410-3E35A5A1780F}"/>
          </ac:picMkLst>
        </pc:picChg>
      </pc:sldChg>
      <pc:sldChg chg="addSp delSp modSp add mod">
        <pc:chgData name="Vieira Ferreira, Júlio" userId="b0398a4e-5165-4128-b747-904da519835a" providerId="ADAL" clId="{43022C55-C312-4E78-9F54-13F59075A3E9}" dt="2023-03-11T20:38:11.194" v="246" actId="20577"/>
        <pc:sldMkLst>
          <pc:docMk/>
          <pc:sldMk cId="2231054880" sldId="804"/>
        </pc:sldMkLst>
        <pc:spChg chg="mod">
          <ac:chgData name="Vieira Ferreira, Júlio" userId="b0398a4e-5165-4128-b747-904da519835a" providerId="ADAL" clId="{43022C55-C312-4E78-9F54-13F59075A3E9}" dt="2023-03-11T20:38:11.194" v="246" actId="20577"/>
          <ac:spMkLst>
            <pc:docMk/>
            <pc:sldMk cId="2231054880" sldId="804"/>
            <ac:spMk id="6" creationId="{F88BAC74-6E79-AF30-253A-968865573DC0}"/>
          </ac:spMkLst>
        </pc:spChg>
        <pc:picChg chg="add mod">
          <ac:chgData name="Vieira Ferreira, Júlio" userId="b0398a4e-5165-4128-b747-904da519835a" providerId="ADAL" clId="{43022C55-C312-4E78-9F54-13F59075A3E9}" dt="2023-03-11T20:36:28.054" v="167" actId="1076"/>
          <ac:picMkLst>
            <pc:docMk/>
            <pc:sldMk cId="2231054880" sldId="804"/>
            <ac:picMk id="7" creationId="{7C2CD02C-E661-E99B-6695-6F73A17DAE14}"/>
          </ac:picMkLst>
        </pc:picChg>
        <pc:picChg chg="del">
          <ac:chgData name="Vieira Ferreira, Júlio" userId="b0398a4e-5165-4128-b747-904da519835a" providerId="ADAL" clId="{43022C55-C312-4E78-9F54-13F59075A3E9}" dt="2023-03-11T20:36:18.858" v="162" actId="478"/>
          <ac:picMkLst>
            <pc:docMk/>
            <pc:sldMk cId="2231054880" sldId="804"/>
            <ac:picMk id="10" creationId="{7D889CD4-7A13-3847-B139-E0A385E0E91E}"/>
          </ac:picMkLst>
        </pc:picChg>
        <pc:picChg chg="del">
          <ac:chgData name="Vieira Ferreira, Júlio" userId="b0398a4e-5165-4128-b747-904da519835a" providerId="ADAL" clId="{43022C55-C312-4E78-9F54-13F59075A3E9}" dt="2023-03-11T20:36:19.375" v="163" actId="478"/>
          <ac:picMkLst>
            <pc:docMk/>
            <pc:sldMk cId="2231054880" sldId="804"/>
            <ac:picMk id="12" creationId="{2975777E-2567-2EAD-3410-3E35A5A1780F}"/>
          </ac:picMkLst>
        </pc:picChg>
      </pc:sldChg>
      <pc:sldChg chg="addSp delSp modSp add mod">
        <pc:chgData name="Vieira Ferreira, Júlio" userId="b0398a4e-5165-4128-b747-904da519835a" providerId="ADAL" clId="{43022C55-C312-4E78-9F54-13F59075A3E9}" dt="2023-03-11T20:39:16.323" v="251" actId="14100"/>
        <pc:sldMkLst>
          <pc:docMk/>
          <pc:sldMk cId="274166238" sldId="805"/>
        </pc:sldMkLst>
        <pc:picChg chg="del">
          <ac:chgData name="Vieira Ferreira, Júlio" userId="b0398a4e-5165-4128-b747-904da519835a" providerId="ADAL" clId="{43022C55-C312-4E78-9F54-13F59075A3E9}" dt="2023-03-11T20:38:19.086" v="248" actId="478"/>
          <ac:picMkLst>
            <pc:docMk/>
            <pc:sldMk cId="274166238" sldId="805"/>
            <ac:picMk id="7" creationId="{7C2CD02C-E661-E99B-6695-6F73A17DAE14}"/>
          </ac:picMkLst>
        </pc:picChg>
        <pc:picChg chg="add mod">
          <ac:chgData name="Vieira Ferreira, Júlio" userId="b0398a4e-5165-4128-b747-904da519835a" providerId="ADAL" clId="{43022C55-C312-4E78-9F54-13F59075A3E9}" dt="2023-03-11T20:39:16.323" v="251" actId="14100"/>
          <ac:picMkLst>
            <pc:docMk/>
            <pc:sldMk cId="274166238" sldId="805"/>
            <ac:picMk id="8" creationId="{E0BCE545-E157-C0D6-8F36-FDCCAC59430B}"/>
          </ac:picMkLst>
        </pc:picChg>
      </pc:sldChg>
      <pc:sldChg chg="addSp delSp modSp add mod">
        <pc:chgData name="Vieira Ferreira, Júlio" userId="b0398a4e-5165-4128-b747-904da519835a" providerId="ADAL" clId="{43022C55-C312-4E78-9F54-13F59075A3E9}" dt="2023-03-11T20:58:38.684" v="317" actId="1076"/>
        <pc:sldMkLst>
          <pc:docMk/>
          <pc:sldMk cId="1243720515" sldId="806"/>
        </pc:sldMkLst>
        <pc:spChg chg="mod">
          <ac:chgData name="Vieira Ferreira, Júlio" userId="b0398a4e-5165-4128-b747-904da519835a" providerId="ADAL" clId="{43022C55-C312-4E78-9F54-13F59075A3E9}" dt="2023-03-11T20:56:30.681" v="311" actId="20577"/>
          <ac:spMkLst>
            <pc:docMk/>
            <pc:sldMk cId="1243720515" sldId="806"/>
            <ac:spMk id="6" creationId="{F88BAC74-6E79-AF30-253A-968865573DC0}"/>
          </ac:spMkLst>
        </pc:spChg>
        <pc:picChg chg="add mod">
          <ac:chgData name="Vieira Ferreira, Júlio" userId="b0398a4e-5165-4128-b747-904da519835a" providerId="ADAL" clId="{43022C55-C312-4E78-9F54-13F59075A3E9}" dt="2023-03-11T20:57:29.294" v="313" actId="1076"/>
          <ac:picMkLst>
            <pc:docMk/>
            <pc:sldMk cId="1243720515" sldId="806"/>
            <ac:picMk id="7" creationId="{8E32DF19-FDDB-6928-A8C4-4DF831D0E2AE}"/>
          </ac:picMkLst>
        </pc:picChg>
        <pc:picChg chg="del">
          <ac:chgData name="Vieira Ferreira, Júlio" userId="b0398a4e-5165-4128-b747-904da519835a" providerId="ADAL" clId="{43022C55-C312-4E78-9F54-13F59075A3E9}" dt="2023-03-11T20:56:02.124" v="253" actId="478"/>
          <ac:picMkLst>
            <pc:docMk/>
            <pc:sldMk cId="1243720515" sldId="806"/>
            <ac:picMk id="8" creationId="{E0BCE545-E157-C0D6-8F36-FDCCAC59430B}"/>
          </ac:picMkLst>
        </pc:picChg>
        <pc:picChg chg="add mod">
          <ac:chgData name="Vieira Ferreira, Júlio" userId="b0398a4e-5165-4128-b747-904da519835a" providerId="ADAL" clId="{43022C55-C312-4E78-9F54-13F59075A3E9}" dt="2023-03-11T20:57:49.105" v="315" actId="1076"/>
          <ac:picMkLst>
            <pc:docMk/>
            <pc:sldMk cId="1243720515" sldId="806"/>
            <ac:picMk id="10" creationId="{9F6C5F2C-3C8D-8A6C-4E5C-53DE9845877D}"/>
          </ac:picMkLst>
        </pc:picChg>
        <pc:picChg chg="add mod">
          <ac:chgData name="Vieira Ferreira, Júlio" userId="b0398a4e-5165-4128-b747-904da519835a" providerId="ADAL" clId="{43022C55-C312-4E78-9F54-13F59075A3E9}" dt="2023-03-11T20:58:38.684" v="317" actId="1076"/>
          <ac:picMkLst>
            <pc:docMk/>
            <pc:sldMk cId="1243720515" sldId="806"/>
            <ac:picMk id="12" creationId="{764D218A-F09E-2783-2725-5304036ECB04}"/>
          </ac:picMkLst>
        </pc:picChg>
      </pc:sldChg>
      <pc:sldChg chg="addSp delSp modSp add mod ord">
        <pc:chgData name="Vieira Ferreira, Júlio" userId="b0398a4e-5165-4128-b747-904da519835a" providerId="ADAL" clId="{43022C55-C312-4E78-9F54-13F59075A3E9}" dt="2023-03-11T21:06:03.960" v="447" actId="20577"/>
        <pc:sldMkLst>
          <pc:docMk/>
          <pc:sldMk cId="841899382" sldId="807"/>
        </pc:sldMkLst>
        <pc:spChg chg="mod">
          <ac:chgData name="Vieira Ferreira, Júlio" userId="b0398a4e-5165-4128-b747-904da519835a" providerId="ADAL" clId="{43022C55-C312-4E78-9F54-13F59075A3E9}" dt="2023-03-11T21:02:58.823" v="338" actId="1076"/>
          <ac:spMkLst>
            <pc:docMk/>
            <pc:sldMk cId="841899382" sldId="807"/>
            <ac:spMk id="4" creationId="{A987029B-B0D4-5FF4-A80C-740DBEFE17CA}"/>
          </ac:spMkLst>
        </pc:spChg>
        <pc:spChg chg="mod">
          <ac:chgData name="Vieira Ferreira, Júlio" userId="b0398a4e-5165-4128-b747-904da519835a" providerId="ADAL" clId="{43022C55-C312-4E78-9F54-13F59075A3E9}" dt="2023-03-11T21:03:01.981" v="339" actId="1076"/>
          <ac:spMkLst>
            <pc:docMk/>
            <pc:sldMk cId="841899382" sldId="807"/>
            <ac:spMk id="6" creationId="{F88BAC74-6E79-AF30-253A-968865573DC0}"/>
          </ac:spMkLst>
        </pc:spChg>
        <pc:spChg chg="add mod">
          <ac:chgData name="Vieira Ferreira, Júlio" userId="b0398a4e-5165-4128-b747-904da519835a" providerId="ADAL" clId="{43022C55-C312-4E78-9F54-13F59075A3E9}" dt="2023-03-11T21:06:03.960" v="447" actId="20577"/>
          <ac:spMkLst>
            <pc:docMk/>
            <pc:sldMk cId="841899382" sldId="807"/>
            <ac:spMk id="9" creationId="{D3B2DD6E-4771-1C29-739B-E66BEE5CE557}"/>
          </ac:spMkLst>
        </pc:spChg>
        <pc:picChg chg="add mod">
          <ac:chgData name="Vieira Ferreira, Júlio" userId="b0398a4e-5165-4128-b747-904da519835a" providerId="ADAL" clId="{43022C55-C312-4E78-9F54-13F59075A3E9}" dt="2023-03-11T21:02:13.707" v="326" actId="1076"/>
          <ac:picMkLst>
            <pc:docMk/>
            <pc:sldMk cId="841899382" sldId="807"/>
            <ac:picMk id="7" creationId="{37D5DFB2-BE5E-A68D-D826-D84F5EE9EC66}"/>
          </ac:picMkLst>
        </pc:picChg>
        <pc:picChg chg="del">
          <ac:chgData name="Vieira Ferreira, Júlio" userId="b0398a4e-5165-4128-b747-904da519835a" providerId="ADAL" clId="{43022C55-C312-4E78-9F54-13F59075A3E9}" dt="2023-03-11T21:01:09.504" v="323" actId="478"/>
          <ac:picMkLst>
            <pc:docMk/>
            <pc:sldMk cId="841899382" sldId="807"/>
            <ac:picMk id="8" creationId="{E0BCE545-E157-C0D6-8F36-FDCCAC59430B}"/>
          </ac:picMkLst>
        </pc:picChg>
      </pc:sldChg>
      <pc:sldChg chg="addSp delSp modSp add mod">
        <pc:chgData name="Vieira Ferreira, Júlio" userId="b0398a4e-5165-4128-b747-904da519835a" providerId="ADAL" clId="{43022C55-C312-4E78-9F54-13F59075A3E9}" dt="2023-03-12T17:53:36.158" v="1090" actId="1076"/>
        <pc:sldMkLst>
          <pc:docMk/>
          <pc:sldMk cId="983819669" sldId="808"/>
        </pc:sldMkLst>
        <pc:spChg chg="mod">
          <ac:chgData name="Vieira Ferreira, Júlio" userId="b0398a4e-5165-4128-b747-904da519835a" providerId="ADAL" clId="{43022C55-C312-4E78-9F54-13F59075A3E9}" dt="2023-03-11T21:06:22.754" v="453" actId="20577"/>
          <ac:spMkLst>
            <pc:docMk/>
            <pc:sldMk cId="983819669" sldId="808"/>
            <ac:spMk id="6" creationId="{F88BAC74-6E79-AF30-253A-968865573DC0}"/>
          </ac:spMkLst>
        </pc:spChg>
        <pc:spChg chg="mod">
          <ac:chgData name="Vieira Ferreira, Júlio" userId="b0398a4e-5165-4128-b747-904da519835a" providerId="ADAL" clId="{43022C55-C312-4E78-9F54-13F59075A3E9}" dt="2023-03-12T17:53:36.158" v="1090" actId="1076"/>
          <ac:spMkLst>
            <pc:docMk/>
            <pc:sldMk cId="983819669" sldId="808"/>
            <ac:spMk id="9" creationId="{D3B2DD6E-4771-1C29-739B-E66BEE5CE557}"/>
          </ac:spMkLst>
        </pc:spChg>
        <pc:spChg chg="add mod">
          <ac:chgData name="Vieira Ferreira, Júlio" userId="b0398a4e-5165-4128-b747-904da519835a" providerId="ADAL" clId="{43022C55-C312-4E78-9F54-13F59075A3E9}" dt="2023-03-12T17:53:30.475" v="1089" actId="1076"/>
          <ac:spMkLst>
            <pc:docMk/>
            <pc:sldMk cId="983819669" sldId="808"/>
            <ac:spMk id="10" creationId="{18045B74-BCB3-629B-DB3C-45FEEE94BCE0}"/>
          </ac:spMkLst>
        </pc:spChg>
        <pc:picChg chg="del">
          <ac:chgData name="Vieira Ferreira, Júlio" userId="b0398a4e-5165-4128-b747-904da519835a" providerId="ADAL" clId="{43022C55-C312-4E78-9F54-13F59075A3E9}" dt="2023-03-12T17:50:35.369" v="1073" actId="478"/>
          <ac:picMkLst>
            <pc:docMk/>
            <pc:sldMk cId="983819669" sldId="808"/>
            <ac:picMk id="7" creationId="{37D5DFB2-BE5E-A68D-D826-D84F5EE9EC66}"/>
          </ac:picMkLst>
        </pc:picChg>
        <pc:picChg chg="add mod">
          <ac:chgData name="Vieira Ferreira, Júlio" userId="b0398a4e-5165-4128-b747-904da519835a" providerId="ADAL" clId="{43022C55-C312-4E78-9F54-13F59075A3E9}" dt="2023-03-12T17:53:15.623" v="1088" actId="1076"/>
          <ac:picMkLst>
            <pc:docMk/>
            <pc:sldMk cId="983819669" sldId="808"/>
            <ac:picMk id="8" creationId="{5A0E5800-5502-BF45-7529-CA0A848AD257}"/>
          </ac:picMkLst>
        </pc:picChg>
        <pc:picChg chg="add mod">
          <ac:chgData name="Vieira Ferreira, Júlio" userId="b0398a4e-5165-4128-b747-904da519835a" providerId="ADAL" clId="{43022C55-C312-4E78-9F54-13F59075A3E9}" dt="2023-03-12T17:53:04.497" v="1086" actId="1076"/>
          <ac:picMkLst>
            <pc:docMk/>
            <pc:sldMk cId="983819669" sldId="808"/>
            <ac:picMk id="12" creationId="{D6A0927A-2C9C-741C-0BA7-D4E9CF6AE472}"/>
          </ac:picMkLst>
        </pc:picChg>
      </pc:sldChg>
      <pc:sldChg chg="addSp delSp modSp add mod">
        <pc:chgData name="Vieira Ferreira, Júlio" userId="b0398a4e-5165-4128-b747-904da519835a" providerId="ADAL" clId="{43022C55-C312-4E78-9F54-13F59075A3E9}" dt="2023-03-12T17:31:50.037" v="871" actId="313"/>
        <pc:sldMkLst>
          <pc:docMk/>
          <pc:sldMk cId="1531977840" sldId="809"/>
        </pc:sldMkLst>
        <pc:spChg chg="add mod">
          <ac:chgData name="Vieira Ferreira, Júlio" userId="b0398a4e-5165-4128-b747-904da519835a" providerId="ADAL" clId="{43022C55-C312-4E78-9F54-13F59075A3E9}" dt="2023-03-12T17:27:05.209" v="573" actId="20577"/>
          <ac:spMkLst>
            <pc:docMk/>
            <pc:sldMk cId="1531977840" sldId="809"/>
            <ac:spMk id="5" creationId="{12FDB437-2B4E-592F-47B0-C13813ED9DB7}"/>
          </ac:spMkLst>
        </pc:spChg>
        <pc:spChg chg="del">
          <ac:chgData name="Vieira Ferreira, Júlio" userId="b0398a4e-5165-4128-b747-904da519835a" providerId="ADAL" clId="{43022C55-C312-4E78-9F54-13F59075A3E9}" dt="2023-03-12T17:25:15.264" v="460" actId="478"/>
          <ac:spMkLst>
            <pc:docMk/>
            <pc:sldMk cId="1531977840" sldId="809"/>
            <ac:spMk id="6" creationId="{F88BAC74-6E79-AF30-253A-968865573DC0}"/>
          </ac:spMkLst>
        </pc:spChg>
        <pc:spChg chg="add mod">
          <ac:chgData name="Vieira Ferreira, Júlio" userId="b0398a4e-5165-4128-b747-904da519835a" providerId="ADAL" clId="{43022C55-C312-4E78-9F54-13F59075A3E9}" dt="2023-03-12T17:27:35.168" v="651" actId="20577"/>
          <ac:spMkLst>
            <pc:docMk/>
            <pc:sldMk cId="1531977840" sldId="809"/>
            <ac:spMk id="8" creationId="{CA781737-1FAE-4843-1192-B3D05BFD37B4}"/>
          </ac:spMkLst>
        </pc:spChg>
        <pc:spChg chg="mod">
          <ac:chgData name="Vieira Ferreira, Júlio" userId="b0398a4e-5165-4128-b747-904da519835a" providerId="ADAL" clId="{43022C55-C312-4E78-9F54-13F59075A3E9}" dt="2023-03-12T17:25:19.973" v="461" actId="1076"/>
          <ac:spMkLst>
            <pc:docMk/>
            <pc:sldMk cId="1531977840" sldId="809"/>
            <ac:spMk id="9" creationId="{D3B2DD6E-4771-1C29-739B-E66BEE5CE557}"/>
          </ac:spMkLst>
        </pc:spChg>
        <pc:spChg chg="add mod">
          <ac:chgData name="Vieira Ferreira, Júlio" userId="b0398a4e-5165-4128-b747-904da519835a" providerId="ADAL" clId="{43022C55-C312-4E78-9F54-13F59075A3E9}" dt="2023-03-12T17:29:23.482" v="743" actId="14100"/>
          <ac:spMkLst>
            <pc:docMk/>
            <pc:sldMk cId="1531977840" sldId="809"/>
            <ac:spMk id="10" creationId="{0111E0D7-5E8F-C3C9-7803-30896D565D46}"/>
          </ac:spMkLst>
        </pc:spChg>
        <pc:spChg chg="add mod">
          <ac:chgData name="Vieira Ferreira, Júlio" userId="b0398a4e-5165-4128-b747-904da519835a" providerId="ADAL" clId="{43022C55-C312-4E78-9F54-13F59075A3E9}" dt="2023-03-12T17:31:50.037" v="871" actId="313"/>
          <ac:spMkLst>
            <pc:docMk/>
            <pc:sldMk cId="1531977840" sldId="809"/>
            <ac:spMk id="11" creationId="{4D63D91D-F673-E1F7-0ADF-1E2E000A4BEC}"/>
          </ac:spMkLst>
        </pc:spChg>
        <pc:spChg chg="add mod">
          <ac:chgData name="Vieira Ferreira, Júlio" userId="b0398a4e-5165-4128-b747-904da519835a" providerId="ADAL" clId="{43022C55-C312-4E78-9F54-13F59075A3E9}" dt="2023-03-12T17:31:42.967" v="867" actId="313"/>
          <ac:spMkLst>
            <pc:docMk/>
            <pc:sldMk cId="1531977840" sldId="809"/>
            <ac:spMk id="12" creationId="{0CEC885D-3470-83E2-4FAB-F66951C59FDF}"/>
          </ac:spMkLst>
        </pc:spChg>
        <pc:picChg chg="del">
          <ac:chgData name="Vieira Ferreira, Júlio" userId="b0398a4e-5165-4128-b747-904da519835a" providerId="ADAL" clId="{43022C55-C312-4E78-9F54-13F59075A3E9}" dt="2023-03-12T17:24:58.786" v="455" actId="478"/>
          <ac:picMkLst>
            <pc:docMk/>
            <pc:sldMk cId="1531977840" sldId="809"/>
            <ac:picMk id="7" creationId="{37D5DFB2-BE5E-A68D-D826-D84F5EE9EC66}"/>
          </ac:picMkLst>
        </pc:picChg>
      </pc:sldChg>
      <pc:sldChg chg="addSp delSp modSp add mod">
        <pc:chgData name="Vieira Ferreira, Júlio" userId="b0398a4e-5165-4128-b747-904da519835a" providerId="ADAL" clId="{43022C55-C312-4E78-9F54-13F59075A3E9}" dt="2023-03-12T17:47:44.460" v="1068" actId="20577"/>
        <pc:sldMkLst>
          <pc:docMk/>
          <pc:sldMk cId="1220967342" sldId="810"/>
        </pc:sldMkLst>
        <pc:spChg chg="del">
          <ac:chgData name="Vieira Ferreira, Júlio" userId="b0398a4e-5165-4128-b747-904da519835a" providerId="ADAL" clId="{43022C55-C312-4E78-9F54-13F59075A3E9}" dt="2023-03-12T17:42:46.799" v="967" actId="478"/>
          <ac:spMkLst>
            <pc:docMk/>
            <pc:sldMk cId="1220967342" sldId="810"/>
            <ac:spMk id="6" creationId="{F88BAC74-6E79-AF30-253A-968865573DC0}"/>
          </ac:spMkLst>
        </pc:spChg>
        <pc:spChg chg="mod">
          <ac:chgData name="Vieira Ferreira, Júlio" userId="b0398a4e-5165-4128-b747-904da519835a" providerId="ADAL" clId="{43022C55-C312-4E78-9F54-13F59075A3E9}" dt="2023-03-12T17:42:55.845" v="971" actId="1076"/>
          <ac:spMkLst>
            <pc:docMk/>
            <pc:sldMk cId="1220967342" sldId="810"/>
            <ac:spMk id="9" creationId="{D3B2DD6E-4771-1C29-739B-E66BEE5CE557}"/>
          </ac:spMkLst>
        </pc:spChg>
        <pc:spChg chg="add mod">
          <ac:chgData name="Vieira Ferreira, Júlio" userId="b0398a4e-5165-4128-b747-904da519835a" providerId="ADAL" clId="{43022C55-C312-4E78-9F54-13F59075A3E9}" dt="2023-03-12T17:47:44.460" v="1068" actId="20577"/>
          <ac:spMkLst>
            <pc:docMk/>
            <pc:sldMk cId="1220967342" sldId="810"/>
            <ac:spMk id="12" creationId="{DBF8157D-0B6D-DD23-9E7D-CD647EE15DDF}"/>
          </ac:spMkLst>
        </pc:spChg>
        <pc:picChg chg="del">
          <ac:chgData name="Vieira Ferreira, Júlio" userId="b0398a4e-5165-4128-b747-904da519835a" providerId="ADAL" clId="{43022C55-C312-4E78-9F54-13F59075A3E9}" dt="2023-03-12T17:43:02.101" v="972" actId="478"/>
          <ac:picMkLst>
            <pc:docMk/>
            <pc:sldMk cId="1220967342" sldId="810"/>
            <ac:picMk id="7" creationId="{37D5DFB2-BE5E-A68D-D826-D84F5EE9EC66}"/>
          </ac:picMkLst>
        </pc:picChg>
        <pc:picChg chg="add mod">
          <ac:chgData name="Vieira Ferreira, Júlio" userId="b0398a4e-5165-4128-b747-904da519835a" providerId="ADAL" clId="{43022C55-C312-4E78-9F54-13F59075A3E9}" dt="2023-03-12T17:47:15.250" v="980" actId="1076"/>
          <ac:picMkLst>
            <pc:docMk/>
            <pc:sldMk cId="1220967342" sldId="810"/>
            <ac:picMk id="8" creationId="{22D4F968-60CF-9F70-19FF-3431300DBD52}"/>
          </ac:picMkLst>
        </pc:picChg>
        <pc:picChg chg="add mod">
          <ac:chgData name="Vieira Ferreira, Júlio" userId="b0398a4e-5165-4128-b747-904da519835a" providerId="ADAL" clId="{43022C55-C312-4E78-9F54-13F59075A3E9}" dt="2023-03-12T17:47:16.418" v="981" actId="1076"/>
          <ac:picMkLst>
            <pc:docMk/>
            <pc:sldMk cId="1220967342" sldId="810"/>
            <ac:picMk id="11" creationId="{8968CC47-9318-517B-7326-70F7EA1599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80106-2D69-4E8E-82A3-B18AA206CEE4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F0EF-E3D4-4973-8B37-6A6E2BBE21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54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>
                <a:solidFill>
                  <a:srgbClr val="CC7832"/>
                </a:solidFill>
                <a:effectLst/>
              </a:rPr>
              <a:t>import</a:t>
            </a:r>
            <a:r>
              <a:rPr lang="pt-BR" dirty="0">
                <a:solidFill>
                  <a:srgbClr val="CC7832"/>
                </a:solidFill>
                <a:effectLst/>
              </a:rPr>
              <a:t> '</a:t>
            </a:r>
            <a:r>
              <a:rPr lang="pt-BR" dirty="0" err="1">
                <a:solidFill>
                  <a:srgbClr val="CC7832"/>
                </a:solidFill>
                <a:effectLst/>
              </a:rPr>
              <a:t>package:flutter</a:t>
            </a:r>
            <a:r>
              <a:rPr lang="pt-BR" dirty="0">
                <a:solidFill>
                  <a:srgbClr val="CC7832"/>
                </a:solidFill>
                <a:effectLst/>
              </a:rPr>
              <a:t>/</a:t>
            </a:r>
            <a:r>
              <a:rPr lang="pt-BR" dirty="0" err="1">
                <a:solidFill>
                  <a:srgbClr val="CC7832"/>
                </a:solidFill>
                <a:effectLst/>
              </a:rPr>
              <a:t>material.dart</a:t>
            </a:r>
            <a:r>
              <a:rPr lang="pt-BR" dirty="0">
                <a:solidFill>
                  <a:srgbClr val="CC7832"/>
                </a:solidFill>
                <a:effectLst/>
              </a:rPr>
              <a:t>';</a:t>
            </a:r>
          </a:p>
          <a:p>
            <a:r>
              <a:rPr lang="pt-BR" dirty="0" err="1">
                <a:solidFill>
                  <a:srgbClr val="CC7832"/>
                </a:solidFill>
                <a:effectLst/>
              </a:rPr>
              <a:t>void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main</a:t>
            </a:r>
            <a:r>
              <a:rPr lang="pt-BR" dirty="0">
                <a:solidFill>
                  <a:srgbClr val="CC7832"/>
                </a:solidFill>
                <a:effectLst/>
              </a:rPr>
              <a:t>() {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</a:t>
            </a:r>
            <a:r>
              <a:rPr lang="pt-BR" dirty="0" err="1">
                <a:solidFill>
                  <a:srgbClr val="CC7832"/>
                </a:solidFill>
                <a:effectLst/>
              </a:rPr>
              <a:t>runApp</a:t>
            </a:r>
            <a:r>
              <a:rPr lang="pt-BR" dirty="0">
                <a:solidFill>
                  <a:srgbClr val="CC7832"/>
                </a:solidFill>
                <a:effectLst/>
              </a:rPr>
              <a:t>(</a:t>
            </a:r>
            <a:r>
              <a:rPr lang="pt-BR" dirty="0" err="1">
                <a:solidFill>
                  <a:srgbClr val="CC7832"/>
                </a:solidFill>
                <a:effectLst/>
              </a:rPr>
              <a:t>const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MyApp</a:t>
            </a:r>
            <a:r>
              <a:rPr lang="pt-BR" dirty="0">
                <a:solidFill>
                  <a:srgbClr val="CC7832"/>
                </a:solidFill>
                <a:effectLst/>
              </a:rPr>
              <a:t>());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}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</a:t>
            </a:r>
          </a:p>
          <a:p>
            <a:r>
              <a:rPr lang="pt-BR" dirty="0" err="1">
                <a:solidFill>
                  <a:srgbClr val="CC7832"/>
                </a:solidFill>
                <a:effectLst/>
              </a:rPr>
              <a:t>class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MyApp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extends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StatelessWidget</a:t>
            </a:r>
            <a:r>
              <a:rPr lang="pt-BR" dirty="0">
                <a:solidFill>
                  <a:srgbClr val="CC7832"/>
                </a:solidFill>
                <a:effectLst/>
              </a:rPr>
              <a:t> {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</a:t>
            </a:r>
            <a:r>
              <a:rPr lang="pt-BR" dirty="0" err="1">
                <a:solidFill>
                  <a:srgbClr val="CC7832"/>
                </a:solidFill>
                <a:effectLst/>
              </a:rPr>
              <a:t>const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MyApp</a:t>
            </a:r>
            <a:r>
              <a:rPr lang="pt-BR" dirty="0">
                <a:solidFill>
                  <a:srgbClr val="CC7832"/>
                </a:solidFill>
                <a:effectLst/>
              </a:rPr>
              <a:t>({Key? </a:t>
            </a:r>
            <a:r>
              <a:rPr lang="pt-BR" dirty="0" err="1">
                <a:solidFill>
                  <a:srgbClr val="CC7832"/>
                </a:solidFill>
                <a:effectLst/>
              </a:rPr>
              <a:t>key</a:t>
            </a:r>
            <a:r>
              <a:rPr lang="pt-BR" dirty="0">
                <a:solidFill>
                  <a:srgbClr val="CC7832"/>
                </a:solidFill>
                <a:effectLst/>
              </a:rPr>
              <a:t>}) : super(</a:t>
            </a:r>
            <a:r>
              <a:rPr lang="pt-BR" dirty="0" err="1">
                <a:solidFill>
                  <a:srgbClr val="CC7832"/>
                </a:solidFill>
                <a:effectLst/>
              </a:rPr>
              <a:t>key</a:t>
            </a:r>
            <a:r>
              <a:rPr lang="pt-BR" dirty="0">
                <a:solidFill>
                  <a:srgbClr val="CC7832"/>
                </a:solidFill>
                <a:effectLst/>
              </a:rPr>
              <a:t>: </a:t>
            </a:r>
            <a:r>
              <a:rPr lang="pt-BR" dirty="0" err="1">
                <a:solidFill>
                  <a:srgbClr val="CC7832"/>
                </a:solidFill>
                <a:effectLst/>
              </a:rPr>
              <a:t>key</a:t>
            </a:r>
            <a:r>
              <a:rPr lang="pt-BR" dirty="0">
                <a:solidFill>
                  <a:srgbClr val="CC7832"/>
                </a:solidFill>
                <a:effectLst/>
              </a:rPr>
              <a:t>);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@override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Widget build(</a:t>
            </a:r>
            <a:r>
              <a:rPr lang="pt-BR" dirty="0" err="1">
                <a:solidFill>
                  <a:srgbClr val="CC7832"/>
                </a:solidFill>
                <a:effectLst/>
              </a:rPr>
              <a:t>BuildContext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context</a:t>
            </a:r>
            <a:r>
              <a:rPr lang="pt-BR" dirty="0">
                <a:solidFill>
                  <a:srgbClr val="CC7832"/>
                </a:solidFill>
                <a:effectLst/>
              </a:rPr>
              <a:t>) {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	</a:t>
            </a:r>
            <a:r>
              <a:rPr lang="pt-BR" dirty="0" err="1">
                <a:solidFill>
                  <a:srgbClr val="CC7832"/>
                </a:solidFill>
                <a:effectLst/>
              </a:rPr>
              <a:t>return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MaterialApp</a:t>
            </a:r>
            <a:r>
              <a:rPr lang="pt-BR" dirty="0">
                <a:solidFill>
                  <a:srgbClr val="CC7832"/>
                </a:solidFill>
                <a:effectLst/>
              </a:rPr>
              <a:t>(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	   home: Container(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	       color: </a:t>
            </a:r>
            <a:r>
              <a:rPr lang="pt-BR" dirty="0" err="1">
                <a:solidFill>
                  <a:srgbClr val="CC7832"/>
                </a:solidFill>
                <a:effectLst/>
              </a:rPr>
              <a:t>Colors.black</a:t>
            </a:r>
            <a:r>
              <a:rPr lang="pt-BR" dirty="0">
                <a:solidFill>
                  <a:srgbClr val="CC7832"/>
                </a:solidFill>
                <a:effectLst/>
              </a:rPr>
              <a:t>,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	       </a:t>
            </a:r>
            <a:r>
              <a:rPr lang="pt-BR" dirty="0" err="1">
                <a:solidFill>
                  <a:srgbClr val="CC7832"/>
                </a:solidFill>
                <a:effectLst/>
              </a:rPr>
              <a:t>alignment</a:t>
            </a:r>
            <a:r>
              <a:rPr lang="pt-BR" dirty="0">
                <a:solidFill>
                  <a:srgbClr val="CC7832"/>
                </a:solidFill>
                <a:effectLst/>
              </a:rPr>
              <a:t>: </a:t>
            </a:r>
            <a:r>
              <a:rPr lang="pt-BR" dirty="0" err="1">
                <a:solidFill>
                  <a:srgbClr val="CC7832"/>
                </a:solidFill>
                <a:effectLst/>
              </a:rPr>
              <a:t>Alignment.center</a:t>
            </a:r>
            <a:r>
              <a:rPr lang="pt-BR" dirty="0">
                <a:solidFill>
                  <a:srgbClr val="CC7832"/>
                </a:solidFill>
                <a:effectLst/>
              </a:rPr>
              <a:t>,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	       </a:t>
            </a:r>
            <a:r>
              <a:rPr lang="pt-BR" dirty="0" err="1">
                <a:solidFill>
                  <a:srgbClr val="CC7832"/>
                </a:solidFill>
                <a:effectLst/>
              </a:rPr>
              <a:t>child</a:t>
            </a:r>
            <a:r>
              <a:rPr lang="pt-BR" dirty="0">
                <a:solidFill>
                  <a:srgbClr val="CC7832"/>
                </a:solidFill>
                <a:effectLst/>
              </a:rPr>
              <a:t>: </a:t>
            </a:r>
            <a:r>
              <a:rPr lang="pt-BR" dirty="0" err="1">
                <a:solidFill>
                  <a:srgbClr val="CC7832"/>
                </a:solidFill>
                <a:effectLst/>
              </a:rPr>
              <a:t>Text</a:t>
            </a:r>
            <a:r>
              <a:rPr lang="pt-BR" dirty="0">
                <a:solidFill>
                  <a:srgbClr val="CC7832"/>
                </a:solidFill>
                <a:effectLst/>
              </a:rPr>
              <a:t>('</a:t>
            </a:r>
            <a:r>
              <a:rPr lang="pt-BR" dirty="0" err="1">
                <a:solidFill>
                  <a:srgbClr val="CC7832"/>
                </a:solidFill>
                <a:effectLst/>
              </a:rPr>
              <a:t>ola</a:t>
            </a:r>
            <a:r>
              <a:rPr lang="pt-BR" dirty="0">
                <a:solidFill>
                  <a:srgbClr val="CC7832"/>
                </a:solidFill>
                <a:effectLst/>
              </a:rPr>
              <a:t> Mundo')		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	    ),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	);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}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F0EF-E3D4-4973-8B37-6A6E2BBE215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14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rgbClr val="CC7832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F0EF-E3D4-4973-8B37-6A6E2BBE215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54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>
                <a:solidFill>
                  <a:srgbClr val="CC7832"/>
                </a:solidFill>
                <a:effectLst/>
              </a:rPr>
              <a:t>import</a:t>
            </a:r>
            <a:r>
              <a:rPr lang="pt-BR" dirty="0">
                <a:solidFill>
                  <a:srgbClr val="CC7832"/>
                </a:solidFill>
                <a:effectLst/>
              </a:rPr>
              <a:t> '</a:t>
            </a:r>
            <a:r>
              <a:rPr lang="pt-BR" dirty="0" err="1">
                <a:solidFill>
                  <a:srgbClr val="CC7832"/>
                </a:solidFill>
                <a:effectLst/>
              </a:rPr>
              <a:t>package:flutter</a:t>
            </a:r>
            <a:r>
              <a:rPr lang="pt-BR" dirty="0">
                <a:solidFill>
                  <a:srgbClr val="CC7832"/>
                </a:solidFill>
                <a:effectLst/>
              </a:rPr>
              <a:t>/</a:t>
            </a:r>
            <a:r>
              <a:rPr lang="pt-BR" dirty="0" err="1">
                <a:solidFill>
                  <a:srgbClr val="CC7832"/>
                </a:solidFill>
                <a:effectLst/>
              </a:rPr>
              <a:t>material.dart</a:t>
            </a:r>
            <a:r>
              <a:rPr lang="pt-BR" dirty="0">
                <a:solidFill>
                  <a:srgbClr val="CC7832"/>
                </a:solidFill>
                <a:effectLst/>
              </a:rPr>
              <a:t>';</a:t>
            </a:r>
          </a:p>
          <a:p>
            <a:endParaRPr lang="pt-BR" dirty="0">
              <a:solidFill>
                <a:srgbClr val="CC7832"/>
              </a:solidFill>
              <a:effectLst/>
            </a:endParaRPr>
          </a:p>
          <a:p>
            <a:r>
              <a:rPr lang="pt-BR" dirty="0" err="1">
                <a:solidFill>
                  <a:srgbClr val="CC7832"/>
                </a:solidFill>
                <a:effectLst/>
              </a:rPr>
              <a:t>void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main</a:t>
            </a:r>
            <a:r>
              <a:rPr lang="pt-BR" dirty="0">
                <a:solidFill>
                  <a:srgbClr val="CC7832"/>
                </a:solidFill>
                <a:effectLst/>
              </a:rPr>
              <a:t>() {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	</a:t>
            </a:r>
            <a:r>
              <a:rPr lang="pt-BR" dirty="0" err="1">
                <a:solidFill>
                  <a:srgbClr val="CC7832"/>
                </a:solidFill>
                <a:effectLst/>
              </a:rPr>
              <a:t>runApp</a:t>
            </a:r>
            <a:r>
              <a:rPr lang="pt-BR" dirty="0">
                <a:solidFill>
                  <a:srgbClr val="CC7832"/>
                </a:solidFill>
                <a:effectLst/>
              </a:rPr>
              <a:t>(</a:t>
            </a:r>
            <a:r>
              <a:rPr lang="pt-BR" dirty="0" err="1">
                <a:solidFill>
                  <a:srgbClr val="CC7832"/>
                </a:solidFill>
                <a:effectLst/>
              </a:rPr>
              <a:t>const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MyApp</a:t>
            </a:r>
            <a:r>
              <a:rPr lang="pt-BR" dirty="0">
                <a:solidFill>
                  <a:srgbClr val="CC7832"/>
                </a:solidFill>
                <a:effectLst/>
              </a:rPr>
              <a:t>());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}</a:t>
            </a:r>
          </a:p>
          <a:p>
            <a:endParaRPr lang="pt-BR" dirty="0">
              <a:solidFill>
                <a:srgbClr val="CC7832"/>
              </a:solidFill>
              <a:effectLst/>
            </a:endParaRPr>
          </a:p>
          <a:p>
            <a:r>
              <a:rPr lang="pt-BR" dirty="0" err="1">
                <a:solidFill>
                  <a:srgbClr val="CC7832"/>
                </a:solidFill>
                <a:effectLst/>
              </a:rPr>
              <a:t>class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MyApp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extends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StatelessWidget</a:t>
            </a:r>
            <a:r>
              <a:rPr lang="pt-BR" dirty="0">
                <a:solidFill>
                  <a:srgbClr val="CC7832"/>
                </a:solidFill>
                <a:effectLst/>
              </a:rPr>
              <a:t> {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	</a:t>
            </a:r>
            <a:r>
              <a:rPr lang="pt-BR" dirty="0" err="1">
                <a:solidFill>
                  <a:srgbClr val="CC7832"/>
                </a:solidFill>
                <a:effectLst/>
              </a:rPr>
              <a:t>const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MyApp</a:t>
            </a:r>
            <a:r>
              <a:rPr lang="pt-BR" dirty="0">
                <a:solidFill>
                  <a:srgbClr val="CC7832"/>
                </a:solidFill>
                <a:effectLst/>
              </a:rPr>
              <a:t>({Key? </a:t>
            </a:r>
            <a:r>
              <a:rPr lang="pt-BR" dirty="0" err="1">
                <a:solidFill>
                  <a:srgbClr val="CC7832"/>
                </a:solidFill>
                <a:effectLst/>
              </a:rPr>
              <a:t>key</a:t>
            </a:r>
            <a:r>
              <a:rPr lang="pt-BR" dirty="0">
                <a:solidFill>
                  <a:srgbClr val="CC7832"/>
                </a:solidFill>
                <a:effectLst/>
              </a:rPr>
              <a:t>}) : super(</a:t>
            </a:r>
            <a:r>
              <a:rPr lang="pt-BR" dirty="0" err="1">
                <a:solidFill>
                  <a:srgbClr val="CC7832"/>
                </a:solidFill>
                <a:effectLst/>
              </a:rPr>
              <a:t>key</a:t>
            </a:r>
            <a:r>
              <a:rPr lang="pt-BR" dirty="0">
                <a:solidFill>
                  <a:srgbClr val="CC7832"/>
                </a:solidFill>
                <a:effectLst/>
              </a:rPr>
              <a:t>: </a:t>
            </a:r>
            <a:r>
              <a:rPr lang="pt-BR" dirty="0" err="1">
                <a:solidFill>
                  <a:srgbClr val="CC7832"/>
                </a:solidFill>
                <a:effectLst/>
              </a:rPr>
              <a:t>key</a:t>
            </a:r>
            <a:r>
              <a:rPr lang="pt-BR" dirty="0">
                <a:solidFill>
                  <a:srgbClr val="CC7832"/>
                </a:solidFill>
                <a:effectLst/>
              </a:rPr>
              <a:t>);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	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	@override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	Widget build(</a:t>
            </a:r>
            <a:r>
              <a:rPr lang="pt-BR" dirty="0" err="1">
                <a:solidFill>
                  <a:srgbClr val="CC7832"/>
                </a:solidFill>
                <a:effectLst/>
              </a:rPr>
              <a:t>BuildContext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context</a:t>
            </a:r>
            <a:r>
              <a:rPr lang="pt-BR" dirty="0">
                <a:solidFill>
                  <a:srgbClr val="CC7832"/>
                </a:solidFill>
                <a:effectLst/>
              </a:rPr>
              <a:t>) {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	  </a:t>
            </a:r>
            <a:r>
              <a:rPr lang="pt-BR" dirty="0" err="1">
                <a:solidFill>
                  <a:srgbClr val="CC7832"/>
                </a:solidFill>
                <a:effectLst/>
              </a:rPr>
              <a:t>return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const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MaterialApp</a:t>
            </a:r>
            <a:r>
              <a:rPr lang="pt-BR" dirty="0">
                <a:solidFill>
                  <a:srgbClr val="CC7832"/>
                </a:solidFill>
                <a:effectLst/>
              </a:rPr>
              <a:t>(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	       home: </a:t>
            </a:r>
            <a:r>
              <a:rPr lang="pt-BR" dirty="0" err="1">
                <a:solidFill>
                  <a:srgbClr val="CC7832"/>
                </a:solidFill>
                <a:effectLst/>
              </a:rPr>
              <a:t>HomePage</a:t>
            </a:r>
            <a:r>
              <a:rPr lang="pt-BR" dirty="0">
                <a:solidFill>
                  <a:srgbClr val="CC7832"/>
                </a:solidFill>
                <a:effectLst/>
              </a:rPr>
              <a:t>()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	  );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	}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}</a:t>
            </a:r>
          </a:p>
          <a:p>
            <a:endParaRPr lang="pt-BR" dirty="0">
              <a:solidFill>
                <a:srgbClr val="CC7832"/>
              </a:solidFill>
              <a:effectLst/>
            </a:endParaRPr>
          </a:p>
          <a:p>
            <a:r>
              <a:rPr lang="pt-BR" dirty="0" err="1">
                <a:solidFill>
                  <a:srgbClr val="CC7832"/>
                </a:solidFill>
                <a:effectLst/>
              </a:rPr>
              <a:t>class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HomePage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extends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StatelessWidget</a:t>
            </a:r>
            <a:r>
              <a:rPr lang="pt-BR" dirty="0">
                <a:solidFill>
                  <a:srgbClr val="CC7832"/>
                </a:solidFill>
                <a:effectLst/>
              </a:rPr>
              <a:t> {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</a:t>
            </a:r>
            <a:r>
              <a:rPr lang="pt-BR" dirty="0" err="1">
                <a:solidFill>
                  <a:srgbClr val="CC7832"/>
                </a:solidFill>
                <a:effectLst/>
              </a:rPr>
              <a:t>const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HomePage</a:t>
            </a:r>
            <a:r>
              <a:rPr lang="pt-BR" dirty="0">
                <a:solidFill>
                  <a:srgbClr val="CC7832"/>
                </a:solidFill>
                <a:effectLst/>
              </a:rPr>
              <a:t>({Key? </a:t>
            </a:r>
            <a:r>
              <a:rPr lang="pt-BR" dirty="0" err="1">
                <a:solidFill>
                  <a:srgbClr val="CC7832"/>
                </a:solidFill>
                <a:effectLst/>
              </a:rPr>
              <a:t>key</a:t>
            </a:r>
            <a:r>
              <a:rPr lang="pt-BR" dirty="0">
                <a:solidFill>
                  <a:srgbClr val="CC7832"/>
                </a:solidFill>
                <a:effectLst/>
              </a:rPr>
              <a:t>}) : super(</a:t>
            </a:r>
            <a:r>
              <a:rPr lang="pt-BR" dirty="0" err="1">
                <a:solidFill>
                  <a:srgbClr val="CC7832"/>
                </a:solidFill>
                <a:effectLst/>
              </a:rPr>
              <a:t>key</a:t>
            </a:r>
            <a:r>
              <a:rPr lang="pt-BR" dirty="0">
                <a:solidFill>
                  <a:srgbClr val="CC7832"/>
                </a:solidFill>
                <a:effectLst/>
              </a:rPr>
              <a:t>: </a:t>
            </a:r>
            <a:r>
              <a:rPr lang="pt-BR" dirty="0" err="1">
                <a:solidFill>
                  <a:srgbClr val="CC7832"/>
                </a:solidFill>
                <a:effectLst/>
              </a:rPr>
              <a:t>key</a:t>
            </a:r>
            <a:r>
              <a:rPr lang="pt-BR" dirty="0">
                <a:solidFill>
                  <a:srgbClr val="CC7832"/>
                </a:solidFill>
                <a:effectLst/>
              </a:rPr>
              <a:t>);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@override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Widget build(</a:t>
            </a:r>
            <a:r>
              <a:rPr lang="pt-BR" dirty="0" err="1">
                <a:solidFill>
                  <a:srgbClr val="CC7832"/>
                </a:solidFill>
                <a:effectLst/>
              </a:rPr>
              <a:t>BuildContext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context</a:t>
            </a:r>
            <a:r>
              <a:rPr lang="pt-BR" dirty="0">
                <a:solidFill>
                  <a:srgbClr val="CC7832"/>
                </a:solidFill>
                <a:effectLst/>
              </a:rPr>
              <a:t>) {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 </a:t>
            </a:r>
            <a:r>
              <a:rPr lang="pt-BR" dirty="0" err="1">
                <a:solidFill>
                  <a:srgbClr val="CC7832"/>
                </a:solidFill>
                <a:effectLst/>
              </a:rPr>
              <a:t>return</a:t>
            </a:r>
            <a:r>
              <a:rPr lang="pt-BR" dirty="0">
                <a:solidFill>
                  <a:srgbClr val="CC7832"/>
                </a:solidFill>
                <a:effectLst/>
              </a:rPr>
              <a:t> Container(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   color: </a:t>
            </a:r>
            <a:r>
              <a:rPr lang="pt-BR" dirty="0" err="1">
                <a:solidFill>
                  <a:srgbClr val="CC7832"/>
                </a:solidFill>
                <a:effectLst/>
              </a:rPr>
              <a:t>Colors.black</a:t>
            </a:r>
            <a:r>
              <a:rPr lang="pt-BR" dirty="0">
                <a:solidFill>
                  <a:srgbClr val="CC7832"/>
                </a:solidFill>
                <a:effectLst/>
              </a:rPr>
              <a:t>,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   </a:t>
            </a:r>
            <a:r>
              <a:rPr lang="pt-BR" dirty="0" err="1">
                <a:solidFill>
                  <a:srgbClr val="CC7832"/>
                </a:solidFill>
                <a:effectLst/>
              </a:rPr>
              <a:t>alignment</a:t>
            </a:r>
            <a:r>
              <a:rPr lang="pt-BR" dirty="0">
                <a:solidFill>
                  <a:srgbClr val="CC7832"/>
                </a:solidFill>
                <a:effectLst/>
              </a:rPr>
              <a:t>: </a:t>
            </a:r>
            <a:r>
              <a:rPr lang="pt-BR" dirty="0" err="1">
                <a:solidFill>
                  <a:srgbClr val="CC7832"/>
                </a:solidFill>
                <a:effectLst/>
              </a:rPr>
              <a:t>Alignment.center</a:t>
            </a:r>
            <a:r>
              <a:rPr lang="pt-BR" dirty="0">
                <a:solidFill>
                  <a:srgbClr val="CC7832"/>
                </a:solidFill>
                <a:effectLst/>
              </a:rPr>
              <a:t>,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   </a:t>
            </a:r>
            <a:r>
              <a:rPr lang="pt-BR" dirty="0" err="1">
                <a:solidFill>
                  <a:srgbClr val="CC7832"/>
                </a:solidFill>
                <a:effectLst/>
              </a:rPr>
              <a:t>child</a:t>
            </a:r>
            <a:r>
              <a:rPr lang="pt-BR" dirty="0">
                <a:solidFill>
                  <a:srgbClr val="CC7832"/>
                </a:solidFill>
                <a:effectLst/>
              </a:rPr>
              <a:t>: </a:t>
            </a:r>
            <a:r>
              <a:rPr lang="pt-BR" dirty="0" err="1">
                <a:solidFill>
                  <a:srgbClr val="CC7832"/>
                </a:solidFill>
                <a:effectLst/>
              </a:rPr>
              <a:t>Text</a:t>
            </a:r>
            <a:r>
              <a:rPr lang="pt-BR" dirty="0">
                <a:solidFill>
                  <a:srgbClr val="CC7832"/>
                </a:solidFill>
                <a:effectLst/>
              </a:rPr>
              <a:t>('</a:t>
            </a:r>
            <a:r>
              <a:rPr lang="pt-BR" dirty="0" err="1">
                <a:solidFill>
                  <a:srgbClr val="CC7832"/>
                </a:solidFill>
                <a:effectLst/>
              </a:rPr>
              <a:t>Ola</a:t>
            </a:r>
            <a:r>
              <a:rPr lang="pt-BR" dirty="0">
                <a:solidFill>
                  <a:srgbClr val="CC7832"/>
                </a:solidFill>
                <a:effectLst/>
              </a:rPr>
              <a:t> Mundo'),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 );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}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}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6F0EF-E3D4-4973-8B37-6A6E2BBE215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50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8618-5AB0-43B7-BE1F-E0A3A034C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AF586-7019-4624-9F6F-2D2EB6C04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FFC4A-C036-4DAD-BB65-C5B020D0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481-CAE9-4874-9385-305A8FCB8580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068E3-C543-4D65-8998-6CBE2A69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8A4DB-8126-4862-ADB0-14F3B4F8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FC9-02FE-4540-8AE1-642E188A5B5A}" type="slidenum">
              <a:rPr lang="pt-BR" smtClean="0"/>
              <a:t>‹#›</a:t>
            </a:fld>
            <a:endParaRPr lang="pt-BR"/>
          </a:p>
        </p:txBody>
      </p:sp>
      <p:sp>
        <p:nvSpPr>
          <p:cNvPr id="7" name="GTS_Purple" descr="Accenture Greater Than symbol in purple">
            <a:extLst>
              <a:ext uri="{FF2B5EF4-FFF2-40B4-BE49-F238E27FC236}">
                <a16:creationId xmlns:a16="http://schemas.microsoft.com/office/drawing/2014/main" id="{F4356A90-CA0F-4741-B910-09B2E4E03D3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4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D5B8-A711-4118-828D-A33580AB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66711-A97C-4BD1-83BB-59CF056A5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D72CD-BC00-481F-86E7-8BA130D6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481-CAE9-4874-9385-305A8FCB8580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489D6-857D-4859-BCC1-0BCEE3D5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B402-55E5-4CA0-B1B1-C9A5EF48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FC9-02FE-4540-8AE1-642E188A5B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38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3B942-B28C-453F-AC08-ED913FB80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0246C-D7AB-4E34-9BE7-245477EAC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5C88-EC4E-4D31-9408-FE7F0F90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481-CAE9-4874-9385-305A8FCB8580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D77A-06A7-465E-A83D-EF132853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1BC3C-97AE-4323-AA75-A914CC19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FC9-02FE-4540-8AE1-642E188A5B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377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2023 Accenture.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11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2023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67800" y="6342443"/>
            <a:ext cx="2743200" cy="365125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GTS_Purple" descr="Accenture Greater Than symbol in purple">
            <a:extLst>
              <a:ext uri="{FF2B5EF4-FFF2-40B4-BE49-F238E27FC236}">
                <a16:creationId xmlns:a16="http://schemas.microsoft.com/office/drawing/2014/main" id="{C630A39C-928A-4DB7-AEDE-29920456BB9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3DEE-F8CA-4683-AA2E-5830A29C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D65CB-0D6A-48C1-B545-913C5E19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CC856-4F1D-47D9-B8FB-5728DF66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481-CAE9-4874-9385-305A8FCB8580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A9153-EFCE-4328-B125-19629367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0AD76-7C37-43E1-B29B-6E0DFF59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FC9-02FE-4540-8AE1-642E188A5B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49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2E64-466B-41D0-B6D6-9E3269BC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9B884-47A4-4FA5-864A-1A7100FB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C2EC-0844-428F-A678-9C5F709A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481-CAE9-4874-9385-305A8FCB8580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3FE9C-CF38-4F88-B1B6-1E536436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7BF55-C43C-4F4C-B010-7ACD2612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FC9-02FE-4540-8AE1-642E188A5B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76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9AFC-7DFC-4957-91FE-5B5126D4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016D-9EBA-4848-9271-A82175A07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202EA-F81E-42C8-83B0-AA18884A5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6CACD-6919-4926-8AFF-DA833EDD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481-CAE9-4874-9385-305A8FCB8580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1C989-BF2C-4491-931D-1EABAAC7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69AB8-DDCC-4F6C-9424-05753B2C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FC9-02FE-4540-8AE1-642E188A5B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26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3909-8195-44A3-A6AA-C4274E37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AECD3-F900-48AF-8BB1-C0A4319E3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D717D-A7ED-461A-B8BB-41951772E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6C0F1-E1AC-45C5-AF10-A556B294B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DD48E-20B8-4FAE-AAD4-190C4AC08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726DA-130B-454E-96EA-5F5A3362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481-CAE9-4874-9385-305A8FCB8580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C0677-48CD-4D46-B7F0-612BAADE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1C8D4-255C-4339-A950-2B30480B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FC9-02FE-4540-8AE1-642E188A5B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72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BEF4-6EA1-4EE2-94A5-D74C789F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0AAF8-A072-438E-B539-11F8A468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481-CAE9-4874-9385-305A8FCB8580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500A6-EA01-49FA-A504-B08F4B7F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6957F-A830-41E4-95C7-11622085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FC9-02FE-4540-8AE1-642E188A5B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49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D727F-F593-4387-80AA-9A2E6204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481-CAE9-4874-9385-305A8FCB8580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2209E-5D54-4FCE-8D3E-EF6E2F9B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213F6-DE61-4219-8EFD-DF02E8BF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FC9-02FE-4540-8AE1-642E188A5B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21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A6E6-722E-4201-983A-800E3A15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D155-8B8C-4C6A-957C-E65FE4229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08721-5647-4C54-B65B-BE33149AE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CDF86-A81B-4AB6-93E7-F3A8A66C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481-CAE9-4874-9385-305A8FCB8580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0E04A-5049-4E3F-9A83-62EE07E8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033DD-B872-476A-B90C-3EC9DF77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FC9-02FE-4540-8AE1-642E188A5B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59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86D1-CD27-4F9A-B272-B7E94BA6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D78F7-AFE4-4AE7-B8B3-9808C63F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FE11D-9484-497F-A582-CBCA0275F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A419D-207C-4FB1-8C6E-3A9EF88E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0481-CAE9-4874-9385-305A8FCB8580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5F28C-EF72-4D08-BD54-9778AC3E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9E869-6E5C-423D-A127-7F975D4C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BFC9-02FE-4540-8AE1-642E188A5B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53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DA2B2-D24D-4ADC-B07F-E23A1DE7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8CB92-2008-4E81-B72E-56AA9FFEE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47266-283D-495E-B61D-BFDA6F91E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0481-CAE9-4874-9385-305A8FCB8580}" type="datetimeFigureOut">
              <a:rPr lang="pt-BR" smtClean="0"/>
              <a:t>02/07/2024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C87EF-C557-4E09-893A-78C031FA5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A8F6C-C980-4BF3-AE72-75B66A6E0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2BFC9-02FE-4540-8AE1-642E188A5B5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78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1A84DC-2A73-4746-BE89-EC2B508946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" y="-1"/>
            <a:ext cx="12191999" cy="68580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" y="4980562"/>
            <a:ext cx="12191996" cy="1103752"/>
          </a:xfrm>
          <a:gradFill>
            <a:gsLst>
              <a:gs pos="51000">
                <a:schemeClr val="accent1">
                  <a:lumMod val="5000"/>
                  <a:lumOff val="95000"/>
                  <a:alpha val="0"/>
                </a:schemeClr>
              </a:gs>
              <a:gs pos="86000">
                <a:schemeClr val="tx1"/>
              </a:gs>
            </a:gsLst>
            <a:lin ang="10800000" scaled="0"/>
          </a:gradFill>
        </p:spPr>
        <p:txBody>
          <a:bodyPr/>
          <a:lstStyle/>
          <a:p>
            <a:pPr marL="1166813"/>
            <a:endParaRPr lang="en-GB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T Sectra Fine Bk" panose="00000400000000000000" pitchFamily="50" charset="0"/>
            </a:endParaRPr>
          </a:p>
          <a:p>
            <a:pPr marL="1166813"/>
            <a:r>
              <a:rPr lang="en-GB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T Sectra Fine Bk" panose="00000400000000000000" pitchFamily="50" charset="0"/>
              </a:rPr>
              <a:t>FLUTTER #5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T Sectra Fine Bk" panose="00000400000000000000" pitchFamily="50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381000"/>
            <a:ext cx="5613400" cy="3915092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FLUTTER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95FB7-4700-4E03-BBDB-C5FC6AEFC31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 dirty="0">
                <a:solidFill>
                  <a:schemeClr val="bg1">
                    <a:alpha val="75000"/>
                  </a:schemeClr>
                </a:solidFill>
              </a:rPr>
              <a:t>Copyright © 2024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3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FLUTTER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5EEE0-A019-4056-A4CF-265DA33D0569}"/>
              </a:ext>
            </a:extLst>
          </p:cNvPr>
          <p:cNvSpPr txBox="1"/>
          <p:nvPr/>
        </p:nvSpPr>
        <p:spPr>
          <a:xfrm>
            <a:off x="1802921" y="2770651"/>
            <a:ext cx="8962846" cy="6161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PROJETO HELLO WORLD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F5DE51-287D-4538-8146-B3F8233BC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FLUTTER</a:t>
            </a:r>
          </a:p>
        </p:txBody>
      </p:sp>
      <p:sp>
        <p:nvSpPr>
          <p:cNvPr id="263" name="Footer Placeholder 262">
            <a:extLst>
              <a:ext uri="{FF2B5EF4-FFF2-40B4-BE49-F238E27FC236}">
                <a16:creationId xmlns:a16="http://schemas.microsoft.com/office/drawing/2014/main" id="{8AACED25-96B8-4C1D-91BC-E1AE5D46C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2023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C90C4C-750E-C279-5E50-4525B78B3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241" y="1"/>
            <a:ext cx="721525" cy="8945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87029B-B0D4-5FF4-A80C-740DBEFE17CA}"/>
              </a:ext>
            </a:extLst>
          </p:cNvPr>
          <p:cNvSpPr txBox="1"/>
          <p:nvPr/>
        </p:nvSpPr>
        <p:spPr>
          <a:xfrm>
            <a:off x="2382160" y="1887529"/>
            <a:ext cx="6813598" cy="6161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4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Executando</a:t>
            </a:r>
            <a:r>
              <a:rPr lang="en-GB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 no browser.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BAC74-6E79-AF30-253A-968865573DC0}"/>
              </a:ext>
            </a:extLst>
          </p:cNvPr>
          <p:cNvSpPr txBox="1"/>
          <p:nvPr/>
        </p:nvSpPr>
        <p:spPr>
          <a:xfrm>
            <a:off x="2102594" y="2632743"/>
            <a:ext cx="8929945" cy="1119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514350" indent="-514350">
              <a:buAutoNum type="arabicPeriod"/>
            </a:pPr>
            <a:r>
              <a:rPr lang="en-GB" sz="2800" dirty="0" err="1">
                <a:cs typeface="Aharoni" panose="02010803020104030203" pitchFamily="2" charset="-79"/>
              </a:rPr>
              <a:t>Abra</a:t>
            </a:r>
            <a:r>
              <a:rPr lang="en-GB" sz="2800" dirty="0">
                <a:cs typeface="Aharoni" panose="02010803020104030203" pitchFamily="2" charset="-79"/>
              </a:rPr>
              <a:t> o Android Studio.</a:t>
            </a:r>
          </a:p>
          <a:p>
            <a:pPr marL="514350" indent="-514350">
              <a:buAutoNum type="arabicPeriod"/>
            </a:pPr>
            <a:r>
              <a:rPr lang="en-GB" sz="2800" dirty="0" err="1">
                <a:cs typeface="Aharoni" panose="02010803020104030203" pitchFamily="2" charset="-79"/>
              </a:rPr>
              <a:t>Selecione</a:t>
            </a:r>
            <a:r>
              <a:rPr lang="en-GB" sz="2800" dirty="0">
                <a:cs typeface="Aharoni" panose="02010803020104030203" pitchFamily="2" charset="-79"/>
              </a:rPr>
              <a:t> New Flutter project.</a:t>
            </a:r>
          </a:p>
          <a:p>
            <a:pPr marL="514350" indent="-514350">
              <a:buAutoNum type="arabicPeriod"/>
            </a:pPr>
            <a:r>
              <a:rPr lang="en-GB" sz="2800" dirty="0" err="1">
                <a:cs typeface="Aharoni" panose="02010803020104030203" pitchFamily="2" charset="-79"/>
              </a:rPr>
              <a:t>Especifique</a:t>
            </a:r>
            <a:r>
              <a:rPr lang="en-GB" sz="2800" dirty="0">
                <a:cs typeface="Aharoni" panose="02010803020104030203" pitchFamily="2" charset="-79"/>
              </a:rPr>
              <a:t> o SDK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1B0F04-7CD6-073A-7D11-5645A58A9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" y="4487544"/>
            <a:ext cx="7170803" cy="821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DE485E-ECFF-6A7E-C95A-EE718B6D2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585" y="2627294"/>
            <a:ext cx="4816415" cy="42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1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FLUTTER</a:t>
            </a:r>
          </a:p>
        </p:txBody>
      </p:sp>
      <p:sp>
        <p:nvSpPr>
          <p:cNvPr id="263" name="Footer Placeholder 262">
            <a:extLst>
              <a:ext uri="{FF2B5EF4-FFF2-40B4-BE49-F238E27FC236}">
                <a16:creationId xmlns:a16="http://schemas.microsoft.com/office/drawing/2014/main" id="{8AACED25-96B8-4C1D-91BC-E1AE5D46C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35078" y="6482713"/>
            <a:ext cx="4114800" cy="198318"/>
          </a:xfrm>
        </p:spPr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2023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C90C4C-750E-C279-5E50-4525B78B3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241" y="1"/>
            <a:ext cx="721525" cy="89452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C09A325-0B83-70A6-B21E-9FA8F0746F1F}"/>
              </a:ext>
            </a:extLst>
          </p:cNvPr>
          <p:cNvGrpSpPr/>
          <p:nvPr/>
        </p:nvGrpSpPr>
        <p:grpSpPr>
          <a:xfrm>
            <a:off x="5281628" y="1294855"/>
            <a:ext cx="6763098" cy="5386176"/>
            <a:chOff x="2540546" y="1321392"/>
            <a:chExt cx="6763098" cy="538617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2DF194-54AD-BE37-5E3B-038A15C92342}"/>
                </a:ext>
              </a:extLst>
            </p:cNvPr>
            <p:cNvGrpSpPr/>
            <p:nvPr/>
          </p:nvGrpSpPr>
          <p:grpSpPr>
            <a:xfrm>
              <a:off x="2540546" y="1321392"/>
              <a:ext cx="6763098" cy="5386176"/>
              <a:chOff x="2540546" y="1321392"/>
              <a:chExt cx="6763098" cy="538617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F2849E9-F65F-DF4A-54F8-1CDA65D4E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0546" y="1843218"/>
                <a:ext cx="6731346" cy="486435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0F7FBCF-6285-3DA5-34B0-4C86D7500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0546" y="1321392"/>
                <a:ext cx="6763098" cy="31116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43CF17D-3C3E-CAC2-1A63-D7ED2A1FD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0546" y="1627307"/>
                <a:ext cx="1085906" cy="215911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C04EEE9-E5BC-D43B-2162-6D12828CF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7971" y="1627307"/>
              <a:ext cx="3333921" cy="29211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BDB0D38-A1DF-0D95-C8F9-0407FD5996D1}"/>
              </a:ext>
            </a:extLst>
          </p:cNvPr>
          <p:cNvSpPr txBox="1"/>
          <p:nvPr/>
        </p:nvSpPr>
        <p:spPr>
          <a:xfrm>
            <a:off x="161652" y="1545815"/>
            <a:ext cx="3841006" cy="1119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514350" indent="-514350">
              <a:buAutoNum type="arabicPeriod"/>
            </a:pPr>
            <a:r>
              <a:rPr lang="en-GB" sz="2800" dirty="0">
                <a:cs typeface="Aharoni" panose="02010803020104030203" pitchFamily="2" charset="-79"/>
              </a:rPr>
              <a:t>Name: HelloWorld.</a:t>
            </a:r>
          </a:p>
        </p:txBody>
      </p:sp>
    </p:spTree>
    <p:extLst>
      <p:ext uri="{BB962C8B-B14F-4D97-AF65-F5344CB8AC3E}">
        <p14:creationId xmlns:p14="http://schemas.microsoft.com/office/powerpoint/2010/main" val="60117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FLUTTER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57410" y="6342443"/>
            <a:ext cx="1353589" cy="365125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C90C4C-750E-C279-5E50-4525B78B3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241" y="1"/>
            <a:ext cx="721525" cy="8945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DB0D38-A1DF-0D95-C8F9-0407FD5996D1}"/>
              </a:ext>
            </a:extLst>
          </p:cNvPr>
          <p:cNvSpPr txBox="1"/>
          <p:nvPr/>
        </p:nvSpPr>
        <p:spPr>
          <a:xfrm>
            <a:off x="161652" y="1545815"/>
            <a:ext cx="3841006" cy="1119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514350" indent="-514350">
              <a:buAutoNum type="arabicPeriod"/>
            </a:pPr>
            <a:r>
              <a:rPr lang="en-GB" sz="2800" dirty="0" err="1">
                <a:cs typeface="Aharoni" panose="02010803020104030203" pitchFamily="2" charset="-79"/>
              </a:rPr>
              <a:t>Abra</a:t>
            </a:r>
            <a:r>
              <a:rPr lang="en-GB" sz="2800" dirty="0">
                <a:cs typeface="Aharoni" panose="02010803020104030203" pitchFamily="2" charset="-79"/>
              </a:rPr>
              <a:t> o </a:t>
            </a:r>
            <a:r>
              <a:rPr lang="en-GB" sz="2800" b="1" dirty="0" err="1">
                <a:cs typeface="Aharoni" panose="02010803020104030203" pitchFamily="2" charset="-79"/>
              </a:rPr>
              <a:t>main</a:t>
            </a:r>
            <a:r>
              <a:rPr lang="en-GB" sz="2800" dirty="0" err="1">
                <a:cs typeface="Aharoni" panose="02010803020104030203" pitchFamily="2" charset="-79"/>
              </a:rPr>
              <a:t>.dart</a:t>
            </a:r>
            <a:r>
              <a:rPr lang="en-GB" sz="2800" dirty="0">
                <a:cs typeface="Aharoni" panose="02010803020104030203" pitchFamily="2" charset="-79"/>
              </a:rPr>
              <a:t>.</a:t>
            </a:r>
          </a:p>
          <a:p>
            <a:pPr marL="514350" indent="-514350">
              <a:buAutoNum type="arabicPeriod"/>
            </a:pPr>
            <a:r>
              <a:rPr lang="en-GB" sz="2800" dirty="0" err="1">
                <a:cs typeface="Aharoni" panose="02010803020104030203" pitchFamily="2" charset="-79"/>
              </a:rPr>
              <a:t>Sobreponha</a:t>
            </a:r>
            <a:r>
              <a:rPr lang="en-GB" sz="2800" dirty="0">
                <a:cs typeface="Aharoni" panose="02010803020104030203" pitchFamily="2" charset="-79"/>
              </a:rPr>
              <a:t> </a:t>
            </a:r>
            <a:r>
              <a:rPr lang="en-GB" sz="2800" dirty="0" err="1">
                <a:cs typeface="Aharoni" panose="02010803020104030203" pitchFamily="2" charset="-79"/>
              </a:rPr>
              <a:t>seu</a:t>
            </a:r>
            <a:r>
              <a:rPr lang="en-GB" sz="2800" dirty="0">
                <a:cs typeface="Aharoni" panose="02010803020104030203" pitchFamily="2" charset="-79"/>
              </a:rPr>
              <a:t> </a:t>
            </a:r>
            <a:r>
              <a:rPr lang="en-GB" sz="2800" dirty="0" err="1">
                <a:cs typeface="Aharoni" panose="02010803020104030203" pitchFamily="2" charset="-79"/>
              </a:rPr>
              <a:t>conteúdo</a:t>
            </a:r>
            <a:r>
              <a:rPr lang="en-GB" sz="2800" dirty="0">
                <a:cs typeface="Aharoni" panose="02010803020104030203" pitchFamily="2" charset="-79"/>
              </a:rPr>
              <a:t> </a:t>
            </a:r>
            <a:r>
              <a:rPr lang="en-GB" sz="2800" dirty="0" err="1">
                <a:cs typeface="Aharoni" panose="02010803020104030203" pitchFamily="2" charset="-79"/>
              </a:rPr>
              <a:t>pelo</a:t>
            </a:r>
            <a:r>
              <a:rPr lang="en-GB" sz="2800" dirty="0">
                <a:cs typeface="Aharoni" panose="02010803020104030203" pitchFamily="2" charset="-79"/>
              </a:rPr>
              <a:t> </a:t>
            </a:r>
            <a:r>
              <a:rPr lang="en-GB" sz="2800" dirty="0" err="1">
                <a:cs typeface="Aharoni" panose="02010803020104030203" pitchFamily="2" charset="-79"/>
              </a:rPr>
              <a:t>deste</a:t>
            </a:r>
            <a:r>
              <a:rPr lang="en-GB" sz="2800" dirty="0">
                <a:cs typeface="Aharoni" panose="02010803020104030203" pitchFamily="2" charset="-79"/>
              </a:rPr>
              <a:t> slide.</a:t>
            </a:r>
          </a:p>
          <a:p>
            <a:pPr marL="514350" indent="-514350">
              <a:buAutoNum type="arabicPeriod"/>
            </a:pPr>
            <a:endParaRPr lang="en-GB" sz="2800" dirty="0">
              <a:cs typeface="Aharoni" panose="02010803020104030203" pitchFamily="2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5646-8FAB-C54C-2E8B-DE714A599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345" y="1482625"/>
            <a:ext cx="7849003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3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FLUTTER</a:t>
            </a:r>
          </a:p>
        </p:txBody>
      </p:sp>
      <p:sp>
        <p:nvSpPr>
          <p:cNvPr id="263" name="Footer Placeholder 262">
            <a:extLst>
              <a:ext uri="{FF2B5EF4-FFF2-40B4-BE49-F238E27FC236}">
                <a16:creationId xmlns:a16="http://schemas.microsoft.com/office/drawing/2014/main" id="{8AACED25-96B8-4C1D-91BC-E1AE5D46C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35078" y="6482713"/>
            <a:ext cx="4114800" cy="198318"/>
          </a:xfrm>
        </p:spPr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 dirty="0"/>
              <a:t>Copyright © 2023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C90C4C-750E-C279-5E50-4525B78B3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241" y="1"/>
            <a:ext cx="721525" cy="8945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DB0D38-A1DF-0D95-C8F9-0407FD5996D1}"/>
              </a:ext>
            </a:extLst>
          </p:cNvPr>
          <p:cNvSpPr txBox="1"/>
          <p:nvPr/>
        </p:nvSpPr>
        <p:spPr>
          <a:xfrm>
            <a:off x="161652" y="1545815"/>
            <a:ext cx="3841006" cy="1119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514350" indent="-514350">
              <a:buAutoNum type="arabicPeriod"/>
            </a:pPr>
            <a:r>
              <a:rPr lang="en-GB" sz="2800" dirty="0">
                <a:cs typeface="Aharoni" panose="02010803020104030203" pitchFamily="2" charset="-79"/>
              </a:rPr>
              <a:t>Execute o App.</a:t>
            </a:r>
          </a:p>
          <a:p>
            <a:pPr marL="514350" indent="-514350">
              <a:buAutoNum type="arabicPeriod"/>
            </a:pPr>
            <a:endParaRPr lang="en-GB" sz="2800" dirty="0"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F6B55-F673-9176-64F0-E3C58649F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097" y="1352355"/>
            <a:ext cx="8807903" cy="55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7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FLUTTER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5EEE0-A019-4056-A4CF-265DA33D0569}"/>
              </a:ext>
            </a:extLst>
          </p:cNvPr>
          <p:cNvSpPr txBox="1"/>
          <p:nvPr/>
        </p:nvSpPr>
        <p:spPr>
          <a:xfrm>
            <a:off x="1802921" y="2770651"/>
            <a:ext cx="8962846" cy="6161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6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Melhorando</a:t>
            </a:r>
            <a:r>
              <a:rPr lang="en-GB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 o </a:t>
            </a:r>
            <a:r>
              <a:rPr lang="en-GB" sz="60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Projeto</a:t>
            </a:r>
            <a:endParaRPr lang="en-GB" sz="6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F5DE51-287D-4538-8146-B3F8233BC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860" y="38819"/>
            <a:ext cx="1073457" cy="10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2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C4C-A9BF-440B-A91B-7B9CD558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81" y="276128"/>
            <a:ext cx="11430000" cy="800100"/>
          </a:xfrm>
        </p:spPr>
        <p:txBody>
          <a:bodyPr/>
          <a:lstStyle/>
          <a:p>
            <a:r>
              <a:rPr lang="en-US" dirty="0"/>
              <a:t>FLUTTER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01950-FBC6-4FDB-8A06-8F938402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C90C4C-750E-C279-5E50-4525B78B3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241" y="1"/>
            <a:ext cx="721525" cy="8945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DB0D38-A1DF-0D95-C8F9-0407FD5996D1}"/>
              </a:ext>
            </a:extLst>
          </p:cNvPr>
          <p:cNvSpPr txBox="1"/>
          <p:nvPr/>
        </p:nvSpPr>
        <p:spPr>
          <a:xfrm>
            <a:off x="161652" y="1545815"/>
            <a:ext cx="3841006" cy="1119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514350" indent="-514350">
              <a:buAutoNum type="arabicPeriod"/>
            </a:pPr>
            <a:r>
              <a:rPr lang="en-GB" sz="2800" dirty="0" err="1">
                <a:cs typeface="Aharoni" panose="02010803020104030203" pitchFamily="2" charset="-79"/>
              </a:rPr>
              <a:t>Acrescente</a:t>
            </a:r>
            <a:r>
              <a:rPr lang="en-GB" sz="2800" dirty="0">
                <a:cs typeface="Aharoni" panose="02010803020104030203" pitchFamily="2" charset="-79"/>
              </a:rPr>
              <a:t> </a:t>
            </a:r>
            <a:r>
              <a:rPr lang="en-GB" sz="2800" dirty="0" err="1">
                <a:cs typeface="Aharoni" panose="02010803020104030203" pitchFamily="2" charset="-79"/>
              </a:rPr>
              <a:t>mais</a:t>
            </a:r>
            <a:r>
              <a:rPr lang="en-GB" sz="2800" dirty="0">
                <a:cs typeface="Aharoni" panose="02010803020104030203" pitchFamily="2" charset="-79"/>
              </a:rPr>
              <a:t> um widget, a </a:t>
            </a:r>
            <a:r>
              <a:rPr lang="en-GB" sz="2800" dirty="0" err="1">
                <a:cs typeface="Aharoni" panose="02010803020104030203" pitchFamily="2" charset="-79"/>
              </a:rPr>
              <a:t>HomePage</a:t>
            </a:r>
            <a:r>
              <a:rPr lang="en-GB" sz="2800" dirty="0">
                <a:cs typeface="Aharoni" panose="02010803020104030203" pitchFamily="2" charset="-79"/>
              </a:rPr>
              <a:t>.</a:t>
            </a:r>
          </a:p>
          <a:p>
            <a:pPr marL="514350" indent="-514350">
              <a:buAutoNum type="arabicPeriod"/>
            </a:pPr>
            <a:r>
              <a:rPr lang="en-GB" sz="2800" dirty="0">
                <a:cs typeface="Aharoni" panose="02010803020104030203" pitchFamily="2" charset="-79"/>
              </a:rPr>
              <a:t>Execute o App.</a:t>
            </a:r>
          </a:p>
          <a:p>
            <a:pPr marL="514350" indent="-514350">
              <a:buAutoNum type="arabicPeriod"/>
            </a:pPr>
            <a:endParaRPr lang="en-GB" sz="2800" dirty="0">
              <a:cs typeface="Aharoni" panose="02010803020104030203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239869-51A0-C0C3-B695-F3DB1049D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427" y="1285700"/>
            <a:ext cx="4877051" cy="52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5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7f397f-c90f-400f-874c-79dd1f9691cb" xsi:nil="true"/>
    <lcf76f155ced4ddcb4097134ff3c332f xmlns="0ad54ff8-c112-4e5b-9f4e-63218ff8518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CE1E871BCE445BB8067B20E198C59" ma:contentTypeVersion="11" ma:contentTypeDescription="Create a new document." ma:contentTypeScope="" ma:versionID="cf2fd560e1da227460b7f2cade0ff39e">
  <xsd:schema xmlns:xsd="http://www.w3.org/2001/XMLSchema" xmlns:xs="http://www.w3.org/2001/XMLSchema" xmlns:p="http://schemas.microsoft.com/office/2006/metadata/properties" xmlns:ns2="0ad54ff8-c112-4e5b-9f4e-63218ff85184" xmlns:ns3="7c7f397f-c90f-400f-874c-79dd1f9691cb" targetNamespace="http://schemas.microsoft.com/office/2006/metadata/properties" ma:root="true" ma:fieldsID="8a97590243ab3474f6ea6862c8de7286" ns2:_="" ns3:_="">
    <xsd:import namespace="0ad54ff8-c112-4e5b-9f4e-63218ff85184"/>
    <xsd:import namespace="7c7f397f-c90f-400f-874c-79dd1f9691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d54ff8-c112-4e5b-9f4e-63218ff851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7f397f-c90f-400f-874c-79dd1f9691c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f3a0269c-b7c7-4a82-8368-b0d68d0f9300}" ma:internalName="TaxCatchAll" ma:showField="CatchAllData" ma:web="7c7f397f-c90f-400f-874c-79dd1f9691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8EAB02-E680-4165-AD62-FF0BD360856F}">
  <ds:schemaRefs>
    <ds:schemaRef ds:uri="http://schemas.microsoft.com/office/2006/metadata/properties"/>
    <ds:schemaRef ds:uri="http://schemas.microsoft.com/office/infopath/2007/PartnerControls"/>
    <ds:schemaRef ds:uri="7c7f397f-c90f-400f-874c-79dd1f9691cb"/>
    <ds:schemaRef ds:uri="0ad54ff8-c112-4e5b-9f4e-63218ff85184"/>
  </ds:schemaRefs>
</ds:datastoreItem>
</file>

<file path=customXml/itemProps2.xml><?xml version="1.0" encoding="utf-8"?>
<ds:datastoreItem xmlns:ds="http://schemas.openxmlformats.org/officeDocument/2006/customXml" ds:itemID="{03EE529E-A414-4898-8522-15DD09BCA8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d54ff8-c112-4e5b-9f4e-63218ff85184"/>
    <ds:schemaRef ds:uri="7c7f397f-c90f-400f-874c-79dd1f9691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AC4611-48B9-4AD1-8525-CA96D55F4A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24574</TotalTime>
  <Words>345</Words>
  <Application>Microsoft Office PowerPoint</Application>
  <PresentationFormat>Widescreen</PresentationFormat>
  <Paragraphs>85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GT Sectra Fine Bk</vt:lpstr>
      <vt:lpstr>GT Sectra Fine Rg</vt:lpstr>
      <vt:lpstr>Office Theme</vt:lpstr>
      <vt:lpstr>FLUTTER</vt:lpstr>
      <vt:lpstr>FLUTTER</vt:lpstr>
      <vt:lpstr>FLUTTER</vt:lpstr>
      <vt:lpstr>FLUTTER</vt:lpstr>
      <vt:lpstr>FLUTTER</vt:lpstr>
      <vt:lpstr>FLUTTER</vt:lpstr>
      <vt:lpstr>FLUTTER</vt:lpstr>
      <vt:lpstr>FLUTTER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</dc:title>
  <dc:creator>Vieira Ferreira, Júlio</dc:creator>
  <cp:lastModifiedBy>Vieira Ferreira, Júlio</cp:lastModifiedBy>
  <cp:revision>50</cp:revision>
  <cp:lastPrinted>2022-05-16T13:06:54Z</cp:lastPrinted>
  <dcterms:created xsi:type="dcterms:W3CDTF">2022-05-16T13:03:00Z</dcterms:created>
  <dcterms:modified xsi:type="dcterms:W3CDTF">2024-07-02T18:57:03Z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0x01010065DCE1E871BCE445BB8067B20E198C59</vt:lpwstr>
  </property>
</Properties>
</file>