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8" r:id="rId8"/>
    <p:sldId id="624" r:id="rId9"/>
    <p:sldId id="640" r:id="rId10"/>
    <p:sldId id="626" r:id="rId11"/>
    <p:sldId id="600" r:id="rId12"/>
    <p:sldId id="672" r:id="rId13"/>
    <p:sldId id="637" r:id="rId14"/>
    <p:sldId id="651" r:id="rId15"/>
    <p:sldId id="669" r:id="rId16"/>
    <p:sldId id="652" r:id="rId17"/>
    <p:sldId id="676" r:id="rId18"/>
    <p:sldId id="679" r:id="rId19"/>
    <p:sldId id="674" r:id="rId20"/>
    <p:sldId id="678" r:id="rId21"/>
    <p:sldId id="587" r:id="rId22"/>
  </p:sldIdLst>
  <p:sldSz cx="9144000" cy="6858000" type="screen4x3"/>
  <p:notesSz cx="7315200" cy="9601200"/>
  <p:custDataLst>
    <p:tags r:id="rId25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47769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16939630-295B-43A1-B869-A058CDB74353}"/>
    <pc:docChg chg="modSld">
      <pc:chgData name="Vieira Ferreira, Júlio" userId="b0398a4e-5165-4128-b747-904da519835a" providerId="ADAL" clId="{16939630-295B-43A1-B869-A058CDB74353}" dt="2021-09-01T15:48:53.895" v="1" actId="20577"/>
      <pc:docMkLst>
        <pc:docMk/>
      </pc:docMkLst>
      <pc:sldChg chg="modSp mod">
        <pc:chgData name="Vieira Ferreira, Júlio" userId="b0398a4e-5165-4128-b747-904da519835a" providerId="ADAL" clId="{16939630-295B-43A1-B869-A058CDB74353}" dt="2021-09-01T15:48:53.895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16939630-295B-43A1-B869-A058CDB74353}" dt="2021-09-01T15:48:53.895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CE820096-B605-49D9-838C-D253BEFC4052}"/>
    <pc:docChg chg="undo custSel modSld">
      <pc:chgData name="Vieira Ferreira, Júlio" userId="b0398a4e-5165-4128-b747-904da519835a" providerId="ADAL" clId="{CE820096-B605-49D9-838C-D253BEFC4052}" dt="2021-06-30T19:42:28.790" v="13" actId="478"/>
      <pc:docMkLst>
        <pc:docMk/>
      </pc:docMkLst>
      <pc:sldChg chg="addSp delSp modSp mod">
        <pc:chgData name="Vieira Ferreira, Júlio" userId="b0398a4e-5165-4128-b747-904da519835a" providerId="ADAL" clId="{CE820096-B605-49D9-838C-D253BEFC4052}" dt="2021-06-19T20:38:21.046" v="5" actId="1076"/>
        <pc:sldMkLst>
          <pc:docMk/>
          <pc:sldMk cId="391996477" sldId="626"/>
        </pc:sldMkLst>
        <pc:picChg chg="add mod">
          <ac:chgData name="Vieira Ferreira, Júlio" userId="b0398a4e-5165-4128-b747-904da519835a" providerId="ADAL" clId="{CE820096-B605-49D9-838C-D253BEFC4052}" dt="2021-06-19T20:38:21.046" v="5" actId="1076"/>
          <ac:picMkLst>
            <pc:docMk/>
            <pc:sldMk cId="391996477" sldId="626"/>
            <ac:picMk id="2" creationId="{3E87223A-004B-4E7F-9C22-94A25675CF57}"/>
          </ac:picMkLst>
        </pc:picChg>
        <pc:picChg chg="del">
          <ac:chgData name="Vieira Ferreira, Júlio" userId="b0398a4e-5165-4128-b747-904da519835a" providerId="ADAL" clId="{CE820096-B605-49D9-838C-D253BEFC4052}" dt="2021-06-19T20:37:14.665" v="3" actId="478"/>
          <ac:picMkLst>
            <pc:docMk/>
            <pc:sldMk cId="391996477" sldId="626"/>
            <ac:picMk id="4" creationId="{C354F86D-41D3-422E-BB1E-9806669AA4F9}"/>
          </ac:picMkLst>
        </pc:picChg>
      </pc:sldChg>
      <pc:sldChg chg="modSp mod">
        <pc:chgData name="Vieira Ferreira, Júlio" userId="b0398a4e-5165-4128-b747-904da519835a" providerId="ADAL" clId="{CE820096-B605-49D9-838C-D253BEFC4052}" dt="2021-06-19T20:27:05.031" v="0" actId="6549"/>
        <pc:sldMkLst>
          <pc:docMk/>
          <pc:sldMk cId="1628545094" sldId="637"/>
        </pc:sldMkLst>
        <pc:spChg chg="mod">
          <ac:chgData name="Vieira Ferreira, Júlio" userId="b0398a4e-5165-4128-b747-904da519835a" providerId="ADAL" clId="{CE820096-B605-49D9-838C-D253BEFC4052}" dt="2021-06-19T20:27:05.031" v="0" actId="6549"/>
          <ac:spMkLst>
            <pc:docMk/>
            <pc:sldMk cId="1628545094" sldId="637"/>
            <ac:spMk id="6" creationId="{00000000-0000-0000-0000-000000000000}"/>
          </ac:spMkLst>
        </pc:spChg>
      </pc:sldChg>
      <pc:sldChg chg="modSp mod">
        <pc:chgData name="Vieira Ferreira, Júlio" userId="b0398a4e-5165-4128-b747-904da519835a" providerId="ADAL" clId="{CE820096-B605-49D9-838C-D253BEFC4052}" dt="2021-06-19T20:29:02.091" v="2" actId="20577"/>
        <pc:sldMkLst>
          <pc:docMk/>
          <pc:sldMk cId="3305918037" sldId="669"/>
        </pc:sldMkLst>
        <pc:spChg chg="mod">
          <ac:chgData name="Vieira Ferreira, Júlio" userId="b0398a4e-5165-4128-b747-904da519835a" providerId="ADAL" clId="{CE820096-B605-49D9-838C-D253BEFC4052}" dt="2021-06-19T20:29:02.091" v="2" actId="20577"/>
          <ac:spMkLst>
            <pc:docMk/>
            <pc:sldMk cId="3305918037" sldId="669"/>
            <ac:spMk id="6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CE820096-B605-49D9-838C-D253BEFC4052}" dt="2021-06-30T19:42:28.790" v="13" actId="478"/>
        <pc:sldMkLst>
          <pc:docMk/>
          <pc:sldMk cId="415548475" sldId="672"/>
        </pc:sldMkLst>
        <pc:picChg chg="add del">
          <ac:chgData name="Vieira Ferreira, Júlio" userId="b0398a4e-5165-4128-b747-904da519835a" providerId="ADAL" clId="{CE820096-B605-49D9-838C-D253BEFC4052}" dt="2021-06-30T19:42:28.790" v="13" actId="478"/>
          <ac:picMkLst>
            <pc:docMk/>
            <pc:sldMk cId="415548475" sldId="672"/>
            <ac:picMk id="2" creationId="{7CE5AFE1-3967-4F5D-8781-5FBE402667AD}"/>
          </ac:picMkLst>
        </pc:picChg>
        <pc:picChg chg="add del mod">
          <ac:chgData name="Vieira Ferreira, Júlio" userId="b0398a4e-5165-4128-b747-904da519835a" providerId="ADAL" clId="{CE820096-B605-49D9-838C-D253BEFC4052}" dt="2021-06-30T19:42:28.264" v="12"/>
          <ac:picMkLst>
            <pc:docMk/>
            <pc:sldMk cId="415548475" sldId="672"/>
            <ac:picMk id="3" creationId="{3DDF49D5-CFD7-4E75-8D3B-2D365F605E55}"/>
          </ac:picMkLst>
        </pc:picChg>
      </pc:sldChg>
    </pc:docChg>
  </pc:docChgLst>
  <pc:docChgLst>
    <pc:chgData name="Vieira Ferreira, Júlio" userId="b0398a4e-5165-4128-b747-904da519835a" providerId="ADAL" clId="{EA590C62-05CC-4B51-9B57-51386FE94D9F}"/>
    <pc:docChg chg="modSld">
      <pc:chgData name="Vieira Ferreira, Júlio" userId="b0398a4e-5165-4128-b747-904da519835a" providerId="ADAL" clId="{EA590C62-05CC-4B51-9B57-51386FE94D9F}" dt="2021-05-20T11:41:17.054" v="43" actId="20577"/>
      <pc:docMkLst>
        <pc:docMk/>
      </pc:docMkLst>
      <pc:sldChg chg="modSp mod">
        <pc:chgData name="Vieira Ferreira, Júlio" userId="b0398a4e-5165-4128-b747-904da519835a" providerId="ADAL" clId="{EA590C62-05CC-4B51-9B57-51386FE94D9F}" dt="2021-05-20T11:41:17.054" v="43" actId="20577"/>
        <pc:sldMkLst>
          <pc:docMk/>
          <pc:sldMk cId="2283167793" sldId="679"/>
        </pc:sldMkLst>
        <pc:spChg chg="mod">
          <ac:chgData name="Vieira Ferreira, Júlio" userId="b0398a4e-5165-4128-b747-904da519835a" providerId="ADAL" clId="{EA590C62-05CC-4B51-9B57-51386FE94D9F}" dt="2021-05-20T11:41:17.054" v="43" actId="20577"/>
          <ac:spMkLst>
            <pc:docMk/>
            <pc:sldMk cId="2283167793" sldId="679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FE1C1F9D-F3B3-411C-BA8E-760C6CF656F2}"/>
    <pc:docChg chg="modSld">
      <pc:chgData name="Vieira Ferreira, Júlio" userId="b0398a4e-5165-4128-b747-904da519835a" providerId="ADAL" clId="{FE1C1F9D-F3B3-411C-BA8E-760C6CF656F2}" dt="2021-07-16T18:47:44.304" v="1" actId="20577"/>
      <pc:docMkLst>
        <pc:docMk/>
      </pc:docMkLst>
      <pc:sldChg chg="modSp mod">
        <pc:chgData name="Vieira Ferreira, Júlio" userId="b0398a4e-5165-4128-b747-904da519835a" providerId="ADAL" clId="{FE1C1F9D-F3B3-411C-BA8E-760C6CF656F2}" dt="2021-07-16T18:47:44.304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FE1C1F9D-F3B3-411C-BA8E-760C6CF656F2}" dt="2021-07-16T18:47:44.304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//Construtor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e sets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cep;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logradouro)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this.logradouro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logradouro;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complemento)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this.complemento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complemento;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bairro)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this.bairro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bairro;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localidade)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this.localidade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localidade;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uf)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this.uf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uf;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@Override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toString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{"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"cep='" + cep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logradouro='" + logradouro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complemento='" + complemento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bairro=" + bairro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localidade='" + localidade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uf='" + uf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ibge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gia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            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='"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siafi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+ '\'' +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    '}';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com.accenture.consumo.controller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org.springframework.http.ResponseEntity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org.springframework.web.bind.annotation.PathVariable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com.accenture.consumo.interfaces.CepService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com.accenture.consumo.model.Endereco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CepRestController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CepService</a:t>
            </a:r>
            <a:r>
              <a:rPr lang="pt-BR" dirty="0"/>
              <a:t> </a:t>
            </a:r>
            <a:r>
              <a:rPr lang="pt-BR" dirty="0" err="1"/>
              <a:t>cepService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@GetMapping("/{cep}")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&lt;</a:t>
            </a:r>
            <a:r>
              <a:rPr lang="pt-BR" dirty="0" err="1"/>
              <a:t>Endereco</a:t>
            </a:r>
            <a:r>
              <a:rPr lang="pt-BR" dirty="0"/>
              <a:t>&gt; </a:t>
            </a:r>
            <a:r>
              <a:rPr lang="pt-BR" dirty="0" err="1"/>
              <a:t>getCep</a:t>
            </a:r>
            <a:r>
              <a:rPr lang="pt-BR" dirty="0"/>
              <a:t>(@PathVariable </a:t>
            </a:r>
            <a:r>
              <a:rPr lang="pt-BR" dirty="0" err="1"/>
              <a:t>String</a:t>
            </a:r>
            <a:r>
              <a:rPr lang="pt-BR" dirty="0"/>
              <a:t> cep)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Endereco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= </a:t>
            </a:r>
            <a:r>
              <a:rPr lang="pt-BR" dirty="0" err="1"/>
              <a:t>cepService.buscaEnderecoPorCep</a:t>
            </a:r>
            <a:r>
              <a:rPr lang="pt-BR" dirty="0"/>
              <a:t>(cep);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 ? </a:t>
            </a:r>
            <a:r>
              <a:rPr lang="pt-BR" dirty="0" err="1"/>
              <a:t>ResponseEntity.ok</a:t>
            </a:r>
            <a:r>
              <a:rPr lang="pt-BR" dirty="0"/>
              <a:t>().</a:t>
            </a:r>
            <a:r>
              <a:rPr lang="pt-BR" dirty="0" err="1"/>
              <a:t>body</a:t>
            </a:r>
            <a:r>
              <a:rPr lang="pt-BR" dirty="0"/>
              <a:t>(</a:t>
            </a:r>
            <a:r>
              <a:rPr lang="pt-BR" dirty="0" err="1"/>
              <a:t>endereco</a:t>
            </a:r>
            <a:r>
              <a:rPr lang="pt-BR" dirty="0"/>
              <a:t>) : </a:t>
            </a:r>
            <a:r>
              <a:rPr lang="pt-BR" dirty="0" err="1"/>
              <a:t>ResponseEntity.notFound</a:t>
            </a:r>
            <a:r>
              <a:rPr lang="pt-BR" dirty="0"/>
              <a:t>().build(); 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http://localhost:8080/01523040</a:t>
            </a:r>
          </a:p>
        </p:txBody>
      </p:sp>
    </p:spTree>
    <p:extLst>
      <p:ext uri="{BB962C8B-B14F-4D97-AF65-F5344CB8AC3E}">
        <p14:creationId xmlns:p14="http://schemas.microsoft.com/office/powerpoint/2010/main" val="66744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003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01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&lt;?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="1.0"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encoding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="UTF-8"?&gt;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xmlns:xsi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="http://www.w3.org/2001/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XMLSchema-instance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xsi:schemaLocation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 https://maven.apache.org/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/maven-4.0.0.xsd"&gt;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&gt;4.0.0&lt;/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&gt;2.3.4.RELEASE&lt;/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relativePath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/&gt; &lt;!--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lookup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--&gt;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&gt;consumo&lt;/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&gt;0.0.1-SNAPSHOT&lt;/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&gt;consumo&lt;/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&gt;Consumir um serviço externo via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FeignClient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&gt;1.8&lt;/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-boot-starter-data-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&gt;com.h2database&lt;/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&gt;h2&lt;/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-boot-starter-web&lt;/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devtools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-cloud-starter-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openfeign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org.junit.vintage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junit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-vintage-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engine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exclusions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dependencyManagement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-cloud-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&gt;Hoxton.SR8&lt;/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pom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dependencyManagement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&lt;build&gt;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maven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-plugin&lt;/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&lt;/build&gt;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com.accenture.consumo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org.springframework.cloud.openfeign.EnableFeignClients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/>
              <a:t>@EnableFeignClients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ConsumoApplication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ConsumoApplication.class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// localhost:8080/01523040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com.accenture.consumo.interfaces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org.springframework.cloud.openfeign.FeignClient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com.accenture.consumo.model.Endereco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@FeignClient(url= "https://viacep.com.br/ws/" 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viacep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CepService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@GetMapping("{cep}/json")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Endereco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buscaEnderecoPorCep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(@PathVariable("cep")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cep);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clou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API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10: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Consumindo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API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existente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 NUVEM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</a:t>
            </a:r>
            <a:r>
              <a:rPr lang="pt-BR" sz="2400" dirty="0" err="1"/>
              <a:t>model</a:t>
            </a:r>
            <a:r>
              <a:rPr lang="pt-BR" sz="2400" dirty="0"/>
              <a:t> </a:t>
            </a:r>
            <a:r>
              <a:rPr lang="pt-BR" sz="2400" b="1" dirty="0"/>
              <a:t>Endereco.java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A7595-16C8-4A74-95F5-50B5C30F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37" y="3576481"/>
            <a:ext cx="3819026" cy="26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CepRestController.java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3C26F-F03A-4D7C-A7B5-80AEC945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182592"/>
            <a:ext cx="3643312" cy="255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1405A-BDFE-4674-9AA1-50E458EB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5903039"/>
            <a:ext cx="8296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a aplicação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E7469-E210-4194-B39F-D8742D1F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" y="4308101"/>
            <a:ext cx="9144000" cy="88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508AA-07BE-48FA-BA0D-586332B4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30" y="2862262"/>
            <a:ext cx="8402499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Desafio:</a:t>
            </a:r>
          </a:p>
          <a:p>
            <a:pPr marL="0" indent="0">
              <a:buNone/>
            </a:pPr>
            <a:r>
              <a:rPr lang="pt-BR" sz="3200" b="1" dirty="0"/>
              <a:t>Formatar a página HTML </a:t>
            </a:r>
          </a:p>
          <a:p>
            <a:pPr marL="0" indent="0">
              <a:buNone/>
            </a:pPr>
            <a:r>
              <a:rPr lang="pt-BR" sz="3200" b="1" dirty="0"/>
              <a:t>Gravar os dados recebidos no BD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6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 err="1"/>
              <a:t>Feign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dirty="0" err="1"/>
              <a:t>Feign</a:t>
            </a:r>
            <a:r>
              <a:rPr lang="pt-BR" sz="2400" dirty="0"/>
              <a:t> foi criado com o objetivo de reduzir a complexidade para consumir </a:t>
            </a:r>
            <a:r>
              <a:rPr lang="pt-BR" sz="2400" dirty="0" err="1"/>
              <a:t>API´s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dirty="0"/>
              <a:t>O Spring incorporou o </a:t>
            </a:r>
            <a:r>
              <a:rPr lang="pt-BR" dirty="0" err="1"/>
              <a:t>Feign</a:t>
            </a:r>
            <a:r>
              <a:rPr lang="pt-BR" dirty="0"/>
              <a:t> dentro da sua própria </a:t>
            </a:r>
            <a:r>
              <a:rPr lang="pt-BR" dirty="0" err="1"/>
              <a:t>stack</a:t>
            </a:r>
            <a:r>
              <a:rPr lang="pt-BR" dirty="0"/>
              <a:t>. Mais especificamente abaixo do projeto </a:t>
            </a:r>
            <a:r>
              <a:rPr lang="pt-BR" dirty="0">
                <a:hlinkClick r:id="rId3"/>
              </a:rPr>
              <a:t>Spring Cloud</a:t>
            </a:r>
            <a:r>
              <a:rPr lang="pt-BR" dirty="0"/>
              <a:t>. Que é um projeto voltado para arquitetura de micro serviços, cloud e etc.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6FB12-6D14-4DB8-804A-7DCE3BDD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28" y="4317562"/>
            <a:ext cx="7372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 err="1"/>
              <a:t>Feign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b="1" dirty="0">
                <a:highlight>
                  <a:srgbClr val="FFFF00"/>
                </a:highlight>
              </a:rPr>
              <a:t>EnableFeignClient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Para habilitar o </a:t>
            </a:r>
            <a:r>
              <a:rPr lang="pt-BR" sz="2800" kern="1200" dirty="0" err="1">
                <a:latin typeface="Arial" pitchFamily="34" charset="0"/>
                <a:cs typeface="Arial" pitchFamily="34" charset="0"/>
              </a:rPr>
              <a:t>Feign</a:t>
            </a:r>
            <a:r>
              <a:rPr lang="pt-BR" sz="2800" kern="1200" dirty="0">
                <a:latin typeface="Arial" pitchFamily="34" charset="0"/>
                <a:cs typeface="Arial" pitchFamily="34" charset="0"/>
              </a:rPr>
              <a:t> no projeto, fica na classe principal;</a:t>
            </a:r>
          </a:p>
          <a:p>
            <a:pPr marL="0" indent="0">
              <a:buNone/>
            </a:pPr>
            <a:r>
              <a:rPr lang="pt-BR" sz="2400" b="1" dirty="0"/>
              <a:t>@</a:t>
            </a:r>
            <a:r>
              <a:rPr lang="pt-BR" sz="2400" b="1" dirty="0">
                <a:highlight>
                  <a:srgbClr val="FFFF00"/>
                </a:highlight>
              </a:rPr>
              <a:t>FeignClient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É um cliente de serviço Web Java desenvolvido inicialmente pela Netflix;</a:t>
            </a:r>
          </a:p>
          <a:p>
            <a:pPr marL="0" indent="0">
              <a:buNone/>
            </a:pPr>
            <a:r>
              <a:rPr lang="pt-BR" sz="2800" kern="1200" dirty="0">
                <a:latin typeface="Arial" pitchFamily="34" charset="0"/>
                <a:cs typeface="Arial" pitchFamily="34" charset="0"/>
              </a:rPr>
              <a:t>Fica na classe de serviço;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A83A9-B9A1-47A4-B8CF-010D5F5D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5715000"/>
            <a:ext cx="8677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95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Spring BOOT para consumir uma API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>
                <a:latin typeface="Arial" pitchFamily="34" charset="0"/>
                <a:cs typeface="Arial" pitchFamily="34" charset="0"/>
              </a:rPr>
              <a:t>Vamos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7223A-004B-4E7F-9C22-94A25675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" y="1794229"/>
            <a:ext cx="9144000" cy="47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0419-DE3A-4A1D-89CF-BFED94B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71034"/>
            <a:ext cx="4791075" cy="501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5AFE1-3967-4F5D-8781-5FBE4026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3" y="2231973"/>
            <a:ext cx="8270687" cy="42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accenture.consumo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08E5-54EB-4B4B-870C-A94B0E27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71800"/>
            <a:ext cx="4397215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interface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interface </a:t>
            </a:r>
            <a:r>
              <a:rPr lang="pt-BR" b="1" dirty="0"/>
              <a:t>CepService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com.accenture.consumo.interfaces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8D52-7BF1-42CB-93B9-7851415E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5278"/>
            <a:ext cx="4093074" cy="27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764358-D7A9-4540-BF84-235A568836E8}"/>
</file>

<file path=customXml/itemProps4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61316</TotalTime>
  <Words>1841</Words>
  <Application>Microsoft Office PowerPoint</Application>
  <PresentationFormat>On-screen Show (4:3)</PresentationFormat>
  <Paragraphs>345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Times New Roman</vt:lpstr>
      <vt:lpstr>Wingdings</vt:lpstr>
      <vt:lpstr>ATS Branded_v3</vt:lpstr>
      <vt:lpstr>soul1</vt:lpstr>
      <vt:lpstr>Practical Application Development with Spring API </vt:lpstr>
      <vt:lpstr>PowerPoint Presentation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3633</cp:revision>
  <cp:lastPrinted>2000-08-10T20:43:38Z</cp:lastPrinted>
  <dcterms:created xsi:type="dcterms:W3CDTF">2007-02-13T04:42:34Z</dcterms:created>
  <dcterms:modified xsi:type="dcterms:W3CDTF">2025-01-24T13:03:57Z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