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5"/>
    <p:sldMasterId id="2147483907" r:id="rId6"/>
  </p:sldMasterIdLst>
  <p:notesMasterIdLst>
    <p:notesMasterId r:id="rId40"/>
  </p:notesMasterIdLst>
  <p:handoutMasterIdLst>
    <p:handoutMasterId r:id="rId41"/>
  </p:handoutMasterIdLst>
  <p:sldIdLst>
    <p:sldId id="256" r:id="rId7"/>
    <p:sldId id="258" r:id="rId8"/>
    <p:sldId id="624" r:id="rId9"/>
    <p:sldId id="625" r:id="rId10"/>
    <p:sldId id="640" r:id="rId11"/>
    <p:sldId id="653" r:id="rId12"/>
    <p:sldId id="685" r:id="rId13"/>
    <p:sldId id="626" r:id="rId14"/>
    <p:sldId id="600" r:id="rId15"/>
    <p:sldId id="672" r:id="rId16"/>
    <p:sldId id="627" r:id="rId17"/>
    <p:sldId id="637" r:id="rId18"/>
    <p:sldId id="686" r:id="rId19"/>
    <p:sldId id="687" r:id="rId20"/>
    <p:sldId id="688" r:id="rId21"/>
    <p:sldId id="689" r:id="rId22"/>
    <p:sldId id="690" r:id="rId23"/>
    <p:sldId id="691" r:id="rId24"/>
    <p:sldId id="692" r:id="rId25"/>
    <p:sldId id="693" r:id="rId26"/>
    <p:sldId id="694" r:id="rId27"/>
    <p:sldId id="695" r:id="rId28"/>
    <p:sldId id="678" r:id="rId29"/>
    <p:sldId id="680" r:id="rId30"/>
    <p:sldId id="696" r:id="rId31"/>
    <p:sldId id="697" r:id="rId32"/>
    <p:sldId id="698" r:id="rId33"/>
    <p:sldId id="699" r:id="rId34"/>
    <p:sldId id="700" r:id="rId35"/>
    <p:sldId id="701" r:id="rId36"/>
    <p:sldId id="702" r:id="rId37"/>
    <p:sldId id="703" r:id="rId38"/>
    <p:sldId id="587" r:id="rId39"/>
  </p:sldIdLst>
  <p:sldSz cx="9144000" cy="6858000" type="screen4x3"/>
  <p:notesSz cx="7315200" cy="9601200"/>
  <p:custDataLst>
    <p:tags r:id="rId42"/>
  </p:custDataLst>
  <p:defaultTextStyle>
    <a:defPPr>
      <a:defRPr lang="en-GB"/>
    </a:defPPr>
    <a:lvl1pPr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1pPr>
    <a:lvl2pPr marL="742950" indent="-28575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2pPr>
    <a:lvl3pPr marL="11430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3pPr>
    <a:lvl4pPr marL="16002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4pPr>
    <a:lvl5pPr marL="20574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5">
          <p15:clr>
            <a:srgbClr val="A4A3A4"/>
          </p15:clr>
        </p15:guide>
        <p15:guide id="2" pos="22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98B33"/>
    <a:srgbClr val="003300"/>
    <a:srgbClr val="99CCFF"/>
    <a:srgbClr val="3399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62156" autoAdjust="0"/>
  </p:normalViewPr>
  <p:slideViewPr>
    <p:cSldViewPr>
      <p:cViewPr varScale="1">
        <p:scale>
          <a:sx n="46" d="100"/>
          <a:sy n="46" d="100"/>
        </p:scale>
        <p:origin x="1948" y="264"/>
      </p:cViewPr>
      <p:guideLst>
        <p:guide orient="horz" pos="2112"/>
        <p:guide pos="384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8186"/>
    </p:cViewPr>
  </p:sorterViewPr>
  <p:notesViewPr>
    <p:cSldViewPr>
      <p:cViewPr>
        <p:scale>
          <a:sx n="100" d="100"/>
          <a:sy n="100" d="100"/>
        </p:scale>
        <p:origin x="-1404" y="1098"/>
      </p:cViewPr>
      <p:guideLst>
        <p:guide orient="horz" pos="2975"/>
        <p:guide pos="225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gs" Target="tags/tag1.xml"/><Relationship Id="rId47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ira Ferreira, Júlio" userId="b0398a4e-5165-4128-b747-904da519835a" providerId="ADAL" clId="{FBEA5C24-67D7-4054-B968-3F80022111E6}"/>
    <pc:docChg chg="modSld delMainMaster modMainMaster">
      <pc:chgData name="Vieira Ferreira, Júlio" userId="b0398a4e-5165-4128-b747-904da519835a" providerId="ADAL" clId="{FBEA5C24-67D7-4054-B968-3F80022111E6}" dt="2022-06-06T20:36:34.091" v="81" actId="2696"/>
      <pc:docMkLst>
        <pc:docMk/>
      </pc:docMkLst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545085447" sldId="258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545085447" sldId="258"/>
            <ac:spMk id="15362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545085447" sldId="258"/>
            <ac:spMk id="15366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3776567584" sldId="587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776567584" sldId="587"/>
            <ac:spMk id="27650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776567584" sldId="587"/>
            <ac:spMk id="27651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1292203461" sldId="600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292203461" sldId="600"/>
            <ac:spMk id="9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292203461" sldId="600"/>
            <ac:spMk id="15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4157582285" sldId="624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4157582285" sldId="624"/>
            <ac:spMk id="9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4157582285" sldId="624"/>
            <ac:spMk id="15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3753881654" sldId="625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753881654" sldId="625"/>
            <ac:spMk id="23554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753881654" sldId="625"/>
            <ac:spMk id="23555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753881654" sldId="625"/>
            <ac:spMk id="28676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391996477" sldId="626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91996477" sldId="626"/>
            <ac:spMk id="23554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1312899334" sldId="627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312899334" sldId="627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312899334" sldId="627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1628545094" sldId="637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628545094" sldId="637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628545094" sldId="637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628545094" sldId="637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3630805046" sldId="640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630805046" sldId="640"/>
            <ac:spMk id="23554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630805046" sldId="640"/>
            <ac:spMk id="23555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630805046" sldId="640"/>
            <ac:spMk id="28676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1205079706" sldId="651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205079706" sldId="651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205079706" sldId="651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205079706" sldId="651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3347430699" sldId="652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347430699" sldId="652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347430699" sldId="652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347430699" sldId="652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2056212490" sldId="653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2056212490" sldId="653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2056212490" sldId="653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2056212490" sldId="653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3305918037" sldId="669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305918037" sldId="669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305918037" sldId="669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305918037" sldId="669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1123459239" sldId="670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123459239" sldId="670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123459239" sldId="670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123459239" sldId="670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415548475" sldId="672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415548475" sldId="672"/>
            <ac:spMk id="23554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3017893445" sldId="673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017893445" sldId="673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017893445" sldId="673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017893445" sldId="673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3596565526" sldId="674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596565526" sldId="674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596565526" sldId="674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596565526" sldId="674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235036937" sldId="675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235036937" sldId="675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235036937" sldId="675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235036937" sldId="675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755354907" sldId="676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755354907" sldId="676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755354907" sldId="676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755354907" sldId="676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3907947844" sldId="677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907947844" sldId="677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907947844" sldId="677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907947844" sldId="677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3259903716" sldId="678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259903716" sldId="678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259903716" sldId="678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259903716" sldId="678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2953941175" sldId="679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2953941175" sldId="679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2953941175" sldId="679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2953941175" sldId="679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3728993708" sldId="680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728993708" sldId="680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728993708" sldId="680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728993708" sldId="680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3707913794" sldId="681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707913794" sldId="681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707913794" sldId="681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3707913794" sldId="681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1538987432" sldId="682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538987432" sldId="682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538987432" sldId="682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538987432" sldId="682"/>
            <ac:spMk id="60419" creationId="{00000000-0000-0000-0000-000000000000}"/>
          </ac:spMkLst>
        </pc:spChg>
      </pc:sldChg>
      <pc:sldChg chg="modSp">
        <pc:chgData name="Vieira Ferreira, Júlio" userId="b0398a4e-5165-4128-b747-904da519835a" providerId="ADAL" clId="{FBEA5C24-67D7-4054-B968-3F80022111E6}" dt="2022-06-06T20:35:45.505" v="65"/>
        <pc:sldMkLst>
          <pc:docMk/>
          <pc:sldMk cId="1276685294" sldId="683"/>
        </pc:sldMkLst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276685294" sldId="683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276685294" sldId="683"/>
            <ac:spMk id="60418" creationId="{00000000-0000-0000-0000-000000000000}"/>
          </ac:spMkLst>
        </pc:spChg>
        <pc:spChg chg="mod">
          <ac:chgData name="Vieira Ferreira, Júlio" userId="b0398a4e-5165-4128-b747-904da519835a" providerId="ADAL" clId="{FBEA5C24-67D7-4054-B968-3F80022111E6}" dt="2022-06-06T20:35:45.505" v="65"/>
          <ac:spMkLst>
            <pc:docMk/>
            <pc:sldMk cId="1276685294" sldId="683"/>
            <ac:spMk id="60419" creationId="{00000000-0000-0000-0000-000000000000}"/>
          </ac:spMkLst>
        </pc:spChg>
      </pc:sldChg>
      <pc:sldMasterChg chg="modSp mod">
        <pc:chgData name="Vieira Ferreira, Júlio" userId="b0398a4e-5165-4128-b747-904da519835a" providerId="ADAL" clId="{FBEA5C24-67D7-4054-B968-3F80022111E6}" dt="2022-06-06T20:34:52.089" v="3" actId="6549"/>
        <pc:sldMasterMkLst>
          <pc:docMk/>
          <pc:sldMasterMk cId="0" sldId="2147483684"/>
        </pc:sldMasterMkLst>
        <pc:spChg chg="mod">
          <ac:chgData name="Vieira Ferreira, Júlio" userId="b0398a4e-5165-4128-b747-904da519835a" providerId="ADAL" clId="{FBEA5C24-67D7-4054-B968-3F80022111E6}" dt="2022-06-06T20:34:52.089" v="3" actId="6549"/>
          <ac:spMkLst>
            <pc:docMk/>
            <pc:sldMasterMk cId="0" sldId="2147483684"/>
            <ac:spMk id="7" creationId="{00000000-0000-0000-0000-000000000000}"/>
          </ac:spMkLst>
        </pc:spChg>
      </pc:sldMasterChg>
      <pc:sldMasterChg chg="delSp modSp mod">
        <pc:chgData name="Vieira Ferreira, Júlio" userId="b0398a4e-5165-4128-b747-904da519835a" providerId="ADAL" clId="{FBEA5C24-67D7-4054-B968-3F80022111E6}" dt="2022-06-06T20:36:18.266" v="69" actId="478"/>
        <pc:sldMasterMkLst>
          <pc:docMk/>
          <pc:sldMasterMk cId="0" sldId="2147483907"/>
        </pc:sldMasterMkLst>
        <pc:spChg chg="mod">
          <ac:chgData name="Vieira Ferreira, Júlio" userId="b0398a4e-5165-4128-b747-904da519835a" providerId="ADAL" clId="{FBEA5C24-67D7-4054-B968-3F80022111E6}" dt="2022-06-06T20:35:06.244" v="4"/>
          <ac:spMkLst>
            <pc:docMk/>
            <pc:sldMasterMk cId="0" sldId="2147483907"/>
            <ac:spMk id="7" creationId="{00000000-0000-0000-0000-000000000000}"/>
          </ac:spMkLst>
        </pc:spChg>
        <pc:spChg chg="del mod">
          <ac:chgData name="Vieira Ferreira, Júlio" userId="b0398a4e-5165-4128-b747-904da519835a" providerId="ADAL" clId="{FBEA5C24-67D7-4054-B968-3F80022111E6}" dt="2022-06-06T20:36:18.266" v="69" actId="478"/>
          <ac:spMkLst>
            <pc:docMk/>
            <pc:sldMasterMk cId="0" sldId="2147483907"/>
            <ac:spMk id="1028" creationId="{00000000-0000-0000-0000-000000000000}"/>
          </ac:spMkLst>
        </pc:spChg>
      </pc:sldMasterChg>
      <pc:sldMasterChg chg="del delSldLayout">
        <pc:chgData name="Vieira Ferreira, Júlio" userId="b0398a4e-5165-4128-b747-904da519835a" providerId="ADAL" clId="{FBEA5C24-67D7-4054-B968-3F80022111E6}" dt="2022-06-06T20:36:34.091" v="81" actId="2696"/>
        <pc:sldMasterMkLst>
          <pc:docMk/>
          <pc:sldMasterMk cId="2254888367" sldId="2147483913"/>
        </pc:sldMasterMkLst>
        <pc:sldLayoutChg chg="del">
          <pc:chgData name="Vieira Ferreira, Júlio" userId="b0398a4e-5165-4128-b747-904da519835a" providerId="ADAL" clId="{FBEA5C24-67D7-4054-B968-3F80022111E6}" dt="2022-06-06T20:36:34.072" v="70" actId="2696"/>
          <pc:sldLayoutMkLst>
            <pc:docMk/>
            <pc:sldMasterMk cId="2254888367" sldId="2147483913"/>
            <pc:sldLayoutMk cId="1984581392" sldId="2147483914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6:34.076" v="71" actId="2696"/>
          <pc:sldLayoutMkLst>
            <pc:docMk/>
            <pc:sldMasterMk cId="2254888367" sldId="2147483913"/>
            <pc:sldLayoutMk cId="3615876143" sldId="2147483915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6:34.078" v="72" actId="2696"/>
          <pc:sldLayoutMkLst>
            <pc:docMk/>
            <pc:sldMasterMk cId="2254888367" sldId="2147483913"/>
            <pc:sldLayoutMk cId="1262917494" sldId="2147483916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6:34.080" v="73" actId="2696"/>
          <pc:sldLayoutMkLst>
            <pc:docMk/>
            <pc:sldMasterMk cId="2254888367" sldId="2147483913"/>
            <pc:sldLayoutMk cId="902739332" sldId="2147483917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6:34.081" v="74" actId="2696"/>
          <pc:sldLayoutMkLst>
            <pc:docMk/>
            <pc:sldMasterMk cId="2254888367" sldId="2147483913"/>
            <pc:sldLayoutMk cId="960546678" sldId="2147483918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6:34.082" v="75" actId="2696"/>
          <pc:sldLayoutMkLst>
            <pc:docMk/>
            <pc:sldMasterMk cId="2254888367" sldId="2147483913"/>
            <pc:sldLayoutMk cId="2993738105" sldId="2147483919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6:34.084" v="76" actId="2696"/>
          <pc:sldLayoutMkLst>
            <pc:docMk/>
            <pc:sldMasterMk cId="2254888367" sldId="2147483913"/>
            <pc:sldLayoutMk cId="3051878969" sldId="2147483920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6:34.085" v="77" actId="2696"/>
          <pc:sldLayoutMkLst>
            <pc:docMk/>
            <pc:sldMasterMk cId="2254888367" sldId="2147483913"/>
            <pc:sldLayoutMk cId="4128425209" sldId="2147483921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6:34.086" v="78" actId="2696"/>
          <pc:sldLayoutMkLst>
            <pc:docMk/>
            <pc:sldMasterMk cId="2254888367" sldId="2147483913"/>
            <pc:sldLayoutMk cId="1295172808" sldId="2147483922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6:34.087" v="79" actId="2696"/>
          <pc:sldLayoutMkLst>
            <pc:docMk/>
            <pc:sldMasterMk cId="2254888367" sldId="2147483913"/>
            <pc:sldLayoutMk cId="3294358004" sldId="2147483923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6:34.089" v="80" actId="2696"/>
          <pc:sldLayoutMkLst>
            <pc:docMk/>
            <pc:sldMasterMk cId="2254888367" sldId="2147483913"/>
            <pc:sldLayoutMk cId="1913098676" sldId="2147483924"/>
          </pc:sldLayoutMkLst>
        </pc:sldLayoutChg>
      </pc:sldMasterChg>
      <pc:sldMasterChg chg="del delSldLayout">
        <pc:chgData name="Vieira Ferreira, Júlio" userId="b0398a4e-5165-4128-b747-904da519835a" providerId="ADAL" clId="{FBEA5C24-67D7-4054-B968-3F80022111E6}" dt="2022-06-06T20:35:41.621" v="16" actId="2696"/>
        <pc:sldMasterMkLst>
          <pc:docMk/>
          <pc:sldMasterMk cId="2769272339" sldId="2147483925"/>
        </pc:sldMasterMkLst>
        <pc:sldLayoutChg chg="del">
          <pc:chgData name="Vieira Ferreira, Júlio" userId="b0398a4e-5165-4128-b747-904da519835a" providerId="ADAL" clId="{FBEA5C24-67D7-4054-B968-3F80022111E6}" dt="2022-06-06T20:35:41.596" v="5" actId="2696"/>
          <pc:sldLayoutMkLst>
            <pc:docMk/>
            <pc:sldMasterMk cId="2769272339" sldId="2147483925"/>
            <pc:sldLayoutMk cId="208364425" sldId="2147483926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1.598" v="6" actId="2696"/>
          <pc:sldLayoutMkLst>
            <pc:docMk/>
            <pc:sldMasterMk cId="2769272339" sldId="2147483925"/>
            <pc:sldLayoutMk cId="413443462" sldId="2147483927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1.600" v="7" actId="2696"/>
          <pc:sldLayoutMkLst>
            <pc:docMk/>
            <pc:sldMasterMk cId="2769272339" sldId="2147483925"/>
            <pc:sldLayoutMk cId="1163893890" sldId="2147483928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1.603" v="8" actId="2696"/>
          <pc:sldLayoutMkLst>
            <pc:docMk/>
            <pc:sldMasterMk cId="2769272339" sldId="2147483925"/>
            <pc:sldLayoutMk cId="3001786099" sldId="2147483929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1.605" v="9" actId="2696"/>
          <pc:sldLayoutMkLst>
            <pc:docMk/>
            <pc:sldMasterMk cId="2769272339" sldId="2147483925"/>
            <pc:sldLayoutMk cId="1660330028" sldId="2147483930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1.607" v="10" actId="2696"/>
          <pc:sldLayoutMkLst>
            <pc:docMk/>
            <pc:sldMasterMk cId="2769272339" sldId="2147483925"/>
            <pc:sldLayoutMk cId="3072559719" sldId="2147483931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1.609" v="11" actId="2696"/>
          <pc:sldLayoutMkLst>
            <pc:docMk/>
            <pc:sldMasterMk cId="2769272339" sldId="2147483925"/>
            <pc:sldLayoutMk cId="4007517765" sldId="2147483932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1.611" v="12" actId="2696"/>
          <pc:sldLayoutMkLst>
            <pc:docMk/>
            <pc:sldMasterMk cId="2769272339" sldId="2147483925"/>
            <pc:sldLayoutMk cId="1433265957" sldId="2147483933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1.613" v="13" actId="2696"/>
          <pc:sldLayoutMkLst>
            <pc:docMk/>
            <pc:sldMasterMk cId="2769272339" sldId="2147483925"/>
            <pc:sldLayoutMk cId="3718131189" sldId="2147483934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1.615" v="14" actId="2696"/>
          <pc:sldLayoutMkLst>
            <pc:docMk/>
            <pc:sldMasterMk cId="2769272339" sldId="2147483925"/>
            <pc:sldLayoutMk cId="2524749430" sldId="2147483935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1.618" v="15" actId="2696"/>
          <pc:sldLayoutMkLst>
            <pc:docMk/>
            <pc:sldMasterMk cId="2769272339" sldId="2147483925"/>
            <pc:sldLayoutMk cId="1379006777" sldId="2147483936"/>
          </pc:sldLayoutMkLst>
        </pc:sldLayoutChg>
      </pc:sldMasterChg>
      <pc:sldMasterChg chg="del delSldLayout">
        <pc:chgData name="Vieira Ferreira, Júlio" userId="b0398a4e-5165-4128-b747-904da519835a" providerId="ADAL" clId="{FBEA5C24-67D7-4054-B968-3F80022111E6}" dt="2022-06-06T20:35:42.719" v="28" actId="2696"/>
        <pc:sldMasterMkLst>
          <pc:docMk/>
          <pc:sldMasterMk cId="2254888367" sldId="2147483937"/>
        </pc:sldMasterMkLst>
        <pc:sldLayoutChg chg="del">
          <pc:chgData name="Vieira Ferreira, Júlio" userId="b0398a4e-5165-4128-b747-904da519835a" providerId="ADAL" clId="{FBEA5C24-67D7-4054-B968-3F80022111E6}" dt="2022-06-06T20:35:42.661" v="17" actId="2696"/>
          <pc:sldLayoutMkLst>
            <pc:docMk/>
            <pc:sldMasterMk cId="2254888367" sldId="2147483937"/>
            <pc:sldLayoutMk cId="1984581392" sldId="2147483938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2.663" v="18" actId="2696"/>
          <pc:sldLayoutMkLst>
            <pc:docMk/>
            <pc:sldMasterMk cId="2254888367" sldId="2147483937"/>
            <pc:sldLayoutMk cId="3615876143" sldId="2147483939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2.665" v="19" actId="2696"/>
          <pc:sldLayoutMkLst>
            <pc:docMk/>
            <pc:sldMasterMk cId="2254888367" sldId="2147483937"/>
            <pc:sldLayoutMk cId="1262917494" sldId="2147483940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2.668" v="20" actId="2696"/>
          <pc:sldLayoutMkLst>
            <pc:docMk/>
            <pc:sldMasterMk cId="2254888367" sldId="2147483937"/>
            <pc:sldLayoutMk cId="902739332" sldId="2147483941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2.672" v="21" actId="2696"/>
          <pc:sldLayoutMkLst>
            <pc:docMk/>
            <pc:sldMasterMk cId="2254888367" sldId="2147483937"/>
            <pc:sldLayoutMk cId="960546678" sldId="2147483942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2.685" v="22" actId="2696"/>
          <pc:sldLayoutMkLst>
            <pc:docMk/>
            <pc:sldMasterMk cId="2254888367" sldId="2147483937"/>
            <pc:sldLayoutMk cId="2993738105" sldId="2147483943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2.688" v="23" actId="2696"/>
          <pc:sldLayoutMkLst>
            <pc:docMk/>
            <pc:sldMasterMk cId="2254888367" sldId="2147483937"/>
            <pc:sldLayoutMk cId="3051878969" sldId="2147483944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2.691" v="24" actId="2696"/>
          <pc:sldLayoutMkLst>
            <pc:docMk/>
            <pc:sldMasterMk cId="2254888367" sldId="2147483937"/>
            <pc:sldLayoutMk cId="4128425209" sldId="2147483945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2.701" v="25" actId="2696"/>
          <pc:sldLayoutMkLst>
            <pc:docMk/>
            <pc:sldMasterMk cId="2254888367" sldId="2147483937"/>
            <pc:sldLayoutMk cId="1295172808" sldId="2147483946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2.705" v="26" actId="2696"/>
          <pc:sldLayoutMkLst>
            <pc:docMk/>
            <pc:sldMasterMk cId="2254888367" sldId="2147483937"/>
            <pc:sldLayoutMk cId="3294358004" sldId="2147483947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2.708" v="27" actId="2696"/>
          <pc:sldLayoutMkLst>
            <pc:docMk/>
            <pc:sldMasterMk cId="2254888367" sldId="2147483937"/>
            <pc:sldLayoutMk cId="1913098676" sldId="2147483948"/>
          </pc:sldLayoutMkLst>
        </pc:sldLayoutChg>
      </pc:sldMasterChg>
      <pc:sldMasterChg chg="del delSldLayout">
        <pc:chgData name="Vieira Ferreira, Júlio" userId="b0398a4e-5165-4128-b747-904da519835a" providerId="ADAL" clId="{FBEA5C24-67D7-4054-B968-3F80022111E6}" dt="2022-06-06T20:35:43.440" v="40" actId="2696"/>
        <pc:sldMasterMkLst>
          <pc:docMk/>
          <pc:sldMasterMk cId="2769272339" sldId="2147483949"/>
        </pc:sldMasterMkLst>
        <pc:sldLayoutChg chg="del">
          <pc:chgData name="Vieira Ferreira, Júlio" userId="b0398a4e-5165-4128-b747-904da519835a" providerId="ADAL" clId="{FBEA5C24-67D7-4054-B968-3F80022111E6}" dt="2022-06-06T20:35:43.380" v="29" actId="2696"/>
          <pc:sldLayoutMkLst>
            <pc:docMk/>
            <pc:sldMasterMk cId="2769272339" sldId="2147483949"/>
            <pc:sldLayoutMk cId="208364425" sldId="2147483950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3.383" v="30" actId="2696"/>
          <pc:sldLayoutMkLst>
            <pc:docMk/>
            <pc:sldMasterMk cId="2769272339" sldId="2147483949"/>
            <pc:sldLayoutMk cId="413443462" sldId="2147483951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3.386" v="31" actId="2696"/>
          <pc:sldLayoutMkLst>
            <pc:docMk/>
            <pc:sldMasterMk cId="2769272339" sldId="2147483949"/>
            <pc:sldLayoutMk cId="1163893890" sldId="2147483952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3.390" v="32" actId="2696"/>
          <pc:sldLayoutMkLst>
            <pc:docMk/>
            <pc:sldMasterMk cId="2769272339" sldId="2147483949"/>
            <pc:sldLayoutMk cId="3001786099" sldId="2147483953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3.402" v="33" actId="2696"/>
          <pc:sldLayoutMkLst>
            <pc:docMk/>
            <pc:sldMasterMk cId="2769272339" sldId="2147483949"/>
            <pc:sldLayoutMk cId="1660330028" sldId="2147483954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3.405" v="34" actId="2696"/>
          <pc:sldLayoutMkLst>
            <pc:docMk/>
            <pc:sldMasterMk cId="2769272339" sldId="2147483949"/>
            <pc:sldLayoutMk cId="3072559719" sldId="2147483955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3.408" v="35" actId="2696"/>
          <pc:sldLayoutMkLst>
            <pc:docMk/>
            <pc:sldMasterMk cId="2769272339" sldId="2147483949"/>
            <pc:sldLayoutMk cId="4007517765" sldId="2147483956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3.418" v="36" actId="2696"/>
          <pc:sldLayoutMkLst>
            <pc:docMk/>
            <pc:sldMasterMk cId="2769272339" sldId="2147483949"/>
            <pc:sldLayoutMk cId="1433265957" sldId="2147483957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3.423" v="37" actId="2696"/>
          <pc:sldLayoutMkLst>
            <pc:docMk/>
            <pc:sldMasterMk cId="2769272339" sldId="2147483949"/>
            <pc:sldLayoutMk cId="3718131189" sldId="2147483958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3.425" v="38" actId="2696"/>
          <pc:sldLayoutMkLst>
            <pc:docMk/>
            <pc:sldMasterMk cId="2769272339" sldId="2147483949"/>
            <pc:sldLayoutMk cId="2524749430" sldId="2147483959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3.436" v="39" actId="2696"/>
          <pc:sldLayoutMkLst>
            <pc:docMk/>
            <pc:sldMasterMk cId="2769272339" sldId="2147483949"/>
            <pc:sldLayoutMk cId="1379006777" sldId="2147483960"/>
          </pc:sldLayoutMkLst>
        </pc:sldLayoutChg>
      </pc:sldMasterChg>
      <pc:sldMasterChg chg="del delSldLayout">
        <pc:chgData name="Vieira Ferreira, Júlio" userId="b0398a4e-5165-4128-b747-904da519835a" providerId="ADAL" clId="{FBEA5C24-67D7-4054-B968-3F80022111E6}" dt="2022-06-06T20:35:44.141" v="52" actId="2696"/>
        <pc:sldMasterMkLst>
          <pc:docMk/>
          <pc:sldMasterMk cId="2254888367" sldId="2147483961"/>
        </pc:sldMasterMkLst>
        <pc:sldLayoutChg chg="del">
          <pc:chgData name="Vieira Ferreira, Júlio" userId="b0398a4e-5165-4128-b747-904da519835a" providerId="ADAL" clId="{FBEA5C24-67D7-4054-B968-3F80022111E6}" dt="2022-06-06T20:35:44.088" v="41" actId="2696"/>
          <pc:sldLayoutMkLst>
            <pc:docMk/>
            <pc:sldMasterMk cId="2254888367" sldId="2147483961"/>
            <pc:sldLayoutMk cId="1984581392" sldId="2147483962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090" v="42" actId="2696"/>
          <pc:sldLayoutMkLst>
            <pc:docMk/>
            <pc:sldMasterMk cId="2254888367" sldId="2147483961"/>
            <pc:sldLayoutMk cId="3615876143" sldId="2147483963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093" v="43" actId="2696"/>
          <pc:sldLayoutMkLst>
            <pc:docMk/>
            <pc:sldMasterMk cId="2254888367" sldId="2147483961"/>
            <pc:sldLayoutMk cId="1262917494" sldId="2147483964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095" v="44" actId="2696"/>
          <pc:sldLayoutMkLst>
            <pc:docMk/>
            <pc:sldMasterMk cId="2254888367" sldId="2147483961"/>
            <pc:sldLayoutMk cId="902739332" sldId="2147483965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102" v="45" actId="2696"/>
          <pc:sldLayoutMkLst>
            <pc:docMk/>
            <pc:sldMasterMk cId="2254888367" sldId="2147483961"/>
            <pc:sldLayoutMk cId="960546678" sldId="2147483966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104" v="46" actId="2696"/>
          <pc:sldLayoutMkLst>
            <pc:docMk/>
            <pc:sldMasterMk cId="2254888367" sldId="2147483961"/>
            <pc:sldLayoutMk cId="2993738105" sldId="2147483967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106" v="47" actId="2696"/>
          <pc:sldLayoutMkLst>
            <pc:docMk/>
            <pc:sldMasterMk cId="2254888367" sldId="2147483961"/>
            <pc:sldLayoutMk cId="3051878969" sldId="2147483968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118" v="48" actId="2696"/>
          <pc:sldLayoutMkLst>
            <pc:docMk/>
            <pc:sldMasterMk cId="2254888367" sldId="2147483961"/>
            <pc:sldLayoutMk cId="4128425209" sldId="2147483969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121" v="49" actId="2696"/>
          <pc:sldLayoutMkLst>
            <pc:docMk/>
            <pc:sldMasterMk cId="2254888367" sldId="2147483961"/>
            <pc:sldLayoutMk cId="1295172808" sldId="2147483970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136" v="50" actId="2696"/>
          <pc:sldLayoutMkLst>
            <pc:docMk/>
            <pc:sldMasterMk cId="2254888367" sldId="2147483961"/>
            <pc:sldLayoutMk cId="3294358004" sldId="2147483971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138" v="51" actId="2696"/>
          <pc:sldLayoutMkLst>
            <pc:docMk/>
            <pc:sldMasterMk cId="2254888367" sldId="2147483961"/>
            <pc:sldLayoutMk cId="1913098676" sldId="2147483972"/>
          </pc:sldLayoutMkLst>
        </pc:sldLayoutChg>
      </pc:sldMasterChg>
      <pc:sldMasterChg chg="del delSldLayout">
        <pc:chgData name="Vieira Ferreira, Júlio" userId="b0398a4e-5165-4128-b747-904da519835a" providerId="ADAL" clId="{FBEA5C24-67D7-4054-B968-3F80022111E6}" dt="2022-06-06T20:35:44.824" v="64" actId="2696"/>
        <pc:sldMasterMkLst>
          <pc:docMk/>
          <pc:sldMasterMk cId="2769272339" sldId="2147483973"/>
        </pc:sldMasterMkLst>
        <pc:sldLayoutChg chg="del">
          <pc:chgData name="Vieira Ferreira, Júlio" userId="b0398a4e-5165-4128-b747-904da519835a" providerId="ADAL" clId="{FBEA5C24-67D7-4054-B968-3F80022111E6}" dt="2022-06-06T20:35:44.766" v="53" actId="2696"/>
          <pc:sldLayoutMkLst>
            <pc:docMk/>
            <pc:sldMasterMk cId="2769272339" sldId="2147483973"/>
            <pc:sldLayoutMk cId="208364425" sldId="2147483974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769" v="54" actId="2696"/>
          <pc:sldLayoutMkLst>
            <pc:docMk/>
            <pc:sldMasterMk cId="2769272339" sldId="2147483973"/>
            <pc:sldLayoutMk cId="413443462" sldId="2147483975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771" v="55" actId="2696"/>
          <pc:sldLayoutMkLst>
            <pc:docMk/>
            <pc:sldMasterMk cId="2769272339" sldId="2147483973"/>
            <pc:sldLayoutMk cId="1163893890" sldId="2147483976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785" v="56" actId="2696"/>
          <pc:sldLayoutMkLst>
            <pc:docMk/>
            <pc:sldMasterMk cId="2769272339" sldId="2147483973"/>
            <pc:sldLayoutMk cId="3001786099" sldId="2147483977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787" v="57" actId="2696"/>
          <pc:sldLayoutMkLst>
            <pc:docMk/>
            <pc:sldMasterMk cId="2769272339" sldId="2147483973"/>
            <pc:sldLayoutMk cId="1660330028" sldId="2147483978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789" v="58" actId="2696"/>
          <pc:sldLayoutMkLst>
            <pc:docMk/>
            <pc:sldMasterMk cId="2769272339" sldId="2147483973"/>
            <pc:sldLayoutMk cId="3072559719" sldId="2147483979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801" v="59" actId="2696"/>
          <pc:sldLayoutMkLst>
            <pc:docMk/>
            <pc:sldMasterMk cId="2769272339" sldId="2147483973"/>
            <pc:sldLayoutMk cId="4007517765" sldId="2147483980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804" v="60" actId="2696"/>
          <pc:sldLayoutMkLst>
            <pc:docMk/>
            <pc:sldMasterMk cId="2769272339" sldId="2147483973"/>
            <pc:sldLayoutMk cId="1433265957" sldId="2147483981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806" v="61" actId="2696"/>
          <pc:sldLayoutMkLst>
            <pc:docMk/>
            <pc:sldMasterMk cId="2769272339" sldId="2147483973"/>
            <pc:sldLayoutMk cId="3718131189" sldId="2147483982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819" v="62" actId="2696"/>
          <pc:sldLayoutMkLst>
            <pc:docMk/>
            <pc:sldMasterMk cId="2769272339" sldId="2147483973"/>
            <pc:sldLayoutMk cId="2524749430" sldId="2147483983"/>
          </pc:sldLayoutMkLst>
        </pc:sldLayoutChg>
        <pc:sldLayoutChg chg="del">
          <pc:chgData name="Vieira Ferreira, Júlio" userId="b0398a4e-5165-4128-b747-904da519835a" providerId="ADAL" clId="{FBEA5C24-67D7-4054-B968-3F80022111E6}" dt="2022-06-06T20:35:44.821" v="63" actId="2696"/>
          <pc:sldLayoutMkLst>
            <pc:docMk/>
            <pc:sldMasterMk cId="2769272339" sldId="2147483973"/>
            <pc:sldLayoutMk cId="1379006777" sldId="2147483984"/>
          </pc:sldLayoutMkLst>
        </pc:sldLayoutChg>
      </pc:sldMasterChg>
    </pc:docChg>
  </pc:docChgLst>
  <pc:docChgLst>
    <pc:chgData name="Vieira Ferreira, Júlio" userId="b0398a4e-5165-4128-b747-904da519835a" providerId="ADAL" clId="{09AAD180-C8AB-400A-AF56-5F557FEFEDA0}"/>
    <pc:docChg chg="modSld">
      <pc:chgData name="Vieira Ferreira, Júlio" userId="b0398a4e-5165-4128-b747-904da519835a" providerId="ADAL" clId="{09AAD180-C8AB-400A-AF56-5F557FEFEDA0}" dt="2021-06-14T22:21:13.056" v="1" actId="20577"/>
      <pc:docMkLst>
        <pc:docMk/>
      </pc:docMkLst>
      <pc:sldChg chg="modSp mod">
        <pc:chgData name="Vieira Ferreira, Júlio" userId="b0398a4e-5165-4128-b747-904da519835a" providerId="ADAL" clId="{09AAD180-C8AB-400A-AF56-5F557FEFEDA0}" dt="2021-06-14T22:21:13.056" v="1" actId="20577"/>
        <pc:sldMkLst>
          <pc:docMk/>
          <pc:sldMk cId="0" sldId="256"/>
        </pc:sldMkLst>
        <pc:spChg chg="mod">
          <ac:chgData name="Vieira Ferreira, Júlio" userId="b0398a4e-5165-4128-b747-904da519835a" providerId="ADAL" clId="{09AAD180-C8AB-400A-AF56-5F557FEFEDA0}" dt="2021-06-14T22:21:13.056" v="1" actId="20577"/>
          <ac:spMkLst>
            <pc:docMk/>
            <pc:sldMk cId="0" sldId="256"/>
            <ac:spMk id="13317" creationId="{00000000-0000-0000-0000-000000000000}"/>
          </ac:spMkLst>
        </pc:spChg>
      </pc:sldChg>
    </pc:docChg>
  </pc:docChgLst>
  <pc:docChgLst>
    <pc:chgData name="Vieira Ferreira, Júlio" userId="b0398a4e-5165-4128-b747-904da519835a" providerId="ADAL" clId="{E7861620-D49F-4A01-A874-52C60453656E}"/>
    <pc:docChg chg="delSld modSld">
      <pc:chgData name="Vieira Ferreira, Júlio" userId="b0398a4e-5165-4128-b747-904da519835a" providerId="ADAL" clId="{E7861620-D49F-4A01-A874-52C60453656E}" dt="2021-05-19T13:38:30.613" v="1" actId="20577"/>
      <pc:docMkLst>
        <pc:docMk/>
      </pc:docMkLst>
      <pc:sldChg chg="del">
        <pc:chgData name="Vieira Ferreira, Júlio" userId="b0398a4e-5165-4128-b747-904da519835a" providerId="ADAL" clId="{E7861620-D49F-4A01-A874-52C60453656E}" dt="2021-05-19T13:38:04.688" v="0" actId="47"/>
        <pc:sldMkLst>
          <pc:docMk/>
          <pc:sldMk cId="35481940" sldId="639"/>
        </pc:sldMkLst>
      </pc:sldChg>
      <pc:sldChg chg="modSp mod">
        <pc:chgData name="Vieira Ferreira, Júlio" userId="b0398a4e-5165-4128-b747-904da519835a" providerId="ADAL" clId="{E7861620-D49F-4A01-A874-52C60453656E}" dt="2021-05-19T13:38:30.613" v="1" actId="20577"/>
        <pc:sldMkLst>
          <pc:docMk/>
          <pc:sldMk cId="1205079706" sldId="651"/>
        </pc:sldMkLst>
        <pc:spChg chg="mod">
          <ac:chgData name="Vieira Ferreira, Júlio" userId="b0398a4e-5165-4128-b747-904da519835a" providerId="ADAL" clId="{E7861620-D49F-4A01-A874-52C60453656E}" dt="2021-05-19T13:38:30.613" v="1" actId="20577"/>
          <ac:spMkLst>
            <pc:docMk/>
            <pc:sldMk cId="1205079706" sldId="651"/>
            <ac:spMk id="6" creationId="{00000000-0000-0000-0000-000000000000}"/>
          </ac:spMkLst>
        </pc:spChg>
      </pc:sldChg>
    </pc:docChg>
  </pc:docChgLst>
  <pc:docChgLst>
    <pc:chgData name="Vieira Ferreira, Júlio" userId="b0398a4e-5165-4128-b747-904da519835a" providerId="ADAL" clId="{2983DC8D-8C23-4C03-AAF5-F63C9CA7AAAE}"/>
    <pc:docChg chg="undo custSel addSld delSld modSld sldOrd">
      <pc:chgData name="Vieira Ferreira, Júlio" userId="b0398a4e-5165-4128-b747-904da519835a" providerId="ADAL" clId="{2983DC8D-8C23-4C03-AAF5-F63C9CA7AAAE}" dt="2022-12-27T23:08:26.495" v="1309" actId="1076"/>
      <pc:docMkLst>
        <pc:docMk/>
      </pc:docMkLst>
      <pc:sldChg chg="modSp mod">
        <pc:chgData name="Vieira Ferreira, Júlio" userId="b0398a4e-5165-4128-b747-904da519835a" providerId="ADAL" clId="{2983DC8D-8C23-4C03-AAF5-F63C9CA7AAAE}" dt="2022-12-23T00:42:10.065" v="6" actId="20577"/>
        <pc:sldMkLst>
          <pc:docMk/>
          <pc:sldMk cId="4157582285" sldId="624"/>
        </pc:sldMkLst>
        <pc:spChg chg="mod">
          <ac:chgData name="Vieira Ferreira, Júlio" userId="b0398a4e-5165-4128-b747-904da519835a" providerId="ADAL" clId="{2983DC8D-8C23-4C03-AAF5-F63C9CA7AAAE}" dt="2022-12-23T00:42:10.065" v="6" actId="20577"/>
          <ac:spMkLst>
            <pc:docMk/>
            <pc:sldMk cId="4157582285" sldId="624"/>
            <ac:spMk id="5" creationId="{00000000-0000-0000-0000-000000000000}"/>
          </ac:spMkLst>
        </pc:spChg>
      </pc:sldChg>
      <pc:sldChg chg="addSp delSp modSp mod">
        <pc:chgData name="Vieira Ferreira, Júlio" userId="b0398a4e-5165-4128-b747-904da519835a" providerId="ADAL" clId="{2983DC8D-8C23-4C03-AAF5-F63C9CA7AAAE}" dt="2022-12-23T00:47:52.319" v="25" actId="1076"/>
        <pc:sldMkLst>
          <pc:docMk/>
          <pc:sldMk cId="391996477" sldId="626"/>
        </pc:sldMkLst>
        <pc:picChg chg="del">
          <ac:chgData name="Vieira Ferreira, Júlio" userId="b0398a4e-5165-4128-b747-904da519835a" providerId="ADAL" clId="{2983DC8D-8C23-4C03-AAF5-F63C9CA7AAAE}" dt="2022-12-23T00:47:47.665" v="23" actId="478"/>
          <ac:picMkLst>
            <pc:docMk/>
            <pc:sldMk cId="391996477" sldId="626"/>
            <ac:picMk id="3" creationId="{A0C91BF2-460E-48B4-A447-BD5E11F0A4E1}"/>
          </ac:picMkLst>
        </pc:picChg>
        <pc:picChg chg="add mod">
          <ac:chgData name="Vieira Ferreira, Júlio" userId="b0398a4e-5165-4128-b747-904da519835a" providerId="ADAL" clId="{2983DC8D-8C23-4C03-AAF5-F63C9CA7AAAE}" dt="2022-12-23T00:47:52.319" v="25" actId="1076"/>
          <ac:picMkLst>
            <pc:docMk/>
            <pc:sldMk cId="391996477" sldId="626"/>
            <ac:picMk id="4" creationId="{4204B471-E7C2-451A-965D-B629E1C3C283}"/>
          </ac:picMkLst>
        </pc:picChg>
      </pc:sldChg>
      <pc:sldChg chg="addSp delSp modSp mod modNotesTx">
        <pc:chgData name="Vieira Ferreira, Júlio" userId="b0398a4e-5165-4128-b747-904da519835a" providerId="ADAL" clId="{2983DC8D-8C23-4C03-AAF5-F63C9CA7AAAE}" dt="2022-12-23T16:40:25.721" v="756" actId="20577"/>
        <pc:sldMkLst>
          <pc:docMk/>
          <pc:sldMk cId="1312899334" sldId="627"/>
        </pc:sldMkLst>
        <pc:spChg chg="add mod">
          <ac:chgData name="Vieira Ferreira, Júlio" userId="b0398a4e-5165-4128-b747-904da519835a" providerId="ADAL" clId="{2983DC8D-8C23-4C03-AAF5-F63C9CA7AAAE}" dt="2022-12-23T16:39:58.525" v="740" actId="1076"/>
          <ac:spMkLst>
            <pc:docMk/>
            <pc:sldMk cId="1312899334" sldId="627"/>
            <ac:spMk id="5" creationId="{FF39A147-77C2-4A4A-BF60-51C1487F06D4}"/>
          </ac:spMkLst>
        </pc:spChg>
        <pc:spChg chg="mod">
          <ac:chgData name="Vieira Ferreira, Júlio" userId="b0398a4e-5165-4128-b747-904da519835a" providerId="ADAL" clId="{2983DC8D-8C23-4C03-AAF5-F63C9CA7AAAE}" dt="2022-12-23T16:38:48.187" v="710" actId="1076"/>
          <ac:spMkLst>
            <pc:docMk/>
            <pc:sldMk cId="1312899334" sldId="627"/>
            <ac:spMk id="6" creationId="{00000000-0000-0000-0000-000000000000}"/>
          </ac:spMkLst>
        </pc:spChg>
        <pc:spChg chg="add mod">
          <ac:chgData name="Vieira Ferreira, Júlio" userId="b0398a4e-5165-4128-b747-904da519835a" providerId="ADAL" clId="{2983DC8D-8C23-4C03-AAF5-F63C9CA7AAAE}" dt="2022-12-23T16:40:25.721" v="756" actId="20577"/>
          <ac:spMkLst>
            <pc:docMk/>
            <pc:sldMk cId="1312899334" sldId="627"/>
            <ac:spMk id="10" creationId="{CD7629D0-00DF-4349-BD5F-79D53423D05F}"/>
          </ac:spMkLst>
        </pc:spChg>
        <pc:picChg chg="del">
          <ac:chgData name="Vieira Ferreira, Júlio" userId="b0398a4e-5165-4128-b747-904da519835a" providerId="ADAL" clId="{2983DC8D-8C23-4C03-AAF5-F63C9CA7AAAE}" dt="2022-12-23T00:52:42.738" v="75" actId="478"/>
          <ac:picMkLst>
            <pc:docMk/>
            <pc:sldMk cId="1312899334" sldId="627"/>
            <ac:picMk id="3" creationId="{5BCF26C4-7E3E-4AD4-9B7D-D87DD3310F97}"/>
          </ac:picMkLst>
        </pc:picChg>
        <pc:picChg chg="add mod">
          <ac:chgData name="Vieira Ferreira, Júlio" userId="b0398a4e-5165-4128-b747-904da519835a" providerId="ADAL" clId="{2983DC8D-8C23-4C03-AAF5-F63C9CA7AAAE}" dt="2022-12-23T16:39:13.017" v="714" actId="1076"/>
          <ac:picMkLst>
            <pc:docMk/>
            <pc:sldMk cId="1312899334" sldId="627"/>
            <ac:picMk id="3" creationId="{B931BA15-C04A-42E3-9F2A-79196816E3C4}"/>
          </ac:picMkLst>
        </pc:picChg>
        <pc:picChg chg="add mod">
          <ac:chgData name="Vieira Ferreira, Júlio" userId="b0398a4e-5165-4128-b747-904da519835a" providerId="ADAL" clId="{2983DC8D-8C23-4C03-AAF5-F63C9CA7AAAE}" dt="2022-12-23T16:38:50.077" v="711" actId="1076"/>
          <ac:picMkLst>
            <pc:docMk/>
            <pc:sldMk cId="1312899334" sldId="627"/>
            <ac:picMk id="4" creationId="{22AECDD1-9200-4F5C-9749-079843DFDBEA}"/>
          </ac:picMkLst>
        </pc:picChg>
      </pc:sldChg>
      <pc:sldChg chg="addSp delSp modSp mod modNotesTx">
        <pc:chgData name="Vieira Ferreira, Júlio" userId="b0398a4e-5165-4128-b747-904da519835a" providerId="ADAL" clId="{2983DC8D-8C23-4C03-AAF5-F63C9CA7AAAE}" dt="2022-12-23T00:57:01.372" v="85" actId="20577"/>
        <pc:sldMkLst>
          <pc:docMk/>
          <pc:sldMk cId="1628545094" sldId="637"/>
        </pc:sldMkLst>
        <pc:spChg chg="mod">
          <ac:chgData name="Vieira Ferreira, Júlio" userId="b0398a4e-5165-4128-b747-904da519835a" providerId="ADAL" clId="{2983DC8D-8C23-4C03-AAF5-F63C9CA7AAAE}" dt="2022-12-23T00:57:01.372" v="85" actId="20577"/>
          <ac:spMkLst>
            <pc:docMk/>
            <pc:sldMk cId="1628545094" sldId="637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2983DC8D-8C23-4C03-AAF5-F63C9CA7AAAE}" dt="2022-12-23T00:56:50.395" v="81" actId="478"/>
          <ac:picMkLst>
            <pc:docMk/>
            <pc:sldMk cId="1628545094" sldId="637"/>
            <ac:picMk id="2" creationId="{23C9A80C-F9ED-461C-AFB4-C5A9FE042477}"/>
          </ac:picMkLst>
        </pc:picChg>
        <pc:picChg chg="add mod">
          <ac:chgData name="Vieira Ferreira, Júlio" userId="b0398a4e-5165-4128-b747-904da519835a" providerId="ADAL" clId="{2983DC8D-8C23-4C03-AAF5-F63C9CA7AAAE}" dt="2022-12-23T00:56:55.778" v="83" actId="1076"/>
          <ac:picMkLst>
            <pc:docMk/>
            <pc:sldMk cId="1628545094" sldId="637"/>
            <ac:picMk id="4" creationId="{E2A4B65E-4984-412D-A72C-01DB8946A395}"/>
          </ac:picMkLst>
        </pc:picChg>
      </pc:sldChg>
      <pc:sldChg chg="modSp mod">
        <pc:chgData name="Vieira Ferreira, Júlio" userId="b0398a4e-5165-4128-b747-904da519835a" providerId="ADAL" clId="{2983DC8D-8C23-4C03-AAF5-F63C9CA7AAAE}" dt="2022-12-23T01:11:48.181" v="318" actId="6549"/>
        <pc:sldMkLst>
          <pc:docMk/>
          <pc:sldMk cId="3630805046" sldId="640"/>
        </pc:sldMkLst>
        <pc:spChg chg="mod">
          <ac:chgData name="Vieira Ferreira, Júlio" userId="b0398a4e-5165-4128-b747-904da519835a" providerId="ADAL" clId="{2983DC8D-8C23-4C03-AAF5-F63C9CA7AAAE}" dt="2022-12-23T01:11:48.181" v="318" actId="6549"/>
          <ac:spMkLst>
            <pc:docMk/>
            <pc:sldMk cId="3630805046" sldId="640"/>
            <ac:spMk id="28676" creationId="{00000000-0000-0000-0000-000000000000}"/>
          </ac:spMkLst>
        </pc:spChg>
      </pc:sldChg>
      <pc:sldChg chg="del modNotesTx">
        <pc:chgData name="Vieira Ferreira, Júlio" userId="b0398a4e-5165-4128-b747-904da519835a" providerId="ADAL" clId="{2983DC8D-8C23-4C03-AAF5-F63C9CA7AAAE}" dt="2022-12-23T01:17:59.496" v="391" actId="2696"/>
        <pc:sldMkLst>
          <pc:docMk/>
          <pc:sldMk cId="1205079706" sldId="651"/>
        </pc:sldMkLst>
      </pc:sldChg>
      <pc:sldChg chg="del modNotesTx">
        <pc:chgData name="Vieira Ferreira, Júlio" userId="b0398a4e-5165-4128-b747-904da519835a" providerId="ADAL" clId="{2983DC8D-8C23-4C03-AAF5-F63C9CA7AAAE}" dt="2022-12-23T01:22:48.895" v="507" actId="47"/>
        <pc:sldMkLst>
          <pc:docMk/>
          <pc:sldMk cId="3347430699" sldId="652"/>
        </pc:sldMkLst>
      </pc:sldChg>
      <pc:sldChg chg="addSp delSp modSp mod">
        <pc:chgData name="Vieira Ferreira, Júlio" userId="b0398a4e-5165-4128-b747-904da519835a" providerId="ADAL" clId="{2983DC8D-8C23-4C03-AAF5-F63C9CA7AAAE}" dt="2022-12-23T00:43:18.635" v="10" actId="1076"/>
        <pc:sldMkLst>
          <pc:docMk/>
          <pc:sldMk cId="2056212490" sldId="653"/>
        </pc:sldMkLst>
        <pc:picChg chg="add mod">
          <ac:chgData name="Vieira Ferreira, Júlio" userId="b0398a4e-5165-4128-b747-904da519835a" providerId="ADAL" clId="{2983DC8D-8C23-4C03-AAF5-F63C9CA7AAAE}" dt="2022-12-23T00:43:18.635" v="10" actId="1076"/>
          <ac:picMkLst>
            <pc:docMk/>
            <pc:sldMk cId="2056212490" sldId="653"/>
            <ac:picMk id="3" creationId="{994814FA-5740-48A5-A8C6-DAB22852DA02}"/>
          </ac:picMkLst>
        </pc:picChg>
        <pc:picChg chg="del">
          <ac:chgData name="Vieira Ferreira, Júlio" userId="b0398a4e-5165-4128-b747-904da519835a" providerId="ADAL" clId="{2983DC8D-8C23-4C03-AAF5-F63C9CA7AAAE}" dt="2022-12-23T00:43:13.485" v="7" actId="478"/>
          <ac:picMkLst>
            <pc:docMk/>
            <pc:sldMk cId="2056212490" sldId="653"/>
            <ac:picMk id="4" creationId="{038657A4-A729-459B-AA92-3D48D8E3FAA8}"/>
          </ac:picMkLst>
        </pc:picChg>
      </pc:sldChg>
      <pc:sldChg chg="del modNotesTx">
        <pc:chgData name="Vieira Ferreira, Júlio" userId="b0398a4e-5165-4128-b747-904da519835a" providerId="ADAL" clId="{2983DC8D-8C23-4C03-AAF5-F63C9CA7AAAE}" dt="2022-12-23T01:15:17.418" v="372" actId="47"/>
        <pc:sldMkLst>
          <pc:docMk/>
          <pc:sldMk cId="3305918037" sldId="669"/>
        </pc:sldMkLst>
      </pc:sldChg>
      <pc:sldChg chg="del modNotesTx">
        <pc:chgData name="Vieira Ferreira, Júlio" userId="b0398a4e-5165-4128-b747-904da519835a" providerId="ADAL" clId="{2983DC8D-8C23-4C03-AAF5-F63C9CA7AAAE}" dt="2022-12-23T01:19:29.071" v="414" actId="47"/>
        <pc:sldMkLst>
          <pc:docMk/>
          <pc:sldMk cId="1123459239" sldId="670"/>
        </pc:sldMkLst>
      </pc:sldChg>
      <pc:sldChg chg="addSp delSp modSp mod modNotesTx">
        <pc:chgData name="Vieira Ferreira, Júlio" userId="b0398a4e-5165-4128-b747-904da519835a" providerId="ADAL" clId="{2983DC8D-8C23-4C03-AAF5-F63C9CA7AAAE}" dt="2022-12-23T00:51:53.792" v="73" actId="113"/>
        <pc:sldMkLst>
          <pc:docMk/>
          <pc:sldMk cId="415548475" sldId="672"/>
        </pc:sldMkLst>
        <pc:spChg chg="mod">
          <ac:chgData name="Vieira Ferreira, Júlio" userId="b0398a4e-5165-4128-b747-904da519835a" providerId="ADAL" clId="{2983DC8D-8C23-4C03-AAF5-F63C9CA7AAAE}" dt="2022-12-23T00:51:53.792" v="73" actId="113"/>
          <ac:spMkLst>
            <pc:docMk/>
            <pc:sldMk cId="415548475" sldId="672"/>
            <ac:spMk id="8" creationId="{2EB50106-6296-4BEE-A7D6-8B679438D54E}"/>
          </ac:spMkLst>
        </pc:spChg>
        <pc:picChg chg="del">
          <ac:chgData name="Vieira Ferreira, Júlio" userId="b0398a4e-5165-4128-b747-904da519835a" providerId="ADAL" clId="{2983DC8D-8C23-4C03-AAF5-F63C9CA7AAAE}" dt="2022-12-23T00:48:57.917" v="26" actId="478"/>
          <ac:picMkLst>
            <pc:docMk/>
            <pc:sldMk cId="415548475" sldId="672"/>
            <ac:picMk id="3" creationId="{13692F26-7FCB-4BEA-9067-4AB69FE576A9}"/>
          </ac:picMkLst>
        </pc:picChg>
        <pc:picChg chg="add mod">
          <ac:chgData name="Vieira Ferreira, Júlio" userId="b0398a4e-5165-4128-b747-904da519835a" providerId="ADAL" clId="{2983DC8D-8C23-4C03-AAF5-F63C9CA7AAAE}" dt="2022-12-23T00:49:24.716" v="30" actId="14100"/>
          <ac:picMkLst>
            <pc:docMk/>
            <pc:sldMk cId="415548475" sldId="672"/>
            <ac:picMk id="4" creationId="{EACF75C8-3C31-45C7-ABD2-74970241D75A}"/>
          </ac:picMkLst>
        </pc:picChg>
      </pc:sldChg>
      <pc:sldChg chg="del">
        <pc:chgData name="Vieira Ferreira, Júlio" userId="b0398a4e-5165-4128-b747-904da519835a" providerId="ADAL" clId="{2983DC8D-8C23-4C03-AAF5-F63C9CA7AAAE}" dt="2022-12-23T00:43:32.611" v="11" actId="47"/>
        <pc:sldMkLst>
          <pc:docMk/>
          <pc:sldMk cId="3017893445" sldId="673"/>
        </pc:sldMkLst>
      </pc:sldChg>
      <pc:sldChg chg="del modNotesTx">
        <pc:chgData name="Vieira Ferreira, Júlio" userId="b0398a4e-5165-4128-b747-904da519835a" providerId="ADAL" clId="{2983DC8D-8C23-4C03-AAF5-F63C9CA7AAAE}" dt="2022-12-23T01:26:37.765" v="598" actId="47"/>
        <pc:sldMkLst>
          <pc:docMk/>
          <pc:sldMk cId="3596565526" sldId="674"/>
        </pc:sldMkLst>
      </pc:sldChg>
      <pc:sldChg chg="del modNotesTx">
        <pc:chgData name="Vieira Ferreira, Júlio" userId="b0398a4e-5165-4128-b747-904da519835a" providerId="ADAL" clId="{2983DC8D-8C23-4C03-AAF5-F63C9CA7AAAE}" dt="2022-12-23T01:26:41.888" v="599" actId="47"/>
        <pc:sldMkLst>
          <pc:docMk/>
          <pc:sldMk cId="235036937" sldId="675"/>
        </pc:sldMkLst>
      </pc:sldChg>
      <pc:sldChg chg="del modNotesTx">
        <pc:chgData name="Vieira Ferreira, Júlio" userId="b0398a4e-5165-4128-b747-904da519835a" providerId="ADAL" clId="{2983DC8D-8C23-4C03-AAF5-F63C9CA7AAAE}" dt="2022-12-23T01:22:50.218" v="508" actId="47"/>
        <pc:sldMkLst>
          <pc:docMk/>
          <pc:sldMk cId="755354907" sldId="676"/>
        </pc:sldMkLst>
      </pc:sldChg>
      <pc:sldChg chg="del modNotesTx">
        <pc:chgData name="Vieira Ferreira, Júlio" userId="b0398a4e-5165-4128-b747-904da519835a" providerId="ADAL" clId="{2983DC8D-8C23-4C03-AAF5-F63C9CA7AAAE}" dt="2022-12-23T01:23:10.054" v="509" actId="47"/>
        <pc:sldMkLst>
          <pc:docMk/>
          <pc:sldMk cId="3907947844" sldId="677"/>
        </pc:sldMkLst>
      </pc:sldChg>
      <pc:sldChg chg="addSp delSp modSp mod modNotesTx">
        <pc:chgData name="Vieira Ferreira, Júlio" userId="b0398a4e-5165-4128-b747-904da519835a" providerId="ADAL" clId="{2983DC8D-8C23-4C03-AAF5-F63C9CA7AAAE}" dt="2022-12-23T16:56:02.114" v="1078" actId="404"/>
        <pc:sldMkLst>
          <pc:docMk/>
          <pc:sldMk cId="3259903716" sldId="678"/>
        </pc:sldMkLst>
        <pc:spChg chg="mod">
          <ac:chgData name="Vieira Ferreira, Júlio" userId="b0398a4e-5165-4128-b747-904da519835a" providerId="ADAL" clId="{2983DC8D-8C23-4C03-AAF5-F63C9CA7AAAE}" dt="2022-12-23T16:56:02.114" v="1078" actId="404"/>
          <ac:spMkLst>
            <pc:docMk/>
            <pc:sldMk cId="3259903716" sldId="678"/>
            <ac:spMk id="6" creationId="{00000000-0000-0000-0000-000000000000}"/>
          </ac:spMkLst>
        </pc:spChg>
        <pc:picChg chg="add mod">
          <ac:chgData name="Vieira Ferreira, Júlio" userId="b0398a4e-5165-4128-b747-904da519835a" providerId="ADAL" clId="{2983DC8D-8C23-4C03-AAF5-F63C9CA7AAAE}" dt="2022-12-23T16:42:26.688" v="779" actId="1076"/>
          <ac:picMkLst>
            <pc:docMk/>
            <pc:sldMk cId="3259903716" sldId="678"/>
            <ac:picMk id="3" creationId="{AFFA1143-722B-4E09-91CC-B2284E3031C6}"/>
          </ac:picMkLst>
        </pc:picChg>
        <pc:picChg chg="del">
          <ac:chgData name="Vieira Ferreira, Júlio" userId="b0398a4e-5165-4128-b747-904da519835a" providerId="ADAL" clId="{2983DC8D-8C23-4C03-AAF5-F63C9CA7AAAE}" dt="2022-12-23T16:41:25.444" v="772" actId="478"/>
          <ac:picMkLst>
            <pc:docMk/>
            <pc:sldMk cId="3259903716" sldId="678"/>
            <ac:picMk id="4" creationId="{4FE3DB38-FA8B-44B1-8809-AB9249BAA031}"/>
          </ac:picMkLst>
        </pc:picChg>
      </pc:sldChg>
      <pc:sldChg chg="add del">
        <pc:chgData name="Vieira Ferreira, Júlio" userId="b0398a4e-5165-4128-b747-904da519835a" providerId="ADAL" clId="{2983DC8D-8C23-4C03-AAF5-F63C9CA7AAAE}" dt="2022-12-23T16:48:10.050" v="946" actId="47"/>
        <pc:sldMkLst>
          <pc:docMk/>
          <pc:sldMk cId="2953941175" sldId="679"/>
        </pc:sldMkLst>
      </pc:sldChg>
      <pc:sldChg chg="addSp delSp modSp mod modNotesTx">
        <pc:chgData name="Vieira Ferreira, Júlio" userId="b0398a4e-5165-4128-b747-904da519835a" providerId="ADAL" clId="{2983DC8D-8C23-4C03-AAF5-F63C9CA7AAAE}" dt="2022-12-23T16:55:53.338" v="1073" actId="20577"/>
        <pc:sldMkLst>
          <pc:docMk/>
          <pc:sldMk cId="3728993708" sldId="680"/>
        </pc:sldMkLst>
        <pc:spChg chg="mod">
          <ac:chgData name="Vieira Ferreira, Júlio" userId="b0398a4e-5165-4128-b747-904da519835a" providerId="ADAL" clId="{2983DC8D-8C23-4C03-AAF5-F63C9CA7AAAE}" dt="2022-12-23T16:55:53.338" v="1073" actId="20577"/>
          <ac:spMkLst>
            <pc:docMk/>
            <pc:sldMk cId="3728993708" sldId="680"/>
            <ac:spMk id="6" creationId="{00000000-0000-0000-0000-000000000000}"/>
          </ac:spMkLst>
        </pc:spChg>
        <pc:picChg chg="add del mod">
          <ac:chgData name="Vieira Ferreira, Júlio" userId="b0398a4e-5165-4128-b747-904da519835a" providerId="ADAL" clId="{2983DC8D-8C23-4C03-AAF5-F63C9CA7AAAE}" dt="2022-12-23T16:46:08.506" v="909" actId="478"/>
          <ac:picMkLst>
            <pc:docMk/>
            <pc:sldMk cId="3728993708" sldId="680"/>
            <ac:picMk id="3" creationId="{D6FE59D3-B47E-4AF3-B66E-5B8A826AD75E}"/>
          </ac:picMkLst>
        </pc:picChg>
        <pc:picChg chg="del">
          <ac:chgData name="Vieira Ferreira, Júlio" userId="b0398a4e-5165-4128-b747-904da519835a" providerId="ADAL" clId="{2983DC8D-8C23-4C03-AAF5-F63C9CA7AAAE}" dt="2022-12-23T16:45:13.086" v="868" actId="478"/>
          <ac:picMkLst>
            <pc:docMk/>
            <pc:sldMk cId="3728993708" sldId="680"/>
            <ac:picMk id="4" creationId="{B9D779F1-E562-4706-BC6E-521EEEC05B3B}"/>
          </ac:picMkLst>
        </pc:picChg>
        <pc:picChg chg="add mod">
          <ac:chgData name="Vieira Ferreira, Júlio" userId="b0398a4e-5165-4128-b747-904da519835a" providerId="ADAL" clId="{2983DC8D-8C23-4C03-AAF5-F63C9CA7AAAE}" dt="2022-12-23T16:46:32.336" v="913" actId="1076"/>
          <ac:picMkLst>
            <pc:docMk/>
            <pc:sldMk cId="3728993708" sldId="680"/>
            <ac:picMk id="7" creationId="{C78CC84C-DC81-4D07-AD5D-8CE04CAFA0FF}"/>
          </ac:picMkLst>
        </pc:picChg>
        <pc:picChg chg="add mod">
          <ac:chgData name="Vieira Ferreira, Júlio" userId="b0398a4e-5165-4128-b747-904da519835a" providerId="ADAL" clId="{2983DC8D-8C23-4C03-AAF5-F63C9CA7AAAE}" dt="2022-12-23T16:46:28.680" v="912" actId="1076"/>
          <ac:picMkLst>
            <pc:docMk/>
            <pc:sldMk cId="3728993708" sldId="680"/>
            <ac:picMk id="9" creationId="{6EC6753A-D00E-4B5E-A278-98DC9D8F04C4}"/>
          </ac:picMkLst>
        </pc:picChg>
      </pc:sldChg>
      <pc:sldChg chg="add del">
        <pc:chgData name="Vieira Ferreira, Júlio" userId="b0398a4e-5165-4128-b747-904da519835a" providerId="ADAL" clId="{2983DC8D-8C23-4C03-AAF5-F63C9CA7AAAE}" dt="2022-12-23T17:06:33.538" v="1252" actId="47"/>
        <pc:sldMkLst>
          <pc:docMk/>
          <pc:sldMk cId="3707913794" sldId="681"/>
        </pc:sldMkLst>
      </pc:sldChg>
      <pc:sldChg chg="add del">
        <pc:chgData name="Vieira Ferreira, Júlio" userId="b0398a4e-5165-4128-b747-904da519835a" providerId="ADAL" clId="{2983DC8D-8C23-4C03-AAF5-F63C9CA7AAAE}" dt="2022-12-23T16:48:13.393" v="947" actId="47"/>
        <pc:sldMkLst>
          <pc:docMk/>
          <pc:sldMk cId="1538987432" sldId="682"/>
        </pc:sldMkLst>
      </pc:sldChg>
      <pc:sldChg chg="add del">
        <pc:chgData name="Vieira Ferreira, Júlio" userId="b0398a4e-5165-4128-b747-904da519835a" providerId="ADAL" clId="{2983DC8D-8C23-4C03-AAF5-F63C9CA7AAAE}" dt="2022-12-23T16:48:05.858" v="945" actId="47"/>
        <pc:sldMkLst>
          <pc:docMk/>
          <pc:sldMk cId="1276685294" sldId="683"/>
        </pc:sldMkLst>
      </pc:sldChg>
      <pc:sldChg chg="modSp del mod">
        <pc:chgData name="Vieira Ferreira, Júlio" userId="b0398a4e-5165-4128-b747-904da519835a" providerId="ADAL" clId="{2983DC8D-8C23-4C03-AAF5-F63C9CA7AAAE}" dt="2022-12-23T00:43:52.542" v="14" actId="47"/>
        <pc:sldMkLst>
          <pc:docMk/>
          <pc:sldMk cId="2695601956" sldId="684"/>
        </pc:sldMkLst>
        <pc:picChg chg="mod">
          <ac:chgData name="Vieira Ferreira, Júlio" userId="b0398a4e-5165-4128-b747-904da519835a" providerId="ADAL" clId="{2983DC8D-8C23-4C03-AAF5-F63C9CA7AAAE}" dt="2022-12-23T00:43:38.031" v="12" actId="1076"/>
          <ac:picMkLst>
            <pc:docMk/>
            <pc:sldMk cId="2695601956" sldId="684"/>
            <ac:picMk id="7" creationId="{3DCC066E-CEC9-4FA4-A123-B67990D47E09}"/>
          </ac:picMkLst>
        </pc:picChg>
      </pc:sldChg>
      <pc:sldChg chg="addSp modSp add mod">
        <pc:chgData name="Vieira Ferreira, Júlio" userId="b0398a4e-5165-4128-b747-904da519835a" providerId="ADAL" clId="{2983DC8D-8C23-4C03-AAF5-F63C9CA7AAAE}" dt="2022-12-23T00:45:17.425" v="22" actId="1076"/>
        <pc:sldMkLst>
          <pc:docMk/>
          <pc:sldMk cId="1406116582" sldId="685"/>
        </pc:sldMkLst>
        <pc:picChg chg="mod">
          <ac:chgData name="Vieira Ferreira, Júlio" userId="b0398a4e-5165-4128-b747-904da519835a" providerId="ADAL" clId="{2983DC8D-8C23-4C03-AAF5-F63C9CA7AAAE}" dt="2022-12-23T00:45:17.425" v="22" actId="1076"/>
          <ac:picMkLst>
            <pc:docMk/>
            <pc:sldMk cId="1406116582" sldId="685"/>
            <ac:picMk id="3" creationId="{994814FA-5740-48A5-A8C6-DAB22852DA02}"/>
          </ac:picMkLst>
        </pc:picChg>
        <pc:picChg chg="add mod">
          <ac:chgData name="Vieira Ferreira, Júlio" userId="b0398a4e-5165-4128-b747-904da519835a" providerId="ADAL" clId="{2983DC8D-8C23-4C03-AAF5-F63C9CA7AAAE}" dt="2022-12-23T00:45:17.425" v="22" actId="1076"/>
          <ac:picMkLst>
            <pc:docMk/>
            <pc:sldMk cId="1406116582" sldId="685"/>
            <ac:picMk id="4" creationId="{CF81B3CD-DD37-4298-B97E-4742173AFDB0}"/>
          </ac:picMkLst>
        </pc:picChg>
      </pc:sldChg>
      <pc:sldChg chg="addSp delSp modSp add mod">
        <pc:chgData name="Vieira Ferreira, Júlio" userId="b0398a4e-5165-4128-b747-904da519835a" providerId="ADAL" clId="{2983DC8D-8C23-4C03-AAF5-F63C9CA7AAAE}" dt="2022-12-27T23:08:26.495" v="1309" actId="1076"/>
        <pc:sldMkLst>
          <pc:docMk/>
          <pc:sldMk cId="351526342" sldId="686"/>
        </pc:sldMkLst>
        <pc:spChg chg="add del mod">
          <ac:chgData name="Vieira Ferreira, Júlio" userId="b0398a4e-5165-4128-b747-904da519835a" providerId="ADAL" clId="{2983DC8D-8C23-4C03-AAF5-F63C9CA7AAAE}" dt="2022-12-23T01:00:57.779" v="113" actId="478"/>
          <ac:spMkLst>
            <pc:docMk/>
            <pc:sldMk cId="351526342" sldId="686"/>
            <ac:spMk id="2" creationId="{3881CB14-98DA-4C04-B59C-37BFBD7D2580}"/>
          </ac:spMkLst>
        </pc:spChg>
        <pc:spChg chg="add mod">
          <ac:chgData name="Vieira Ferreira, Júlio" userId="b0398a4e-5165-4128-b747-904da519835a" providerId="ADAL" clId="{2983DC8D-8C23-4C03-AAF5-F63C9CA7AAAE}" dt="2022-12-23T01:10:35.363" v="302" actId="113"/>
          <ac:spMkLst>
            <pc:docMk/>
            <pc:sldMk cId="351526342" sldId="686"/>
            <ac:spMk id="3" creationId="{FAC0BCE8-44BE-400F-BF5A-FD30AFA29C71}"/>
          </ac:spMkLst>
        </pc:spChg>
        <pc:spChg chg="add del">
          <ac:chgData name="Vieira Ferreira, Júlio" userId="b0398a4e-5165-4128-b747-904da519835a" providerId="ADAL" clId="{2983DC8D-8C23-4C03-AAF5-F63C9CA7AAAE}" dt="2022-12-23T01:00:56.942" v="112" actId="478"/>
          <ac:spMkLst>
            <pc:docMk/>
            <pc:sldMk cId="351526342" sldId="686"/>
            <ac:spMk id="5" creationId="{337ECE0A-E588-4563-A4E5-E18B69ECC606}"/>
          </ac:spMkLst>
        </pc:spChg>
        <pc:spChg chg="mod">
          <ac:chgData name="Vieira Ferreira, Júlio" userId="b0398a4e-5165-4128-b747-904da519835a" providerId="ADAL" clId="{2983DC8D-8C23-4C03-AAF5-F63C9CA7AAAE}" dt="2022-12-23T01:09:59.052" v="300" actId="20577"/>
          <ac:spMkLst>
            <pc:docMk/>
            <pc:sldMk cId="351526342" sldId="686"/>
            <ac:spMk id="6" creationId="{00000000-0000-0000-0000-000000000000}"/>
          </ac:spMkLst>
        </pc:spChg>
        <pc:spChg chg="add del">
          <ac:chgData name="Vieira Ferreira, Júlio" userId="b0398a4e-5165-4128-b747-904da519835a" providerId="ADAL" clId="{2983DC8D-8C23-4C03-AAF5-F63C9CA7AAAE}" dt="2022-12-23T01:00:59.335" v="114" actId="478"/>
          <ac:spMkLst>
            <pc:docMk/>
            <pc:sldMk cId="351526342" sldId="686"/>
            <ac:spMk id="7" creationId="{0E20DD78-5370-4055-B1D5-C3E61930877E}"/>
          </ac:spMkLst>
        </pc:spChg>
        <pc:spChg chg="add mod">
          <ac:chgData name="Vieira Ferreira, Júlio" userId="b0398a4e-5165-4128-b747-904da519835a" providerId="ADAL" clId="{2983DC8D-8C23-4C03-AAF5-F63C9CA7AAAE}" dt="2022-12-23T01:10:32.652" v="301" actId="113"/>
          <ac:spMkLst>
            <pc:docMk/>
            <pc:sldMk cId="351526342" sldId="686"/>
            <ac:spMk id="11" creationId="{9428B493-1B73-4667-9AF8-A7C2D7E6C25D}"/>
          </ac:spMkLst>
        </pc:spChg>
        <pc:spChg chg="add mod">
          <ac:chgData name="Vieira Ferreira, Júlio" userId="b0398a4e-5165-4128-b747-904da519835a" providerId="ADAL" clId="{2983DC8D-8C23-4C03-AAF5-F63C9CA7AAAE}" dt="2022-12-23T01:09:20.965" v="270" actId="1076"/>
          <ac:spMkLst>
            <pc:docMk/>
            <pc:sldMk cId="351526342" sldId="686"/>
            <ac:spMk id="12" creationId="{9D3E74B5-63D7-42F6-BC32-F8C795DA012E}"/>
          </ac:spMkLst>
        </pc:spChg>
        <pc:spChg chg="add mod">
          <ac:chgData name="Vieira Ferreira, Júlio" userId="b0398a4e-5165-4128-b747-904da519835a" providerId="ADAL" clId="{2983DC8D-8C23-4C03-AAF5-F63C9CA7AAAE}" dt="2022-12-23T01:09:20.965" v="270" actId="1076"/>
          <ac:spMkLst>
            <pc:docMk/>
            <pc:sldMk cId="351526342" sldId="686"/>
            <ac:spMk id="13" creationId="{DD0382B5-DB7E-4BBE-AF14-528ADA76DE9D}"/>
          </ac:spMkLst>
        </pc:spChg>
        <pc:spChg chg="add mod">
          <ac:chgData name="Vieira Ferreira, Júlio" userId="b0398a4e-5165-4128-b747-904da519835a" providerId="ADAL" clId="{2983DC8D-8C23-4C03-AAF5-F63C9CA7AAAE}" dt="2022-12-23T01:09:20.965" v="270" actId="1076"/>
          <ac:spMkLst>
            <pc:docMk/>
            <pc:sldMk cId="351526342" sldId="686"/>
            <ac:spMk id="14" creationId="{6472F5BC-8B45-4E21-8CFB-24D6D05D34FD}"/>
          </ac:spMkLst>
        </pc:spChg>
        <pc:spChg chg="add mod">
          <ac:chgData name="Vieira Ferreira, Júlio" userId="b0398a4e-5165-4128-b747-904da519835a" providerId="ADAL" clId="{2983DC8D-8C23-4C03-AAF5-F63C9CA7AAAE}" dt="2022-12-27T23:08:26.495" v="1309" actId="1076"/>
          <ac:spMkLst>
            <pc:docMk/>
            <pc:sldMk cId="351526342" sldId="686"/>
            <ac:spMk id="15" creationId="{48EC5A64-C928-414D-8AAA-AFA7C0B518E8}"/>
          </ac:spMkLst>
        </pc:spChg>
        <pc:spChg chg="add mod">
          <ac:chgData name="Vieira Ferreira, Júlio" userId="b0398a4e-5165-4128-b747-904da519835a" providerId="ADAL" clId="{2983DC8D-8C23-4C03-AAF5-F63C9CA7AAAE}" dt="2022-12-23T01:09:35.399" v="272" actId="1076"/>
          <ac:spMkLst>
            <pc:docMk/>
            <pc:sldMk cId="351526342" sldId="686"/>
            <ac:spMk id="16" creationId="{AA4622D4-BC38-43A0-B22E-7841B499D067}"/>
          </ac:spMkLst>
        </pc:spChg>
        <pc:spChg chg="add mod">
          <ac:chgData name="Vieira Ferreira, Júlio" userId="b0398a4e-5165-4128-b747-904da519835a" providerId="ADAL" clId="{2983DC8D-8C23-4C03-AAF5-F63C9CA7AAAE}" dt="2022-12-23T01:09:35.399" v="272" actId="1076"/>
          <ac:spMkLst>
            <pc:docMk/>
            <pc:sldMk cId="351526342" sldId="686"/>
            <ac:spMk id="17" creationId="{2CB5AEA4-688F-4684-8DC4-60E1FD852BF1}"/>
          </ac:spMkLst>
        </pc:spChg>
        <pc:spChg chg="add mod">
          <ac:chgData name="Vieira Ferreira, Júlio" userId="b0398a4e-5165-4128-b747-904da519835a" providerId="ADAL" clId="{2983DC8D-8C23-4C03-AAF5-F63C9CA7AAAE}" dt="2022-12-23T01:09:35.399" v="272" actId="1076"/>
          <ac:spMkLst>
            <pc:docMk/>
            <pc:sldMk cId="351526342" sldId="686"/>
            <ac:spMk id="18" creationId="{25F9BEA7-6606-45C7-9BBB-99948CEAD64A}"/>
          </ac:spMkLst>
        </pc:spChg>
        <pc:spChg chg="add mod">
          <ac:chgData name="Vieira Ferreira, Júlio" userId="b0398a4e-5165-4128-b747-904da519835a" providerId="ADAL" clId="{2983DC8D-8C23-4C03-AAF5-F63C9CA7AAAE}" dt="2022-12-23T01:09:35.399" v="272" actId="1076"/>
          <ac:spMkLst>
            <pc:docMk/>
            <pc:sldMk cId="351526342" sldId="686"/>
            <ac:spMk id="19" creationId="{7E180CD9-D1CF-40D8-B713-CD0E184F8C48}"/>
          </ac:spMkLst>
        </pc:spChg>
        <pc:spChg chg="add mod">
          <ac:chgData name="Vieira Ferreira, Júlio" userId="b0398a4e-5165-4128-b747-904da519835a" providerId="ADAL" clId="{2983DC8D-8C23-4C03-AAF5-F63C9CA7AAAE}" dt="2022-12-23T01:09:35.399" v="272" actId="1076"/>
          <ac:spMkLst>
            <pc:docMk/>
            <pc:sldMk cId="351526342" sldId="686"/>
            <ac:spMk id="20" creationId="{97B4CAF4-CDFF-4294-8505-8AB6415EF609}"/>
          </ac:spMkLst>
        </pc:spChg>
        <pc:spChg chg="add mod">
          <ac:chgData name="Vieira Ferreira, Júlio" userId="b0398a4e-5165-4128-b747-904da519835a" providerId="ADAL" clId="{2983DC8D-8C23-4C03-AAF5-F63C9CA7AAAE}" dt="2022-12-23T01:09:35.399" v="272" actId="1076"/>
          <ac:spMkLst>
            <pc:docMk/>
            <pc:sldMk cId="351526342" sldId="686"/>
            <ac:spMk id="21" creationId="{19F14D6E-A8F3-4AE4-BF4C-3D60C612CCD7}"/>
          </ac:spMkLst>
        </pc:spChg>
        <pc:spChg chg="add mod">
          <ac:chgData name="Vieira Ferreira, Júlio" userId="b0398a4e-5165-4128-b747-904da519835a" providerId="ADAL" clId="{2983DC8D-8C23-4C03-AAF5-F63C9CA7AAAE}" dt="2022-12-23T01:09:35.399" v="272" actId="1076"/>
          <ac:spMkLst>
            <pc:docMk/>
            <pc:sldMk cId="351526342" sldId="686"/>
            <ac:spMk id="22" creationId="{A6DB0E3C-B4CE-4DF4-A80B-DA513368B645}"/>
          </ac:spMkLst>
        </pc:spChg>
        <pc:picChg chg="del">
          <ac:chgData name="Vieira Ferreira, Júlio" userId="b0398a4e-5165-4128-b747-904da519835a" providerId="ADAL" clId="{2983DC8D-8C23-4C03-AAF5-F63C9CA7AAAE}" dt="2022-12-23T00:57:37.775" v="87" actId="478"/>
          <ac:picMkLst>
            <pc:docMk/>
            <pc:sldMk cId="351526342" sldId="686"/>
            <ac:picMk id="4" creationId="{E2A4B65E-4984-412D-A72C-01DB8946A395}"/>
          </ac:picMkLst>
        </pc:picChg>
        <pc:cxnChg chg="add del mod">
          <ac:chgData name="Vieira Ferreira, Júlio" userId="b0398a4e-5165-4128-b747-904da519835a" providerId="ADAL" clId="{2983DC8D-8C23-4C03-AAF5-F63C9CA7AAAE}" dt="2022-12-27T23:06:18.269" v="1272"/>
          <ac:cxnSpMkLst>
            <pc:docMk/>
            <pc:sldMk cId="351526342" sldId="686"/>
            <ac:cxnSpMk id="23" creationId="{ED4F6E93-5C34-4991-8A30-CDD00F0AE83E}"/>
          </ac:cxnSpMkLst>
        </pc:cxnChg>
        <pc:cxnChg chg="add mod">
          <ac:chgData name="Vieira Ferreira, Júlio" userId="b0398a4e-5165-4128-b747-904da519835a" providerId="ADAL" clId="{2983DC8D-8C23-4C03-AAF5-F63C9CA7AAAE}" dt="2022-12-27T23:06:30.174" v="1275" actId="14100"/>
          <ac:cxnSpMkLst>
            <pc:docMk/>
            <pc:sldMk cId="351526342" sldId="686"/>
            <ac:cxnSpMk id="24" creationId="{AC8F5BA3-8FE2-4D8C-95D4-FFD2C69AA0AE}"/>
          </ac:cxnSpMkLst>
        </pc:cxnChg>
        <pc:cxnChg chg="add mod">
          <ac:chgData name="Vieira Ferreira, Júlio" userId="b0398a4e-5165-4128-b747-904da519835a" providerId="ADAL" clId="{2983DC8D-8C23-4C03-AAF5-F63C9CA7AAAE}" dt="2022-12-27T23:06:37.340" v="1277" actId="1076"/>
          <ac:cxnSpMkLst>
            <pc:docMk/>
            <pc:sldMk cId="351526342" sldId="686"/>
            <ac:cxnSpMk id="25" creationId="{89846841-92E6-4BA9-8AF8-7EEDB21F521C}"/>
          </ac:cxnSpMkLst>
        </pc:cxnChg>
        <pc:cxnChg chg="add mod">
          <ac:chgData name="Vieira Ferreira, Júlio" userId="b0398a4e-5165-4128-b747-904da519835a" providerId="ADAL" clId="{2983DC8D-8C23-4C03-AAF5-F63C9CA7AAAE}" dt="2022-12-27T23:06:41.625" v="1279" actId="1076"/>
          <ac:cxnSpMkLst>
            <pc:docMk/>
            <pc:sldMk cId="351526342" sldId="686"/>
            <ac:cxnSpMk id="26" creationId="{D4D72ABD-581E-489C-9AFB-2C446E52F12F}"/>
          </ac:cxnSpMkLst>
        </pc:cxnChg>
        <pc:cxnChg chg="add mod">
          <ac:chgData name="Vieira Ferreira, Júlio" userId="b0398a4e-5165-4128-b747-904da519835a" providerId="ADAL" clId="{2983DC8D-8C23-4C03-AAF5-F63C9CA7AAAE}" dt="2022-12-27T23:06:45.775" v="1281" actId="1076"/>
          <ac:cxnSpMkLst>
            <pc:docMk/>
            <pc:sldMk cId="351526342" sldId="686"/>
            <ac:cxnSpMk id="27" creationId="{B6B0E3FB-14F0-4EC6-B25B-A8A748B69A2B}"/>
          </ac:cxnSpMkLst>
        </pc:cxnChg>
        <pc:cxnChg chg="add mod">
          <ac:chgData name="Vieira Ferreira, Júlio" userId="b0398a4e-5165-4128-b747-904da519835a" providerId="ADAL" clId="{2983DC8D-8C23-4C03-AAF5-F63C9CA7AAAE}" dt="2022-12-27T23:06:50.580" v="1283" actId="1076"/>
          <ac:cxnSpMkLst>
            <pc:docMk/>
            <pc:sldMk cId="351526342" sldId="686"/>
            <ac:cxnSpMk id="28" creationId="{67B062D4-8F57-4237-BC19-2523AD58881D}"/>
          </ac:cxnSpMkLst>
        </pc:cxnChg>
        <pc:cxnChg chg="add mod">
          <ac:chgData name="Vieira Ferreira, Júlio" userId="b0398a4e-5165-4128-b747-904da519835a" providerId="ADAL" clId="{2983DC8D-8C23-4C03-AAF5-F63C9CA7AAAE}" dt="2022-12-27T23:06:56.274" v="1285" actId="1076"/>
          <ac:cxnSpMkLst>
            <pc:docMk/>
            <pc:sldMk cId="351526342" sldId="686"/>
            <ac:cxnSpMk id="29" creationId="{240DCC55-724C-45A2-B791-35BED85A621C}"/>
          </ac:cxnSpMkLst>
        </pc:cxnChg>
        <pc:cxnChg chg="add mod">
          <ac:chgData name="Vieira Ferreira, Júlio" userId="b0398a4e-5165-4128-b747-904da519835a" providerId="ADAL" clId="{2983DC8D-8C23-4C03-AAF5-F63C9CA7AAAE}" dt="2022-12-27T23:07:02.067" v="1287" actId="1076"/>
          <ac:cxnSpMkLst>
            <pc:docMk/>
            <pc:sldMk cId="351526342" sldId="686"/>
            <ac:cxnSpMk id="30" creationId="{406FEE6D-E169-49C9-9614-267211F1D2AA}"/>
          </ac:cxnSpMkLst>
        </pc:cxnChg>
        <pc:cxnChg chg="add mod">
          <ac:chgData name="Vieira Ferreira, Júlio" userId="b0398a4e-5165-4128-b747-904da519835a" providerId="ADAL" clId="{2983DC8D-8C23-4C03-AAF5-F63C9CA7AAAE}" dt="2022-12-27T23:07:13.540" v="1290" actId="14100"/>
          <ac:cxnSpMkLst>
            <pc:docMk/>
            <pc:sldMk cId="351526342" sldId="686"/>
            <ac:cxnSpMk id="31" creationId="{E043AEF9-25EB-45EF-B10E-23D05467D2A8}"/>
          </ac:cxnSpMkLst>
        </pc:cxnChg>
        <pc:cxnChg chg="add mod">
          <ac:chgData name="Vieira Ferreira, Júlio" userId="b0398a4e-5165-4128-b747-904da519835a" providerId="ADAL" clId="{2983DC8D-8C23-4C03-AAF5-F63C9CA7AAAE}" dt="2022-12-27T23:07:33.644" v="1293" actId="14100"/>
          <ac:cxnSpMkLst>
            <pc:docMk/>
            <pc:sldMk cId="351526342" sldId="686"/>
            <ac:cxnSpMk id="32" creationId="{33F0BE65-B7B7-454B-85E2-48A0322F47D3}"/>
          </ac:cxnSpMkLst>
        </pc:cxnChg>
        <pc:cxnChg chg="add mod">
          <ac:chgData name="Vieira Ferreira, Júlio" userId="b0398a4e-5165-4128-b747-904da519835a" providerId="ADAL" clId="{2983DC8D-8C23-4C03-AAF5-F63C9CA7AAAE}" dt="2022-12-27T23:07:49.611" v="1298" actId="1076"/>
          <ac:cxnSpMkLst>
            <pc:docMk/>
            <pc:sldMk cId="351526342" sldId="686"/>
            <ac:cxnSpMk id="33" creationId="{F1B2B2E5-ABE5-41A1-8842-5E2FFE4B3CA8}"/>
          </ac:cxnSpMkLst>
        </pc:cxnChg>
        <pc:cxnChg chg="add mod">
          <ac:chgData name="Vieira Ferreira, Júlio" userId="b0398a4e-5165-4128-b747-904da519835a" providerId="ADAL" clId="{2983DC8D-8C23-4C03-AAF5-F63C9CA7AAAE}" dt="2022-12-27T23:08:02.741" v="1301" actId="1037"/>
          <ac:cxnSpMkLst>
            <pc:docMk/>
            <pc:sldMk cId="351526342" sldId="686"/>
            <ac:cxnSpMk id="34" creationId="{EF92165A-2EBD-4E71-ABD5-11140EC7B521}"/>
          </ac:cxnSpMkLst>
        </pc:cxnChg>
        <pc:cxnChg chg="add mod">
          <ac:chgData name="Vieira Ferreira, Júlio" userId="b0398a4e-5165-4128-b747-904da519835a" providerId="ADAL" clId="{2983DC8D-8C23-4C03-AAF5-F63C9CA7AAAE}" dt="2022-12-27T23:08:12.313" v="1303" actId="1076"/>
          <ac:cxnSpMkLst>
            <pc:docMk/>
            <pc:sldMk cId="351526342" sldId="686"/>
            <ac:cxnSpMk id="35" creationId="{1DC20F26-6BF9-415B-A830-64E06E8C947B}"/>
          </ac:cxnSpMkLst>
        </pc:cxnChg>
        <pc:cxnChg chg="add mod">
          <ac:chgData name="Vieira Ferreira, Júlio" userId="b0398a4e-5165-4128-b747-904da519835a" providerId="ADAL" clId="{2983DC8D-8C23-4C03-AAF5-F63C9CA7AAAE}" dt="2022-12-27T23:08:18.895" v="1305" actId="1076"/>
          <ac:cxnSpMkLst>
            <pc:docMk/>
            <pc:sldMk cId="351526342" sldId="686"/>
            <ac:cxnSpMk id="36" creationId="{E40DDE7D-C50C-49B3-81D3-2B1AA2719E2E}"/>
          </ac:cxnSpMkLst>
        </pc:cxnChg>
      </pc:sldChg>
      <pc:sldChg chg="addSp delSp modSp add mod modNotesTx">
        <pc:chgData name="Vieira Ferreira, Júlio" userId="b0398a4e-5165-4128-b747-904da519835a" providerId="ADAL" clId="{2983DC8D-8C23-4C03-AAF5-F63C9CA7AAAE}" dt="2022-12-23T01:18:22.768" v="411" actId="20577"/>
        <pc:sldMkLst>
          <pc:docMk/>
          <pc:sldMk cId="1931232562" sldId="687"/>
        </pc:sldMkLst>
        <pc:spChg chg="mod">
          <ac:chgData name="Vieira Ferreira, Júlio" userId="b0398a4e-5165-4128-b747-904da519835a" providerId="ADAL" clId="{2983DC8D-8C23-4C03-AAF5-F63C9CA7AAAE}" dt="2022-12-23T01:18:22.768" v="411" actId="20577"/>
          <ac:spMkLst>
            <pc:docMk/>
            <pc:sldMk cId="1931232562" sldId="687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2983DC8D-8C23-4C03-AAF5-F63C9CA7AAAE}" dt="2022-12-23T01:13:15.273" v="326" actId="478"/>
          <ac:picMkLst>
            <pc:docMk/>
            <pc:sldMk cId="1931232562" sldId="687"/>
            <ac:picMk id="3" creationId="{7846AD04-8532-4E2E-A859-ADDCDEAC1D6B}"/>
          </ac:picMkLst>
        </pc:picChg>
        <pc:picChg chg="add mod">
          <ac:chgData name="Vieira Ferreira, Júlio" userId="b0398a4e-5165-4128-b747-904da519835a" providerId="ADAL" clId="{2983DC8D-8C23-4C03-AAF5-F63C9CA7AAAE}" dt="2022-12-23T01:15:10.316" v="371" actId="14100"/>
          <ac:picMkLst>
            <pc:docMk/>
            <pc:sldMk cId="1931232562" sldId="687"/>
            <ac:picMk id="4" creationId="{22EB8631-BB2D-4E28-902E-5B26BE1113F3}"/>
          </ac:picMkLst>
        </pc:picChg>
      </pc:sldChg>
      <pc:sldChg chg="addSp delSp modSp add mod modNotesTx">
        <pc:chgData name="Vieira Ferreira, Júlio" userId="b0398a4e-5165-4128-b747-904da519835a" providerId="ADAL" clId="{2983DC8D-8C23-4C03-AAF5-F63C9CA7AAAE}" dt="2022-12-23T01:18:30.770" v="412"/>
        <pc:sldMkLst>
          <pc:docMk/>
          <pc:sldMk cId="1749379514" sldId="688"/>
        </pc:sldMkLst>
        <pc:spChg chg="mod">
          <ac:chgData name="Vieira Ferreira, Júlio" userId="b0398a4e-5165-4128-b747-904da519835a" providerId="ADAL" clId="{2983DC8D-8C23-4C03-AAF5-F63C9CA7AAAE}" dt="2022-12-23T01:18:30.770" v="412"/>
          <ac:spMkLst>
            <pc:docMk/>
            <pc:sldMk cId="1749379514" sldId="688"/>
            <ac:spMk id="6" creationId="{00000000-0000-0000-0000-000000000000}"/>
          </ac:spMkLst>
        </pc:spChg>
        <pc:picChg chg="add mod">
          <ac:chgData name="Vieira Ferreira, Júlio" userId="b0398a4e-5165-4128-b747-904da519835a" providerId="ADAL" clId="{2983DC8D-8C23-4C03-AAF5-F63C9CA7AAAE}" dt="2022-12-23T01:16:08.288" v="388" actId="14100"/>
          <ac:picMkLst>
            <pc:docMk/>
            <pc:sldMk cId="1749379514" sldId="688"/>
            <ac:picMk id="3" creationId="{F1D468BA-22CC-4B8E-BC0E-29A931481B9A}"/>
          </ac:picMkLst>
        </pc:picChg>
        <pc:picChg chg="del mod">
          <ac:chgData name="Vieira Ferreira, Júlio" userId="b0398a4e-5165-4128-b747-904da519835a" providerId="ADAL" clId="{2983DC8D-8C23-4C03-AAF5-F63C9CA7AAAE}" dt="2022-12-23T01:16:03.149" v="385" actId="478"/>
          <ac:picMkLst>
            <pc:docMk/>
            <pc:sldMk cId="1749379514" sldId="688"/>
            <ac:picMk id="4" creationId="{22EB8631-BB2D-4E28-902E-5B26BE1113F3}"/>
          </ac:picMkLst>
        </pc:picChg>
      </pc:sldChg>
      <pc:sldChg chg="addSp delSp modSp add mod modNotesTx">
        <pc:chgData name="Vieira Ferreira, Júlio" userId="b0398a4e-5165-4128-b747-904da519835a" providerId="ADAL" clId="{2983DC8D-8C23-4C03-AAF5-F63C9CA7AAAE}" dt="2022-12-23T01:21:06.584" v="492" actId="20577"/>
        <pc:sldMkLst>
          <pc:docMk/>
          <pc:sldMk cId="1500079636" sldId="689"/>
        </pc:sldMkLst>
        <pc:spChg chg="mod">
          <ac:chgData name="Vieira Ferreira, Júlio" userId="b0398a4e-5165-4128-b747-904da519835a" providerId="ADAL" clId="{2983DC8D-8C23-4C03-AAF5-F63C9CA7AAAE}" dt="2022-12-23T01:21:06.584" v="492" actId="20577"/>
          <ac:spMkLst>
            <pc:docMk/>
            <pc:sldMk cId="1500079636" sldId="689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2983DC8D-8C23-4C03-AAF5-F63C9CA7AAAE}" dt="2022-12-23T01:19:57.840" v="455" actId="478"/>
          <ac:picMkLst>
            <pc:docMk/>
            <pc:sldMk cId="1500079636" sldId="689"/>
            <ac:picMk id="3" creationId="{F1D468BA-22CC-4B8E-BC0E-29A931481B9A}"/>
          </ac:picMkLst>
        </pc:picChg>
        <pc:picChg chg="add mod">
          <ac:chgData name="Vieira Ferreira, Júlio" userId="b0398a4e-5165-4128-b747-904da519835a" providerId="ADAL" clId="{2983DC8D-8C23-4C03-AAF5-F63C9CA7AAAE}" dt="2022-12-23T01:20:45.764" v="460" actId="14100"/>
          <ac:picMkLst>
            <pc:docMk/>
            <pc:sldMk cId="1500079636" sldId="689"/>
            <ac:picMk id="4" creationId="{AD1C3B26-480A-40F9-BAF2-2193765C1378}"/>
          </ac:picMkLst>
        </pc:picChg>
      </pc:sldChg>
      <pc:sldChg chg="addSp delSp modSp add mod modNotesTx">
        <pc:chgData name="Vieira Ferreira, Júlio" userId="b0398a4e-5165-4128-b747-904da519835a" providerId="ADAL" clId="{2983DC8D-8C23-4C03-AAF5-F63C9CA7AAAE}" dt="2022-12-23T01:22:36.137" v="506" actId="14100"/>
        <pc:sldMkLst>
          <pc:docMk/>
          <pc:sldMk cId="91209499" sldId="690"/>
        </pc:sldMkLst>
        <pc:spChg chg="mod">
          <ac:chgData name="Vieira Ferreira, Júlio" userId="b0398a4e-5165-4128-b747-904da519835a" providerId="ADAL" clId="{2983DC8D-8C23-4C03-AAF5-F63C9CA7AAAE}" dt="2022-12-23T01:21:25.208" v="500" actId="20577"/>
          <ac:spMkLst>
            <pc:docMk/>
            <pc:sldMk cId="91209499" sldId="690"/>
            <ac:spMk id="6" creationId="{00000000-0000-0000-0000-000000000000}"/>
          </ac:spMkLst>
        </pc:spChg>
        <pc:picChg chg="add mod">
          <ac:chgData name="Vieira Ferreira, Júlio" userId="b0398a4e-5165-4128-b747-904da519835a" providerId="ADAL" clId="{2983DC8D-8C23-4C03-AAF5-F63C9CA7AAAE}" dt="2022-12-23T01:22:36.137" v="506" actId="14100"/>
          <ac:picMkLst>
            <pc:docMk/>
            <pc:sldMk cId="91209499" sldId="690"/>
            <ac:picMk id="3" creationId="{938FF7FB-53A3-4772-8B79-F0C22ADBC1EF}"/>
          </ac:picMkLst>
        </pc:picChg>
        <pc:picChg chg="del">
          <ac:chgData name="Vieira Ferreira, Júlio" userId="b0398a4e-5165-4128-b747-904da519835a" providerId="ADAL" clId="{2983DC8D-8C23-4C03-AAF5-F63C9CA7AAAE}" dt="2022-12-23T01:21:28.873" v="501" actId="478"/>
          <ac:picMkLst>
            <pc:docMk/>
            <pc:sldMk cId="91209499" sldId="690"/>
            <ac:picMk id="4" creationId="{AD1C3B26-480A-40F9-BAF2-2193765C1378}"/>
          </ac:picMkLst>
        </pc:picChg>
      </pc:sldChg>
      <pc:sldChg chg="addSp delSp modSp add mod modNotesTx">
        <pc:chgData name="Vieira Ferreira, Júlio" userId="b0398a4e-5165-4128-b747-904da519835a" providerId="ADAL" clId="{2983DC8D-8C23-4C03-AAF5-F63C9CA7AAAE}" dt="2022-12-23T01:25:25.060" v="578" actId="14100"/>
        <pc:sldMkLst>
          <pc:docMk/>
          <pc:sldMk cId="3802429726" sldId="691"/>
        </pc:sldMkLst>
        <pc:spChg chg="mod">
          <ac:chgData name="Vieira Ferreira, Júlio" userId="b0398a4e-5165-4128-b747-904da519835a" providerId="ADAL" clId="{2983DC8D-8C23-4C03-AAF5-F63C9CA7AAAE}" dt="2022-12-23T01:24:51.011" v="574" actId="20577"/>
          <ac:spMkLst>
            <pc:docMk/>
            <pc:sldMk cId="3802429726" sldId="691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2983DC8D-8C23-4C03-AAF5-F63C9CA7AAAE}" dt="2022-12-23T01:23:24.183" v="521" actId="478"/>
          <ac:picMkLst>
            <pc:docMk/>
            <pc:sldMk cId="3802429726" sldId="691"/>
            <ac:picMk id="3" creationId="{938FF7FB-53A3-4772-8B79-F0C22ADBC1EF}"/>
          </ac:picMkLst>
        </pc:picChg>
        <pc:picChg chg="add mod">
          <ac:chgData name="Vieira Ferreira, Júlio" userId="b0398a4e-5165-4128-b747-904da519835a" providerId="ADAL" clId="{2983DC8D-8C23-4C03-AAF5-F63C9CA7AAAE}" dt="2022-12-23T01:25:25.060" v="578" actId="14100"/>
          <ac:picMkLst>
            <pc:docMk/>
            <pc:sldMk cId="3802429726" sldId="691"/>
            <ac:picMk id="4" creationId="{14022B93-417F-4C22-BFBA-C1D72916B322}"/>
          </ac:picMkLst>
        </pc:picChg>
      </pc:sldChg>
      <pc:sldChg chg="addSp delSp modSp add mod modNotesTx">
        <pc:chgData name="Vieira Ferreira, Júlio" userId="b0398a4e-5165-4128-b747-904da519835a" providerId="ADAL" clId="{2983DC8D-8C23-4C03-AAF5-F63C9CA7AAAE}" dt="2022-12-23T01:26:24.687" v="597" actId="14100"/>
        <pc:sldMkLst>
          <pc:docMk/>
          <pc:sldMk cId="3486210774" sldId="692"/>
        </pc:sldMkLst>
        <pc:spChg chg="mod">
          <ac:chgData name="Vieira Ferreira, Júlio" userId="b0398a4e-5165-4128-b747-904da519835a" providerId="ADAL" clId="{2983DC8D-8C23-4C03-AAF5-F63C9CA7AAAE}" dt="2022-12-23T01:25:42.100" v="592" actId="20577"/>
          <ac:spMkLst>
            <pc:docMk/>
            <pc:sldMk cId="3486210774" sldId="692"/>
            <ac:spMk id="6" creationId="{00000000-0000-0000-0000-000000000000}"/>
          </ac:spMkLst>
        </pc:spChg>
        <pc:picChg chg="add mod">
          <ac:chgData name="Vieira Ferreira, Júlio" userId="b0398a4e-5165-4128-b747-904da519835a" providerId="ADAL" clId="{2983DC8D-8C23-4C03-AAF5-F63C9CA7AAAE}" dt="2022-12-23T01:26:24.687" v="597" actId="14100"/>
          <ac:picMkLst>
            <pc:docMk/>
            <pc:sldMk cId="3486210774" sldId="692"/>
            <ac:picMk id="3" creationId="{15C40A56-2D8B-47E4-99BC-F31EFB33415A}"/>
          </ac:picMkLst>
        </pc:picChg>
        <pc:picChg chg="del">
          <ac:chgData name="Vieira Ferreira, Júlio" userId="b0398a4e-5165-4128-b747-904da519835a" providerId="ADAL" clId="{2983DC8D-8C23-4C03-AAF5-F63C9CA7AAAE}" dt="2022-12-23T01:25:35.895" v="580" actId="478"/>
          <ac:picMkLst>
            <pc:docMk/>
            <pc:sldMk cId="3486210774" sldId="692"/>
            <ac:picMk id="4" creationId="{14022B93-417F-4C22-BFBA-C1D72916B322}"/>
          </ac:picMkLst>
        </pc:picChg>
      </pc:sldChg>
      <pc:sldChg chg="addSp delSp modSp add mod modNotesTx">
        <pc:chgData name="Vieira Ferreira, Júlio" userId="b0398a4e-5165-4128-b747-904da519835a" providerId="ADAL" clId="{2983DC8D-8C23-4C03-AAF5-F63C9CA7AAAE}" dt="2022-12-23T01:28:34.851" v="661" actId="14100"/>
        <pc:sldMkLst>
          <pc:docMk/>
          <pc:sldMk cId="2227832601" sldId="693"/>
        </pc:sldMkLst>
        <pc:spChg chg="mod">
          <ac:chgData name="Vieira Ferreira, Júlio" userId="b0398a4e-5165-4128-b747-904da519835a" providerId="ADAL" clId="{2983DC8D-8C23-4C03-AAF5-F63C9CA7AAAE}" dt="2022-12-23T01:27:47.072" v="656" actId="20577"/>
          <ac:spMkLst>
            <pc:docMk/>
            <pc:sldMk cId="2227832601" sldId="693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2983DC8D-8C23-4C03-AAF5-F63C9CA7AAAE}" dt="2022-12-23T01:28:03.860" v="657" actId="478"/>
          <ac:picMkLst>
            <pc:docMk/>
            <pc:sldMk cId="2227832601" sldId="693"/>
            <ac:picMk id="3" creationId="{15C40A56-2D8B-47E4-99BC-F31EFB33415A}"/>
          </ac:picMkLst>
        </pc:picChg>
        <pc:picChg chg="add mod">
          <ac:chgData name="Vieira Ferreira, Júlio" userId="b0398a4e-5165-4128-b747-904da519835a" providerId="ADAL" clId="{2983DC8D-8C23-4C03-AAF5-F63C9CA7AAAE}" dt="2022-12-23T01:28:34.851" v="661" actId="14100"/>
          <ac:picMkLst>
            <pc:docMk/>
            <pc:sldMk cId="2227832601" sldId="693"/>
            <ac:picMk id="4" creationId="{B143A901-F724-4AD1-92A9-49220A249386}"/>
          </ac:picMkLst>
        </pc:picChg>
      </pc:sldChg>
      <pc:sldChg chg="addSp delSp modSp add mod modNotesTx">
        <pc:chgData name="Vieira Ferreira, Júlio" userId="b0398a4e-5165-4128-b747-904da519835a" providerId="ADAL" clId="{2983DC8D-8C23-4C03-AAF5-F63C9CA7AAAE}" dt="2022-12-23T01:29:51.227" v="680" actId="14100"/>
        <pc:sldMkLst>
          <pc:docMk/>
          <pc:sldMk cId="3677625125" sldId="694"/>
        </pc:sldMkLst>
        <pc:spChg chg="mod">
          <ac:chgData name="Vieira Ferreira, Júlio" userId="b0398a4e-5165-4128-b747-904da519835a" providerId="ADAL" clId="{2983DC8D-8C23-4C03-AAF5-F63C9CA7AAAE}" dt="2022-12-23T01:29:13.137" v="674" actId="20577"/>
          <ac:spMkLst>
            <pc:docMk/>
            <pc:sldMk cId="3677625125" sldId="694"/>
            <ac:spMk id="6" creationId="{00000000-0000-0000-0000-000000000000}"/>
          </ac:spMkLst>
        </pc:spChg>
        <pc:picChg chg="add mod">
          <ac:chgData name="Vieira Ferreira, Júlio" userId="b0398a4e-5165-4128-b747-904da519835a" providerId="ADAL" clId="{2983DC8D-8C23-4C03-AAF5-F63C9CA7AAAE}" dt="2022-12-23T01:29:51.227" v="680" actId="14100"/>
          <ac:picMkLst>
            <pc:docMk/>
            <pc:sldMk cId="3677625125" sldId="694"/>
            <ac:picMk id="3" creationId="{90AC58F6-6C79-4A98-9897-FDE324E16329}"/>
          </ac:picMkLst>
        </pc:picChg>
        <pc:picChg chg="del">
          <ac:chgData name="Vieira Ferreira, Júlio" userId="b0398a4e-5165-4128-b747-904da519835a" providerId="ADAL" clId="{2983DC8D-8C23-4C03-AAF5-F63C9CA7AAAE}" dt="2022-12-23T01:29:15.708" v="675" actId="478"/>
          <ac:picMkLst>
            <pc:docMk/>
            <pc:sldMk cId="3677625125" sldId="694"/>
            <ac:picMk id="4" creationId="{B143A901-F724-4AD1-92A9-49220A249386}"/>
          </ac:picMkLst>
        </pc:picChg>
      </pc:sldChg>
      <pc:sldChg chg="modSp add mod ord">
        <pc:chgData name="Vieira Ferreira, Júlio" userId="b0398a4e-5165-4128-b747-904da519835a" providerId="ADAL" clId="{2983DC8D-8C23-4C03-AAF5-F63C9CA7AAAE}" dt="2022-12-23T01:31:19.858" v="705" actId="20577"/>
        <pc:sldMkLst>
          <pc:docMk/>
          <pc:sldMk cId="4077795560" sldId="695"/>
        </pc:sldMkLst>
        <pc:spChg chg="mod">
          <ac:chgData name="Vieira Ferreira, Júlio" userId="b0398a4e-5165-4128-b747-904da519835a" providerId="ADAL" clId="{2983DC8D-8C23-4C03-AAF5-F63C9CA7AAAE}" dt="2022-12-23T01:31:19.858" v="705" actId="20577"/>
          <ac:spMkLst>
            <pc:docMk/>
            <pc:sldMk cId="4077795560" sldId="695"/>
            <ac:spMk id="5" creationId="{00000000-0000-0000-0000-000000000000}"/>
          </ac:spMkLst>
        </pc:spChg>
      </pc:sldChg>
      <pc:sldChg chg="addSp delSp modSp add mod modNotesTx">
        <pc:chgData name="Vieira Ferreira, Júlio" userId="b0398a4e-5165-4128-b747-904da519835a" providerId="ADAL" clId="{2983DC8D-8C23-4C03-AAF5-F63C9CA7AAAE}" dt="2022-12-23T16:55:49.449" v="1070" actId="20577"/>
        <pc:sldMkLst>
          <pc:docMk/>
          <pc:sldMk cId="1083256578" sldId="696"/>
        </pc:sldMkLst>
        <pc:spChg chg="mod">
          <ac:chgData name="Vieira Ferreira, Júlio" userId="b0398a4e-5165-4128-b747-904da519835a" providerId="ADAL" clId="{2983DC8D-8C23-4C03-AAF5-F63C9CA7AAAE}" dt="2022-12-23T16:55:49.449" v="1070" actId="20577"/>
          <ac:spMkLst>
            <pc:docMk/>
            <pc:sldMk cId="1083256578" sldId="696"/>
            <ac:spMk id="6" creationId="{00000000-0000-0000-0000-000000000000}"/>
          </ac:spMkLst>
        </pc:spChg>
        <pc:picChg chg="add del mod">
          <ac:chgData name="Vieira Ferreira, Júlio" userId="b0398a4e-5165-4128-b747-904da519835a" providerId="ADAL" clId="{2983DC8D-8C23-4C03-AAF5-F63C9CA7AAAE}" dt="2022-12-23T16:52:40.120" v="989" actId="478"/>
          <ac:picMkLst>
            <pc:docMk/>
            <pc:sldMk cId="1083256578" sldId="696"/>
            <ac:picMk id="3" creationId="{981567ED-F0BB-4BEF-8584-CD407478344E}"/>
          </ac:picMkLst>
        </pc:picChg>
        <pc:picChg chg="add del mod">
          <ac:chgData name="Vieira Ferreira, Júlio" userId="b0398a4e-5165-4128-b747-904da519835a" providerId="ADAL" clId="{2983DC8D-8C23-4C03-AAF5-F63C9CA7AAAE}" dt="2022-12-23T16:52:40.749" v="990" actId="478"/>
          <ac:picMkLst>
            <pc:docMk/>
            <pc:sldMk cId="1083256578" sldId="696"/>
            <ac:picMk id="5" creationId="{453D74AB-5680-4A75-B9A0-A67FF771985F}"/>
          </ac:picMkLst>
        </pc:picChg>
        <pc:picChg chg="del">
          <ac:chgData name="Vieira Ferreira, Júlio" userId="b0398a4e-5165-4128-b747-904da519835a" providerId="ADAL" clId="{2983DC8D-8C23-4C03-AAF5-F63C9CA7AAAE}" dt="2022-12-23T16:49:08.009" v="955" actId="478"/>
          <ac:picMkLst>
            <pc:docMk/>
            <pc:sldMk cId="1083256578" sldId="696"/>
            <ac:picMk id="7" creationId="{C78CC84C-DC81-4D07-AD5D-8CE04CAFA0FF}"/>
          </ac:picMkLst>
        </pc:picChg>
        <pc:picChg chg="del">
          <ac:chgData name="Vieira Ferreira, Júlio" userId="b0398a4e-5165-4128-b747-904da519835a" providerId="ADAL" clId="{2983DC8D-8C23-4C03-AAF5-F63C9CA7AAAE}" dt="2022-12-23T16:49:08.956" v="956" actId="478"/>
          <ac:picMkLst>
            <pc:docMk/>
            <pc:sldMk cId="1083256578" sldId="696"/>
            <ac:picMk id="9" creationId="{6EC6753A-D00E-4B5E-A278-98DC9D8F04C4}"/>
          </ac:picMkLst>
        </pc:picChg>
        <pc:picChg chg="add mod">
          <ac:chgData name="Vieira Ferreira, Júlio" userId="b0398a4e-5165-4128-b747-904da519835a" providerId="ADAL" clId="{2983DC8D-8C23-4C03-AAF5-F63C9CA7AAAE}" dt="2022-12-23T16:52:53.887" v="994" actId="1076"/>
          <ac:picMkLst>
            <pc:docMk/>
            <pc:sldMk cId="1083256578" sldId="696"/>
            <ac:picMk id="10" creationId="{B9D5C0D4-1FCF-4BC3-B38D-F0CF29EEF3AD}"/>
          </ac:picMkLst>
        </pc:picChg>
      </pc:sldChg>
      <pc:sldChg chg="addSp delSp modSp add mod modNotesTx">
        <pc:chgData name="Vieira Ferreira, Júlio" userId="b0398a4e-5165-4128-b747-904da519835a" providerId="ADAL" clId="{2983DC8D-8C23-4C03-AAF5-F63C9CA7AAAE}" dt="2022-12-23T16:55:45.631" v="1067" actId="20577"/>
        <pc:sldMkLst>
          <pc:docMk/>
          <pc:sldMk cId="1187577903" sldId="697"/>
        </pc:sldMkLst>
        <pc:spChg chg="mod">
          <ac:chgData name="Vieira Ferreira, Júlio" userId="b0398a4e-5165-4128-b747-904da519835a" providerId="ADAL" clId="{2983DC8D-8C23-4C03-AAF5-F63C9CA7AAAE}" dt="2022-12-23T16:55:45.631" v="1067" actId="20577"/>
          <ac:spMkLst>
            <pc:docMk/>
            <pc:sldMk cId="1187577903" sldId="697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2983DC8D-8C23-4C03-AAF5-F63C9CA7AAAE}" dt="2022-12-23T16:51:30.613" v="979" actId="478"/>
          <ac:picMkLst>
            <pc:docMk/>
            <pc:sldMk cId="1187577903" sldId="697"/>
            <ac:picMk id="3" creationId="{981567ED-F0BB-4BEF-8584-CD407478344E}"/>
          </ac:picMkLst>
        </pc:picChg>
        <pc:picChg chg="add mod">
          <ac:chgData name="Vieira Ferreira, Júlio" userId="b0398a4e-5165-4128-b747-904da519835a" providerId="ADAL" clId="{2983DC8D-8C23-4C03-AAF5-F63C9CA7AAAE}" dt="2022-12-23T16:51:43.992" v="988" actId="14100"/>
          <ac:picMkLst>
            <pc:docMk/>
            <pc:sldMk cId="1187577903" sldId="697"/>
            <ac:picMk id="4" creationId="{C30F7619-E171-404E-9BE7-28966314B04F}"/>
          </ac:picMkLst>
        </pc:picChg>
        <pc:picChg chg="del">
          <ac:chgData name="Vieira Ferreira, Júlio" userId="b0398a4e-5165-4128-b747-904da519835a" providerId="ADAL" clId="{2983DC8D-8C23-4C03-AAF5-F63C9CA7AAAE}" dt="2022-12-23T16:50:48.834" v="978" actId="478"/>
          <ac:picMkLst>
            <pc:docMk/>
            <pc:sldMk cId="1187577903" sldId="697"/>
            <ac:picMk id="5" creationId="{453D74AB-5680-4A75-B9A0-A67FF771985F}"/>
          </ac:picMkLst>
        </pc:picChg>
      </pc:sldChg>
      <pc:sldChg chg="addSp delSp modSp add mod modNotesTx">
        <pc:chgData name="Vieira Ferreira, Júlio" userId="b0398a4e-5165-4128-b747-904da519835a" providerId="ADAL" clId="{2983DC8D-8C23-4C03-AAF5-F63C9CA7AAAE}" dt="2022-12-23T17:00:14.563" v="1167" actId="20577"/>
        <pc:sldMkLst>
          <pc:docMk/>
          <pc:sldMk cId="162314847" sldId="698"/>
        </pc:sldMkLst>
        <pc:spChg chg="mod">
          <ac:chgData name="Vieira Ferreira, Júlio" userId="b0398a4e-5165-4128-b747-904da519835a" providerId="ADAL" clId="{2983DC8D-8C23-4C03-AAF5-F63C9CA7AAAE}" dt="2022-12-23T16:57:31.385" v="1104" actId="20577"/>
          <ac:spMkLst>
            <pc:docMk/>
            <pc:sldMk cId="162314847" sldId="698"/>
            <ac:spMk id="6" creationId="{00000000-0000-0000-0000-000000000000}"/>
          </ac:spMkLst>
        </pc:spChg>
        <pc:picChg chg="add mod">
          <ac:chgData name="Vieira Ferreira, Júlio" userId="b0398a4e-5165-4128-b747-904da519835a" providerId="ADAL" clId="{2983DC8D-8C23-4C03-AAF5-F63C9CA7AAAE}" dt="2022-12-23T16:55:17.192" v="1051" actId="1076"/>
          <ac:picMkLst>
            <pc:docMk/>
            <pc:sldMk cId="162314847" sldId="698"/>
            <ac:picMk id="3" creationId="{9BC6902F-C437-49F8-B1D9-5BA73CE318BD}"/>
          </ac:picMkLst>
        </pc:picChg>
        <pc:picChg chg="del">
          <ac:chgData name="Vieira Ferreira, Júlio" userId="b0398a4e-5165-4128-b747-904da519835a" providerId="ADAL" clId="{2983DC8D-8C23-4C03-AAF5-F63C9CA7AAAE}" dt="2022-12-23T16:54:38.933" v="996" actId="478"/>
          <ac:picMkLst>
            <pc:docMk/>
            <pc:sldMk cId="162314847" sldId="698"/>
            <ac:picMk id="4" creationId="{C30F7619-E171-404E-9BE7-28966314B04F}"/>
          </ac:picMkLst>
        </pc:picChg>
      </pc:sldChg>
      <pc:sldChg chg="addSp delSp modSp add mod modNotesTx">
        <pc:chgData name="Vieira Ferreira, Júlio" userId="b0398a4e-5165-4128-b747-904da519835a" providerId="ADAL" clId="{2983DC8D-8C23-4C03-AAF5-F63C9CA7AAAE}" dt="2022-12-23T17:05:30.208" v="1251" actId="14100"/>
        <pc:sldMkLst>
          <pc:docMk/>
          <pc:sldMk cId="1381837847" sldId="699"/>
        </pc:sldMkLst>
        <pc:spChg chg="mod">
          <ac:chgData name="Vieira Ferreira, Júlio" userId="b0398a4e-5165-4128-b747-904da519835a" providerId="ADAL" clId="{2983DC8D-8C23-4C03-AAF5-F63C9CA7AAAE}" dt="2022-12-23T17:01:27.542" v="1185" actId="20577"/>
          <ac:spMkLst>
            <pc:docMk/>
            <pc:sldMk cId="1381837847" sldId="699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2983DC8D-8C23-4C03-AAF5-F63C9CA7AAAE}" dt="2022-12-23T16:58:09.570" v="1135" actId="478"/>
          <ac:picMkLst>
            <pc:docMk/>
            <pc:sldMk cId="1381837847" sldId="699"/>
            <ac:picMk id="3" creationId="{9BC6902F-C437-49F8-B1D9-5BA73CE318BD}"/>
          </ac:picMkLst>
        </pc:picChg>
        <pc:picChg chg="add del mod">
          <ac:chgData name="Vieira Ferreira, Júlio" userId="b0398a4e-5165-4128-b747-904da519835a" providerId="ADAL" clId="{2983DC8D-8C23-4C03-AAF5-F63C9CA7AAAE}" dt="2022-12-23T16:58:57.478" v="1140" actId="478"/>
          <ac:picMkLst>
            <pc:docMk/>
            <pc:sldMk cId="1381837847" sldId="699"/>
            <ac:picMk id="4" creationId="{D399155D-918B-499B-90C3-7CCF054BC57B}"/>
          </ac:picMkLst>
        </pc:picChg>
        <pc:picChg chg="add del mod">
          <ac:chgData name="Vieira Ferreira, Júlio" userId="b0398a4e-5165-4128-b747-904da519835a" providerId="ADAL" clId="{2983DC8D-8C23-4C03-AAF5-F63C9CA7AAAE}" dt="2022-12-23T17:00:48.523" v="1168" actId="478"/>
          <ac:picMkLst>
            <pc:docMk/>
            <pc:sldMk cId="1381837847" sldId="699"/>
            <ac:picMk id="7" creationId="{5F281E4D-863F-482E-8676-5F855DD47121}"/>
          </ac:picMkLst>
        </pc:picChg>
        <pc:picChg chg="add mod">
          <ac:chgData name="Vieira Ferreira, Júlio" userId="b0398a4e-5165-4128-b747-904da519835a" providerId="ADAL" clId="{2983DC8D-8C23-4C03-AAF5-F63C9CA7AAAE}" dt="2022-12-23T17:05:30.208" v="1251" actId="14100"/>
          <ac:picMkLst>
            <pc:docMk/>
            <pc:sldMk cId="1381837847" sldId="699"/>
            <ac:picMk id="9" creationId="{DD9ABE86-DF68-4414-AFAE-977555DF5BBA}"/>
          </ac:picMkLst>
        </pc:picChg>
      </pc:sldChg>
      <pc:sldChg chg="addSp delSp modSp add mod modNotesTx">
        <pc:chgData name="Vieira Ferreira, Júlio" userId="b0398a4e-5165-4128-b747-904da519835a" providerId="ADAL" clId="{2983DC8D-8C23-4C03-AAF5-F63C9CA7AAAE}" dt="2022-12-23T17:03:58.697" v="1235" actId="6549"/>
        <pc:sldMkLst>
          <pc:docMk/>
          <pc:sldMk cId="214767886" sldId="700"/>
        </pc:sldMkLst>
        <pc:spChg chg="mod">
          <ac:chgData name="Vieira Ferreira, Júlio" userId="b0398a4e-5165-4128-b747-904da519835a" providerId="ADAL" clId="{2983DC8D-8C23-4C03-AAF5-F63C9CA7AAAE}" dt="2022-12-23T17:03:58.697" v="1235" actId="6549"/>
          <ac:spMkLst>
            <pc:docMk/>
            <pc:sldMk cId="214767886" sldId="700"/>
            <ac:spMk id="6" creationId="{00000000-0000-0000-0000-000000000000}"/>
          </ac:spMkLst>
        </pc:spChg>
        <pc:picChg chg="add mod">
          <ac:chgData name="Vieira Ferreira, Júlio" userId="b0398a4e-5165-4128-b747-904da519835a" providerId="ADAL" clId="{2983DC8D-8C23-4C03-AAF5-F63C9CA7AAAE}" dt="2022-12-23T17:02:24.663" v="1192" actId="14100"/>
          <ac:picMkLst>
            <pc:docMk/>
            <pc:sldMk cId="214767886" sldId="700"/>
            <ac:picMk id="3" creationId="{16D60D36-08F1-4CB7-AF50-2E6C390962E8}"/>
          </ac:picMkLst>
        </pc:picChg>
        <pc:picChg chg="del">
          <ac:chgData name="Vieira Ferreira, Júlio" userId="b0398a4e-5165-4128-b747-904da519835a" providerId="ADAL" clId="{2983DC8D-8C23-4C03-AAF5-F63C9CA7AAAE}" dt="2022-12-23T17:02:15.125" v="1189" actId="478"/>
          <ac:picMkLst>
            <pc:docMk/>
            <pc:sldMk cId="214767886" sldId="700"/>
            <ac:picMk id="9" creationId="{DD9ABE86-DF68-4414-AFAE-977555DF5BBA}"/>
          </ac:picMkLst>
        </pc:picChg>
      </pc:sldChg>
      <pc:sldChg chg="addSp delSp modSp add mod modNotesTx">
        <pc:chgData name="Vieira Ferreira, Júlio" userId="b0398a4e-5165-4128-b747-904da519835a" providerId="ADAL" clId="{2983DC8D-8C23-4C03-AAF5-F63C9CA7AAAE}" dt="2022-12-23T17:05:09.318" v="1249" actId="1076"/>
        <pc:sldMkLst>
          <pc:docMk/>
          <pc:sldMk cId="3805651164" sldId="701"/>
        </pc:sldMkLst>
        <pc:spChg chg="mod">
          <ac:chgData name="Vieira Ferreira, Júlio" userId="b0398a4e-5165-4128-b747-904da519835a" providerId="ADAL" clId="{2983DC8D-8C23-4C03-AAF5-F63C9CA7AAAE}" dt="2022-12-23T17:04:27.186" v="1246" actId="20577"/>
          <ac:spMkLst>
            <pc:docMk/>
            <pc:sldMk cId="3805651164" sldId="701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2983DC8D-8C23-4C03-AAF5-F63C9CA7AAAE}" dt="2022-12-23T17:03:29.245" v="1213" actId="478"/>
          <ac:picMkLst>
            <pc:docMk/>
            <pc:sldMk cId="3805651164" sldId="701"/>
            <ac:picMk id="3" creationId="{16D60D36-08F1-4CB7-AF50-2E6C390962E8}"/>
          </ac:picMkLst>
        </pc:picChg>
        <pc:picChg chg="add mod">
          <ac:chgData name="Vieira Ferreira, Júlio" userId="b0398a4e-5165-4128-b747-904da519835a" providerId="ADAL" clId="{2983DC8D-8C23-4C03-AAF5-F63C9CA7AAAE}" dt="2022-12-23T17:05:09.318" v="1249" actId="1076"/>
          <ac:picMkLst>
            <pc:docMk/>
            <pc:sldMk cId="3805651164" sldId="701"/>
            <ac:picMk id="4" creationId="{171CC21A-E831-41B7-AA74-721DC61FAFEF}"/>
          </ac:picMkLst>
        </pc:picChg>
      </pc:sldChg>
      <pc:sldChg chg="addSp delSp modSp add mod">
        <pc:chgData name="Vieira Ferreira, Júlio" userId="b0398a4e-5165-4128-b747-904da519835a" providerId="ADAL" clId="{2983DC8D-8C23-4C03-AAF5-F63C9CA7AAAE}" dt="2022-12-23T17:07:18.767" v="1270" actId="1076"/>
        <pc:sldMkLst>
          <pc:docMk/>
          <pc:sldMk cId="182313987" sldId="702"/>
        </pc:sldMkLst>
        <pc:spChg chg="mod">
          <ac:chgData name="Vieira Ferreira, Júlio" userId="b0398a4e-5165-4128-b747-904da519835a" providerId="ADAL" clId="{2983DC8D-8C23-4C03-AAF5-F63C9CA7AAAE}" dt="2022-12-23T17:06:48.865" v="1265" actId="20577"/>
          <ac:spMkLst>
            <pc:docMk/>
            <pc:sldMk cId="182313987" sldId="702"/>
            <ac:spMk id="6" creationId="{00000000-0000-0000-0000-000000000000}"/>
          </ac:spMkLst>
        </pc:spChg>
        <pc:picChg chg="add mod">
          <ac:chgData name="Vieira Ferreira, Júlio" userId="b0398a4e-5165-4128-b747-904da519835a" providerId="ADAL" clId="{2983DC8D-8C23-4C03-AAF5-F63C9CA7AAAE}" dt="2022-12-23T17:07:18.767" v="1270" actId="1076"/>
          <ac:picMkLst>
            <pc:docMk/>
            <pc:sldMk cId="182313987" sldId="702"/>
            <ac:picMk id="3" creationId="{75F4043B-A837-4FBF-AFEF-80560DC2D554}"/>
          </ac:picMkLst>
        </pc:picChg>
        <pc:picChg chg="del">
          <ac:chgData name="Vieira Ferreira, Júlio" userId="b0398a4e-5165-4128-b747-904da519835a" providerId="ADAL" clId="{2983DC8D-8C23-4C03-AAF5-F63C9CA7AAAE}" dt="2022-12-23T17:07:05.715" v="1266" actId="478"/>
          <ac:picMkLst>
            <pc:docMk/>
            <pc:sldMk cId="182313987" sldId="702"/>
            <ac:picMk id="4" creationId="{171CC21A-E831-41B7-AA74-721DC61FAFEF}"/>
          </ac:picMkLst>
        </pc:picChg>
      </pc:sldChg>
    </pc:docChg>
  </pc:docChgLst>
  <pc:docChgLst>
    <pc:chgData name="Vieira Ferreira, Júlio" userId="b0398a4e-5165-4128-b747-904da519835a" providerId="ADAL" clId="{753C77B0-EDB6-40FC-AB61-9D28E6CECB2C}"/>
    <pc:docChg chg="undo custSel modSld modMainMaster">
      <pc:chgData name="Vieira Ferreira, Júlio" userId="b0398a4e-5165-4128-b747-904da519835a" providerId="ADAL" clId="{753C77B0-EDB6-40FC-AB61-9D28E6CECB2C}" dt="2023-08-28T23:18:16.966" v="58" actId="6549"/>
      <pc:docMkLst>
        <pc:docMk/>
      </pc:docMkLst>
      <pc:sldChg chg="addSp delSp modSp mod">
        <pc:chgData name="Vieira Ferreira, Júlio" userId="b0398a4e-5165-4128-b747-904da519835a" providerId="ADAL" clId="{753C77B0-EDB6-40FC-AB61-9D28E6CECB2C}" dt="2023-08-28T23:12:04.544" v="48" actId="1076"/>
        <pc:sldMkLst>
          <pc:docMk/>
          <pc:sldMk cId="391996477" sldId="626"/>
        </pc:sldMkLst>
        <pc:picChg chg="add del mod">
          <ac:chgData name="Vieira Ferreira, Júlio" userId="b0398a4e-5165-4128-b747-904da519835a" providerId="ADAL" clId="{753C77B0-EDB6-40FC-AB61-9D28E6CECB2C}" dt="2023-08-28T23:12:01.165" v="46" actId="478"/>
          <ac:picMkLst>
            <pc:docMk/>
            <pc:sldMk cId="391996477" sldId="626"/>
            <ac:picMk id="3" creationId="{CCE74780-10D7-EB20-4196-694BFD177912}"/>
          </ac:picMkLst>
        </pc:picChg>
        <pc:picChg chg="del">
          <ac:chgData name="Vieira Ferreira, Júlio" userId="b0398a4e-5165-4128-b747-904da519835a" providerId="ADAL" clId="{753C77B0-EDB6-40FC-AB61-9D28E6CECB2C}" dt="2023-08-28T23:03:44.040" v="26" actId="478"/>
          <ac:picMkLst>
            <pc:docMk/>
            <pc:sldMk cId="391996477" sldId="626"/>
            <ac:picMk id="4" creationId="{4204B471-E7C2-451A-965D-B629E1C3C283}"/>
          </ac:picMkLst>
        </pc:picChg>
        <pc:picChg chg="add mod">
          <ac:chgData name="Vieira Ferreira, Júlio" userId="b0398a4e-5165-4128-b747-904da519835a" providerId="ADAL" clId="{753C77B0-EDB6-40FC-AB61-9D28E6CECB2C}" dt="2023-08-28T23:12:04.544" v="48" actId="1076"/>
          <ac:picMkLst>
            <pc:docMk/>
            <pc:sldMk cId="391996477" sldId="626"/>
            <ac:picMk id="6" creationId="{92624900-D7E6-AFBE-6F27-F708986139B1}"/>
          </ac:picMkLst>
        </pc:picChg>
      </pc:sldChg>
      <pc:sldChg chg="addSp delSp modSp mod modNotesTx">
        <pc:chgData name="Vieira Ferreira, Júlio" userId="b0398a4e-5165-4128-b747-904da519835a" providerId="ADAL" clId="{753C77B0-EDB6-40FC-AB61-9D28E6CECB2C}" dt="2023-08-28T23:18:16.966" v="58" actId="6549"/>
        <pc:sldMkLst>
          <pc:docMk/>
          <pc:sldMk cId="415548475" sldId="672"/>
        </pc:sldMkLst>
        <pc:picChg chg="add mod">
          <ac:chgData name="Vieira Ferreira, Júlio" userId="b0398a4e-5165-4128-b747-904da519835a" providerId="ADAL" clId="{753C77B0-EDB6-40FC-AB61-9D28E6CECB2C}" dt="2023-08-28T22:36:28.467" v="19" actId="1076"/>
          <ac:picMkLst>
            <pc:docMk/>
            <pc:sldMk cId="415548475" sldId="672"/>
            <ac:picMk id="3" creationId="{D84DFC76-AAC2-D265-D114-4525000BFC50}"/>
          </ac:picMkLst>
        </pc:picChg>
        <pc:picChg chg="del">
          <ac:chgData name="Vieira Ferreira, Júlio" userId="b0398a4e-5165-4128-b747-904da519835a" providerId="ADAL" clId="{753C77B0-EDB6-40FC-AB61-9D28E6CECB2C}" dt="2023-08-28T22:36:31.794" v="20" actId="478"/>
          <ac:picMkLst>
            <pc:docMk/>
            <pc:sldMk cId="415548475" sldId="672"/>
            <ac:picMk id="4" creationId="{EACF75C8-3C31-45C7-ABD2-74970241D75A}"/>
          </ac:picMkLst>
        </pc:picChg>
      </pc:sldChg>
      <pc:sldChg chg="modNotesTx">
        <pc:chgData name="Vieira Ferreira, Júlio" userId="b0398a4e-5165-4128-b747-904da519835a" providerId="ADAL" clId="{753C77B0-EDB6-40FC-AB61-9D28E6CECB2C}" dt="2023-08-28T22:37:33.391" v="21" actId="6549"/>
        <pc:sldMkLst>
          <pc:docMk/>
          <pc:sldMk cId="351526342" sldId="686"/>
        </pc:sldMkLst>
      </pc:sldChg>
      <pc:sldChg chg="modNotesTx">
        <pc:chgData name="Vieira Ferreira, Júlio" userId="b0398a4e-5165-4128-b747-904da519835a" providerId="ADAL" clId="{753C77B0-EDB6-40FC-AB61-9D28E6CECB2C}" dt="2023-08-28T23:04:39.549" v="37"/>
        <pc:sldMkLst>
          <pc:docMk/>
          <pc:sldMk cId="1931232562" sldId="687"/>
        </pc:sldMkLst>
      </pc:sldChg>
      <pc:sldChg chg="modNotesTx">
        <pc:chgData name="Vieira Ferreira, Júlio" userId="b0398a4e-5165-4128-b747-904da519835a" providerId="ADAL" clId="{753C77B0-EDB6-40FC-AB61-9D28E6CECB2C}" dt="2023-08-28T23:04:53.106" v="44"/>
        <pc:sldMkLst>
          <pc:docMk/>
          <pc:sldMk cId="1749379514" sldId="688"/>
        </pc:sldMkLst>
      </pc:sldChg>
      <pc:sldChg chg="modNotesTx">
        <pc:chgData name="Vieira Ferreira, Júlio" userId="b0398a4e-5165-4128-b747-904da519835a" providerId="ADAL" clId="{753C77B0-EDB6-40FC-AB61-9D28E6CECB2C}" dt="2023-08-28T22:46:56.078" v="25" actId="6549"/>
        <pc:sldMkLst>
          <pc:docMk/>
          <pc:sldMk cId="1500079636" sldId="689"/>
        </pc:sldMkLst>
      </pc:sldChg>
      <pc:sldChg chg="modNotesTx">
        <pc:chgData name="Vieira Ferreira, Júlio" userId="b0398a4e-5165-4128-b747-904da519835a" providerId="ADAL" clId="{753C77B0-EDB6-40FC-AB61-9D28E6CECB2C}" dt="2023-08-28T23:04:59.838" v="45"/>
        <pc:sldMkLst>
          <pc:docMk/>
          <pc:sldMk cId="91209499" sldId="690"/>
        </pc:sldMkLst>
      </pc:sldChg>
      <pc:sldChg chg="modNotesTx">
        <pc:chgData name="Vieira Ferreira, Júlio" userId="b0398a4e-5165-4128-b747-904da519835a" providerId="ADAL" clId="{753C77B0-EDB6-40FC-AB61-9D28E6CECB2C}" dt="2023-08-28T23:15:52.264" v="50" actId="20577"/>
        <pc:sldMkLst>
          <pc:docMk/>
          <pc:sldMk cId="4077795560" sldId="695"/>
        </pc:sldMkLst>
      </pc:sldChg>
      <pc:sldMasterChg chg="modSp mod">
        <pc:chgData name="Vieira Ferreira, Júlio" userId="b0398a4e-5165-4128-b747-904da519835a" providerId="ADAL" clId="{753C77B0-EDB6-40FC-AB61-9D28E6CECB2C}" dt="2023-08-28T23:17:32.063" v="56" actId="20577"/>
        <pc:sldMasterMkLst>
          <pc:docMk/>
          <pc:sldMasterMk cId="0" sldId="2147483684"/>
        </pc:sldMasterMkLst>
        <pc:spChg chg="mod">
          <ac:chgData name="Vieira Ferreira, Júlio" userId="b0398a4e-5165-4128-b747-904da519835a" providerId="ADAL" clId="{753C77B0-EDB6-40FC-AB61-9D28E6CECB2C}" dt="2023-08-28T23:17:32.063" v="56" actId="20577"/>
          <ac:spMkLst>
            <pc:docMk/>
            <pc:sldMasterMk cId="0" sldId="2147483684"/>
            <ac:spMk id="7" creationId="{00000000-0000-0000-0000-000000000000}"/>
          </ac:spMkLst>
        </pc:spChg>
      </pc:sldMasterChg>
    </pc:docChg>
  </pc:docChgLst>
  <pc:docChgLst>
    <pc:chgData name="Vieira Ferreira, Júlio" userId="b0398a4e-5165-4128-b747-904da519835a" providerId="ADAL" clId="{238F59CE-66E7-47E1-9B83-C2CA9F0A403E}"/>
    <pc:docChg chg="addSld delSld modSld sldOrd">
      <pc:chgData name="Vieira Ferreira, Júlio" userId="b0398a4e-5165-4128-b747-904da519835a" providerId="ADAL" clId="{238F59CE-66E7-47E1-9B83-C2CA9F0A403E}" dt="2022-08-03T10:57:51.981" v="48" actId="47"/>
      <pc:docMkLst>
        <pc:docMk/>
      </pc:docMkLst>
      <pc:sldChg chg="modSp add del mod">
        <pc:chgData name="Vieira Ferreira, Júlio" userId="b0398a4e-5165-4128-b747-904da519835a" providerId="ADAL" clId="{238F59CE-66E7-47E1-9B83-C2CA9F0A403E}" dt="2022-08-03T10:57:51.981" v="48" actId="47"/>
        <pc:sldMkLst>
          <pc:docMk/>
          <pc:sldMk cId="2284634051" sldId="390"/>
        </pc:sldMkLst>
        <pc:picChg chg="mod">
          <ac:chgData name="Vieira Ferreira, Júlio" userId="b0398a4e-5165-4128-b747-904da519835a" providerId="ADAL" clId="{238F59CE-66E7-47E1-9B83-C2CA9F0A403E}" dt="2022-08-03T10:36:40.816" v="28" actId="1076"/>
          <ac:picMkLst>
            <pc:docMk/>
            <pc:sldMk cId="2284634051" sldId="390"/>
            <ac:picMk id="6" creationId="{828EB0E3-5302-4D4C-BAE8-FE05FDAEC811}"/>
          </ac:picMkLst>
        </pc:picChg>
      </pc:sldChg>
      <pc:sldChg chg="add del">
        <pc:chgData name="Vieira Ferreira, Júlio" userId="b0398a4e-5165-4128-b747-904da519835a" providerId="ADAL" clId="{238F59CE-66E7-47E1-9B83-C2CA9F0A403E}" dt="2022-08-03T10:57:51.981" v="48" actId="47"/>
        <pc:sldMkLst>
          <pc:docMk/>
          <pc:sldMk cId="1776334905" sldId="393"/>
        </pc:sldMkLst>
      </pc:sldChg>
      <pc:sldChg chg="modSp add del mod">
        <pc:chgData name="Vieira Ferreira, Júlio" userId="b0398a4e-5165-4128-b747-904da519835a" providerId="ADAL" clId="{238F59CE-66E7-47E1-9B83-C2CA9F0A403E}" dt="2022-08-03T10:57:51.981" v="48" actId="47"/>
        <pc:sldMkLst>
          <pc:docMk/>
          <pc:sldMk cId="216319245" sldId="398"/>
        </pc:sldMkLst>
        <pc:spChg chg="mod">
          <ac:chgData name="Vieira Ferreira, Júlio" userId="b0398a4e-5165-4128-b747-904da519835a" providerId="ADAL" clId="{238F59CE-66E7-47E1-9B83-C2CA9F0A403E}" dt="2022-08-03T10:35:30.552" v="22" actId="14100"/>
          <ac:spMkLst>
            <pc:docMk/>
            <pc:sldMk cId="216319245" sldId="398"/>
            <ac:spMk id="9" creationId="{596E56AC-2089-4341-9619-37BDB005979D}"/>
          </ac:spMkLst>
        </pc:spChg>
        <pc:spChg chg="mod">
          <ac:chgData name="Vieira Ferreira, Júlio" userId="b0398a4e-5165-4128-b747-904da519835a" providerId="ADAL" clId="{238F59CE-66E7-47E1-9B83-C2CA9F0A403E}" dt="2022-08-03T10:35:48.549" v="25" actId="14100"/>
          <ac:spMkLst>
            <pc:docMk/>
            <pc:sldMk cId="216319245" sldId="398"/>
            <ac:spMk id="11" creationId="{BBB507FC-DD92-4542-91A8-ED27D0495710}"/>
          </ac:spMkLst>
        </pc:spChg>
        <pc:picChg chg="mod">
          <ac:chgData name="Vieira Ferreira, Júlio" userId="b0398a4e-5165-4128-b747-904da519835a" providerId="ADAL" clId="{238F59CE-66E7-47E1-9B83-C2CA9F0A403E}" dt="2022-08-03T10:36:31.355" v="27" actId="1076"/>
          <ac:picMkLst>
            <pc:docMk/>
            <pc:sldMk cId="216319245" sldId="398"/>
            <ac:picMk id="2" creationId="{5CD64D17-E1C2-4A7E-9EA9-217DC0A725AE}"/>
          </ac:picMkLst>
        </pc:picChg>
      </pc:sldChg>
      <pc:sldChg chg="addSp modSp add mod">
        <pc:chgData name="Vieira Ferreira, Júlio" userId="b0398a4e-5165-4128-b747-904da519835a" providerId="ADAL" clId="{238F59CE-66E7-47E1-9B83-C2CA9F0A403E}" dt="2022-08-03T10:48:52.222" v="47" actId="1076"/>
        <pc:sldMkLst>
          <pc:docMk/>
          <pc:sldMk cId="2695601956" sldId="684"/>
        </pc:sldMkLst>
        <pc:spChg chg="mod">
          <ac:chgData name="Vieira Ferreira, Júlio" userId="b0398a4e-5165-4128-b747-904da519835a" providerId="ADAL" clId="{238F59CE-66E7-47E1-9B83-C2CA9F0A403E}" dt="2022-08-03T10:23:55.591" v="17" actId="20577"/>
          <ac:spMkLst>
            <pc:docMk/>
            <pc:sldMk cId="2695601956" sldId="684"/>
            <ac:spMk id="6" creationId="{00000000-0000-0000-0000-000000000000}"/>
          </ac:spMkLst>
        </pc:spChg>
        <pc:picChg chg="add mod">
          <ac:chgData name="Vieira Ferreira, Júlio" userId="b0398a4e-5165-4128-b747-904da519835a" providerId="ADAL" clId="{238F59CE-66E7-47E1-9B83-C2CA9F0A403E}" dt="2022-08-03T10:22:27.676" v="2" actId="1076"/>
          <ac:picMkLst>
            <pc:docMk/>
            <pc:sldMk cId="2695601956" sldId="684"/>
            <ac:picMk id="4" creationId="{FEAC5E81-8C04-4131-96CB-456ABE5371EB}"/>
          </ac:picMkLst>
        </pc:picChg>
        <pc:picChg chg="add mod">
          <ac:chgData name="Vieira Ferreira, Júlio" userId="b0398a4e-5165-4128-b747-904da519835a" providerId="ADAL" clId="{238F59CE-66E7-47E1-9B83-C2CA9F0A403E}" dt="2022-08-03T10:48:52.222" v="47" actId="1076"/>
          <ac:picMkLst>
            <pc:docMk/>
            <pc:sldMk cId="2695601956" sldId="684"/>
            <ac:picMk id="7" creationId="{3DCC066E-CEC9-4FA4-A123-B67990D47E09}"/>
          </ac:picMkLst>
        </pc:picChg>
      </pc:sldChg>
      <pc:sldChg chg="add del">
        <pc:chgData name="Vieira Ferreira, Júlio" userId="b0398a4e-5165-4128-b747-904da519835a" providerId="ADAL" clId="{238F59CE-66E7-47E1-9B83-C2CA9F0A403E}" dt="2022-08-03T10:57:51.981" v="48" actId="47"/>
        <pc:sldMkLst>
          <pc:docMk/>
          <pc:sldMk cId="1430246696" sldId="685"/>
        </pc:sldMkLst>
      </pc:sldChg>
      <pc:sldChg chg="add del">
        <pc:chgData name="Vieira Ferreira, Júlio" userId="b0398a4e-5165-4128-b747-904da519835a" providerId="ADAL" clId="{238F59CE-66E7-47E1-9B83-C2CA9F0A403E}" dt="2022-08-03T10:35:04.696" v="20" actId="47"/>
        <pc:sldMkLst>
          <pc:docMk/>
          <pc:sldMk cId="3257461467" sldId="685"/>
        </pc:sldMkLst>
      </pc:sldChg>
      <pc:sldChg chg="add del">
        <pc:chgData name="Vieira Ferreira, Júlio" userId="b0398a4e-5165-4128-b747-904da519835a" providerId="ADAL" clId="{238F59CE-66E7-47E1-9B83-C2CA9F0A403E}" dt="2022-08-03T10:57:51.981" v="48" actId="47"/>
        <pc:sldMkLst>
          <pc:docMk/>
          <pc:sldMk cId="1367132972" sldId="686"/>
        </pc:sldMkLst>
      </pc:sldChg>
      <pc:sldChg chg="add del">
        <pc:chgData name="Vieira Ferreira, Júlio" userId="b0398a4e-5165-4128-b747-904da519835a" providerId="ADAL" clId="{238F59CE-66E7-47E1-9B83-C2CA9F0A403E}" dt="2022-08-03T10:57:51.981" v="48" actId="47"/>
        <pc:sldMkLst>
          <pc:docMk/>
          <pc:sldMk cId="147511202" sldId="687"/>
        </pc:sldMkLst>
      </pc:sldChg>
      <pc:sldChg chg="add del ord">
        <pc:chgData name="Vieira Ferreira, Júlio" userId="b0398a4e-5165-4128-b747-904da519835a" providerId="ADAL" clId="{238F59CE-66E7-47E1-9B83-C2CA9F0A403E}" dt="2022-08-03T10:57:51.981" v="48" actId="47"/>
        <pc:sldMkLst>
          <pc:docMk/>
          <pc:sldMk cId="38180147" sldId="688"/>
        </pc:sldMkLst>
      </pc:sldChg>
      <pc:sldChg chg="modSp add del mod ord">
        <pc:chgData name="Vieira Ferreira, Júlio" userId="b0398a4e-5165-4128-b747-904da519835a" providerId="ADAL" clId="{238F59CE-66E7-47E1-9B83-C2CA9F0A403E}" dt="2022-08-03T10:57:51.981" v="48" actId="47"/>
        <pc:sldMkLst>
          <pc:docMk/>
          <pc:sldMk cId="366997325" sldId="689"/>
        </pc:sldMkLst>
        <pc:spChg chg="mod">
          <ac:chgData name="Vieira Ferreira, Júlio" userId="b0398a4e-5165-4128-b747-904da519835a" providerId="ADAL" clId="{238F59CE-66E7-47E1-9B83-C2CA9F0A403E}" dt="2022-08-03T10:44:11.852" v="42" actId="20577"/>
          <ac:spMkLst>
            <pc:docMk/>
            <pc:sldMk cId="366997325" sldId="689"/>
            <ac:spMk id="6" creationId="{00000000-0000-0000-0000-000000000000}"/>
          </ac:spMkLst>
        </pc:spChg>
      </pc:sldChg>
    </pc:docChg>
  </pc:docChgLst>
  <pc:docChgLst>
    <pc:chgData name="Vieira Ferreira, Júlio" userId="b0398a4e-5165-4128-b747-904da519835a" providerId="ADAL" clId="{10787A04-020F-4F91-95B5-DE35366119EE}"/>
    <pc:docChg chg="undo custSel addSld modSld sldOrd">
      <pc:chgData name="Vieira Ferreira, Júlio" userId="b0398a4e-5165-4128-b747-904da519835a" providerId="ADAL" clId="{10787A04-020F-4F91-95B5-DE35366119EE}" dt="2021-09-23T16:20:47.086" v="211" actId="1076"/>
      <pc:docMkLst>
        <pc:docMk/>
      </pc:docMkLst>
      <pc:sldChg chg="modNotesTx">
        <pc:chgData name="Vieira Ferreira, Júlio" userId="b0398a4e-5165-4128-b747-904da519835a" providerId="ADAL" clId="{10787A04-020F-4F91-95B5-DE35366119EE}" dt="2021-09-23T16:06:03.950" v="25" actId="6549"/>
        <pc:sldMkLst>
          <pc:docMk/>
          <pc:sldMk cId="1205079706" sldId="651"/>
        </pc:sldMkLst>
      </pc:sldChg>
      <pc:sldChg chg="modNotesTx">
        <pc:chgData name="Vieira Ferreira, Júlio" userId="b0398a4e-5165-4128-b747-904da519835a" providerId="ADAL" clId="{10787A04-020F-4F91-95B5-DE35366119EE}" dt="2021-09-23T14:04:35.229" v="4" actId="20577"/>
        <pc:sldMkLst>
          <pc:docMk/>
          <pc:sldMk cId="3305918037" sldId="669"/>
        </pc:sldMkLst>
      </pc:sldChg>
      <pc:sldChg chg="modNotesTx">
        <pc:chgData name="Vieira Ferreira, Júlio" userId="b0398a4e-5165-4128-b747-904da519835a" providerId="ADAL" clId="{10787A04-020F-4F91-95B5-DE35366119EE}" dt="2021-09-23T14:10:34.295" v="6"/>
        <pc:sldMkLst>
          <pc:docMk/>
          <pc:sldMk cId="1123459239" sldId="670"/>
        </pc:sldMkLst>
      </pc:sldChg>
      <pc:sldChg chg="modNotesTx">
        <pc:chgData name="Vieira Ferreira, Júlio" userId="b0398a4e-5165-4128-b747-904da519835a" providerId="ADAL" clId="{10787A04-020F-4F91-95B5-DE35366119EE}" dt="2021-09-23T13:52:31.790" v="2"/>
        <pc:sldMkLst>
          <pc:docMk/>
          <pc:sldMk cId="415548475" sldId="672"/>
        </pc:sldMkLst>
      </pc:sldChg>
      <pc:sldChg chg="modNotesTx">
        <pc:chgData name="Vieira Ferreira, Júlio" userId="b0398a4e-5165-4128-b747-904da519835a" providerId="ADAL" clId="{10787A04-020F-4F91-95B5-DE35366119EE}" dt="2021-09-23T14:21:17.300" v="9"/>
        <pc:sldMkLst>
          <pc:docMk/>
          <pc:sldMk cId="3596565526" sldId="674"/>
        </pc:sldMkLst>
      </pc:sldChg>
      <pc:sldChg chg="modNotesTx">
        <pc:chgData name="Vieira Ferreira, Júlio" userId="b0398a4e-5165-4128-b747-904da519835a" providerId="ADAL" clId="{10787A04-020F-4F91-95B5-DE35366119EE}" dt="2021-09-23T14:24:21.698" v="13"/>
        <pc:sldMkLst>
          <pc:docMk/>
          <pc:sldMk cId="235036937" sldId="675"/>
        </pc:sldMkLst>
      </pc:sldChg>
      <pc:sldChg chg="ord">
        <pc:chgData name="Vieira Ferreira, Júlio" userId="b0398a4e-5165-4128-b747-904da519835a" providerId="ADAL" clId="{10787A04-020F-4F91-95B5-DE35366119EE}" dt="2021-09-23T14:18:32.596" v="8"/>
        <pc:sldMkLst>
          <pc:docMk/>
          <pc:sldMk cId="3907947844" sldId="677"/>
        </pc:sldMkLst>
      </pc:sldChg>
      <pc:sldChg chg="addSp delSp modSp mod modNotesTx">
        <pc:chgData name="Vieira Ferreira, Júlio" userId="b0398a4e-5165-4128-b747-904da519835a" providerId="ADAL" clId="{10787A04-020F-4F91-95B5-DE35366119EE}" dt="2021-09-23T16:10:50.705" v="73" actId="20577"/>
        <pc:sldMkLst>
          <pc:docMk/>
          <pc:sldMk cId="3259903716" sldId="678"/>
        </pc:sldMkLst>
        <pc:spChg chg="mod">
          <ac:chgData name="Vieira Ferreira, Júlio" userId="b0398a4e-5165-4128-b747-904da519835a" providerId="ADAL" clId="{10787A04-020F-4F91-95B5-DE35366119EE}" dt="2021-09-23T16:10:50.705" v="73" actId="20577"/>
          <ac:spMkLst>
            <pc:docMk/>
            <pc:sldMk cId="3259903716" sldId="678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10787A04-020F-4F91-95B5-DE35366119EE}" dt="2021-09-23T15:57:55.456" v="18" actId="478"/>
          <ac:picMkLst>
            <pc:docMk/>
            <pc:sldMk cId="3259903716" sldId="678"/>
            <ac:picMk id="2" creationId="{68B00264-49B1-450D-8006-4DD12C4D89B0}"/>
          </ac:picMkLst>
        </pc:picChg>
        <pc:picChg chg="add mod">
          <ac:chgData name="Vieira Ferreira, Júlio" userId="b0398a4e-5165-4128-b747-904da519835a" providerId="ADAL" clId="{10787A04-020F-4F91-95B5-DE35366119EE}" dt="2021-09-23T15:58:03.017" v="22" actId="1076"/>
          <ac:picMkLst>
            <pc:docMk/>
            <pc:sldMk cId="3259903716" sldId="678"/>
            <ac:picMk id="4" creationId="{4FE3DB38-FA8B-44B1-8809-AB9249BAA031}"/>
          </ac:picMkLst>
        </pc:picChg>
      </pc:sldChg>
      <pc:sldChg chg="addSp delSp modSp mod modNotesTx">
        <pc:chgData name="Vieira Ferreira, Júlio" userId="b0398a4e-5165-4128-b747-904da519835a" providerId="ADAL" clId="{10787A04-020F-4F91-95B5-DE35366119EE}" dt="2021-09-23T16:18:21.067" v="175"/>
        <pc:sldMkLst>
          <pc:docMk/>
          <pc:sldMk cId="2953941175" sldId="679"/>
        </pc:sldMkLst>
        <pc:spChg chg="mod">
          <ac:chgData name="Vieira Ferreira, Júlio" userId="b0398a4e-5165-4128-b747-904da519835a" providerId="ADAL" clId="{10787A04-020F-4F91-95B5-DE35366119EE}" dt="2021-09-23T16:18:04.283" v="171" actId="20577"/>
          <ac:spMkLst>
            <pc:docMk/>
            <pc:sldMk cId="2953941175" sldId="679"/>
            <ac:spMk id="6" creationId="{00000000-0000-0000-0000-000000000000}"/>
          </ac:spMkLst>
        </pc:spChg>
        <pc:picChg chg="del mod">
          <ac:chgData name="Vieira Ferreira, Júlio" userId="b0398a4e-5165-4128-b747-904da519835a" providerId="ADAL" clId="{10787A04-020F-4F91-95B5-DE35366119EE}" dt="2021-09-23T16:14:47.544" v="90" actId="478"/>
          <ac:picMkLst>
            <pc:docMk/>
            <pc:sldMk cId="2953941175" sldId="679"/>
            <ac:picMk id="3" creationId="{7C40236E-CD9D-403B-956F-1C56B043B3F8}"/>
          </ac:picMkLst>
        </pc:picChg>
        <pc:picChg chg="add del mod">
          <ac:chgData name="Vieira Ferreira, Júlio" userId="b0398a4e-5165-4128-b747-904da519835a" providerId="ADAL" clId="{10787A04-020F-4F91-95B5-DE35366119EE}" dt="2021-09-23T16:14:48.165" v="91" actId="478"/>
          <ac:picMkLst>
            <pc:docMk/>
            <pc:sldMk cId="2953941175" sldId="679"/>
            <ac:picMk id="4" creationId="{BEB75E5A-FBB4-404F-915F-DF1887915133}"/>
          </ac:picMkLst>
        </pc:picChg>
        <pc:picChg chg="add del mod">
          <ac:chgData name="Vieira Ferreira, Júlio" userId="b0398a4e-5165-4128-b747-904da519835a" providerId="ADAL" clId="{10787A04-020F-4F91-95B5-DE35366119EE}" dt="2021-09-23T16:18:07.050" v="172" actId="478"/>
          <ac:picMkLst>
            <pc:docMk/>
            <pc:sldMk cId="2953941175" sldId="679"/>
            <ac:picMk id="7" creationId="{9CBC4F33-AAA1-4CC0-9CF9-637B67059AAF}"/>
          </ac:picMkLst>
        </pc:picChg>
        <pc:picChg chg="add mod">
          <ac:chgData name="Vieira Ferreira, Júlio" userId="b0398a4e-5165-4128-b747-904da519835a" providerId="ADAL" clId="{10787A04-020F-4F91-95B5-DE35366119EE}" dt="2021-09-23T16:18:09.348" v="174" actId="1076"/>
          <ac:picMkLst>
            <pc:docMk/>
            <pc:sldMk cId="2953941175" sldId="679"/>
            <ac:picMk id="9" creationId="{DF0CC691-EB80-4667-8D43-CF454BF0E8E4}"/>
          </ac:picMkLst>
        </pc:picChg>
      </pc:sldChg>
      <pc:sldChg chg="addSp delSp modSp mod ord modNotesTx">
        <pc:chgData name="Vieira Ferreira, Júlio" userId="b0398a4e-5165-4128-b747-904da519835a" providerId="ADAL" clId="{10787A04-020F-4F91-95B5-DE35366119EE}" dt="2021-09-23T16:17:22.326" v="115"/>
        <pc:sldMkLst>
          <pc:docMk/>
          <pc:sldMk cId="3728993708" sldId="680"/>
        </pc:sldMkLst>
        <pc:spChg chg="mod">
          <ac:chgData name="Vieira Ferreira, Júlio" userId="b0398a4e-5165-4128-b747-904da519835a" providerId="ADAL" clId="{10787A04-020F-4F91-95B5-DE35366119EE}" dt="2021-09-23T16:10:39.748" v="59" actId="20577"/>
          <ac:spMkLst>
            <pc:docMk/>
            <pc:sldMk cId="3728993708" sldId="680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10787A04-020F-4F91-95B5-DE35366119EE}" dt="2021-09-23T16:07:09.262" v="26" actId="478"/>
          <ac:picMkLst>
            <pc:docMk/>
            <pc:sldMk cId="3728993708" sldId="680"/>
            <ac:picMk id="2" creationId="{F71A06D6-B267-48AD-937A-4076F158C40C}"/>
          </ac:picMkLst>
        </pc:picChg>
        <pc:picChg chg="add mod">
          <ac:chgData name="Vieira Ferreira, Júlio" userId="b0398a4e-5165-4128-b747-904da519835a" providerId="ADAL" clId="{10787A04-020F-4F91-95B5-DE35366119EE}" dt="2021-09-23T16:07:16.334" v="30" actId="1076"/>
          <ac:picMkLst>
            <pc:docMk/>
            <pc:sldMk cId="3728993708" sldId="680"/>
            <ac:picMk id="4" creationId="{B9D779F1-E562-4706-BC6E-521EEEC05B3B}"/>
          </ac:picMkLst>
        </pc:picChg>
      </pc:sldChg>
      <pc:sldChg chg="modSp add mod">
        <pc:chgData name="Vieira Ferreira, Júlio" userId="b0398a4e-5165-4128-b747-904da519835a" providerId="ADAL" clId="{10787A04-020F-4F91-95B5-DE35366119EE}" dt="2021-09-23T16:15:02.049" v="112" actId="6549"/>
        <pc:sldMkLst>
          <pc:docMk/>
          <pc:sldMk cId="3707913794" sldId="681"/>
        </pc:sldMkLst>
        <pc:spChg chg="mod">
          <ac:chgData name="Vieira Ferreira, Júlio" userId="b0398a4e-5165-4128-b747-904da519835a" providerId="ADAL" clId="{10787A04-020F-4F91-95B5-DE35366119EE}" dt="2021-09-23T16:15:02.049" v="112" actId="6549"/>
          <ac:spMkLst>
            <pc:docMk/>
            <pc:sldMk cId="3707913794" sldId="681"/>
            <ac:spMk id="6" creationId="{00000000-0000-0000-0000-000000000000}"/>
          </ac:spMkLst>
        </pc:spChg>
      </pc:sldChg>
      <pc:sldChg chg="modSp add mod ord">
        <pc:chgData name="Vieira Ferreira, Júlio" userId="b0398a4e-5165-4128-b747-904da519835a" providerId="ADAL" clId="{10787A04-020F-4F91-95B5-DE35366119EE}" dt="2021-09-23T16:17:56.584" v="155"/>
        <pc:sldMkLst>
          <pc:docMk/>
          <pc:sldMk cId="1538987432" sldId="682"/>
        </pc:sldMkLst>
        <pc:spChg chg="mod">
          <ac:chgData name="Vieira Ferreira, Júlio" userId="b0398a4e-5165-4128-b747-904da519835a" providerId="ADAL" clId="{10787A04-020F-4F91-95B5-DE35366119EE}" dt="2021-09-23T16:17:50.546" v="153" actId="6549"/>
          <ac:spMkLst>
            <pc:docMk/>
            <pc:sldMk cId="1538987432" sldId="682"/>
            <ac:spMk id="6" creationId="{00000000-0000-0000-0000-000000000000}"/>
          </ac:spMkLst>
        </pc:spChg>
      </pc:sldChg>
      <pc:sldChg chg="addSp delSp modSp add mod modNotesTx">
        <pc:chgData name="Vieira Ferreira, Júlio" userId="b0398a4e-5165-4128-b747-904da519835a" providerId="ADAL" clId="{10787A04-020F-4F91-95B5-DE35366119EE}" dt="2021-09-23T16:20:47.086" v="211" actId="1076"/>
        <pc:sldMkLst>
          <pc:docMk/>
          <pc:sldMk cId="1276685294" sldId="683"/>
        </pc:sldMkLst>
        <pc:spChg chg="mod">
          <ac:chgData name="Vieira Ferreira, Júlio" userId="b0398a4e-5165-4128-b747-904da519835a" providerId="ADAL" clId="{10787A04-020F-4F91-95B5-DE35366119EE}" dt="2021-09-23T16:19:00.045" v="202" actId="20577"/>
          <ac:spMkLst>
            <pc:docMk/>
            <pc:sldMk cId="1276685294" sldId="683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10787A04-020F-4F91-95B5-DE35366119EE}" dt="2021-09-23T16:18:55.264" v="196" actId="478"/>
          <ac:picMkLst>
            <pc:docMk/>
            <pc:sldMk cId="1276685294" sldId="683"/>
            <ac:picMk id="3" creationId="{7C40236E-CD9D-403B-956F-1C56B043B3F8}"/>
          </ac:picMkLst>
        </pc:picChg>
        <pc:picChg chg="del">
          <ac:chgData name="Vieira Ferreira, Júlio" userId="b0398a4e-5165-4128-b747-904da519835a" providerId="ADAL" clId="{10787A04-020F-4F91-95B5-DE35366119EE}" dt="2021-09-23T16:18:55.860" v="197" actId="478"/>
          <ac:picMkLst>
            <pc:docMk/>
            <pc:sldMk cId="1276685294" sldId="683"/>
            <ac:picMk id="4" creationId="{BEB75E5A-FBB4-404F-915F-DF1887915133}"/>
          </ac:picMkLst>
        </pc:picChg>
        <pc:picChg chg="add mod">
          <ac:chgData name="Vieira Ferreira, Júlio" userId="b0398a4e-5165-4128-b747-904da519835a" providerId="ADAL" clId="{10787A04-020F-4F91-95B5-DE35366119EE}" dt="2021-09-23T16:20:47.086" v="211" actId="1076"/>
          <ac:picMkLst>
            <pc:docMk/>
            <pc:sldMk cId="1276685294" sldId="683"/>
            <ac:picMk id="5" creationId="{D3E4CC66-D9C3-418D-886D-6946C48B098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11113" y="-1588"/>
            <a:ext cx="3722687" cy="40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Practical Java Application Development with Spring (Z79708)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Module 12: Presentation Tier using Spring MVC</a:t>
            </a: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4373563" y="0"/>
            <a:ext cx="292100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M12_Presentation_Tier_Using_Spring_MVC.ppt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-1588" y="9366250"/>
            <a:ext cx="308133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6962775" y="9350375"/>
            <a:ext cx="3540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fld id="{4E4EF888-1BD2-42E2-BD28-B50340FCB2A3}" type="slidenum">
              <a:rPr lang="en-US" sz="1000">
                <a:solidFill>
                  <a:srgbClr val="000000"/>
                </a:solidFill>
              </a:rPr>
              <a:pPr defTabSz="474663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08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9" name="AutoShape 1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0" name="AutoShape 1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1" name="AutoShape 1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4" name="AutoShape 1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8" name="AutoShape 2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2" name="AutoShape 2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4" name="AutoShape 2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6" name="AutoShape 3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8" name="AutoShape 3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9" name="AutoShape 3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0" name="AutoShape 3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3" name="AutoShape 3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4" name="AutoShape 3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5" name="AutoShape 3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6" name="AutoShape 4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7" name="AutoShape 4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8" name="AutoShape 4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9" name="AutoShape 4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0" name="AutoShape 4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1" name="AutoShape 4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2" name="AutoShape 4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3" name="AutoShape 4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4" name="AutoShape 4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5" name="AutoShape 4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6" name="AutoShape 5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7" name="AutoShape 5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8" name="AutoShape 5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9" name="AutoShape 5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50" name="AutoShape 5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51" name="AutoShape 5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122937" name="Rectangle 5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503238"/>
            <a:ext cx="4662488" cy="349726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0" y="0"/>
            <a:ext cx="4054475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/>
          <a:lstStyle/>
          <a:p>
            <a:pPr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Practical Java Application Development with Spring (Z79708)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Module 12: Presentation Tier using Spring MVC</a:t>
            </a:r>
          </a:p>
        </p:txBody>
      </p:sp>
      <p:sp>
        <p:nvSpPr>
          <p:cNvPr id="4155" name="Text Box 59"/>
          <p:cNvSpPr txBox="1">
            <a:spLocks noChangeArrowheads="1"/>
          </p:cNvSpPr>
          <p:nvPr/>
        </p:nvSpPr>
        <p:spPr bwMode="auto">
          <a:xfrm>
            <a:off x="0" y="9258300"/>
            <a:ext cx="5402263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 anchor="b"/>
          <a:lstStyle/>
          <a:p>
            <a:pPr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  <p:sp>
        <p:nvSpPr>
          <p:cNvPr id="4156" name="Text Box 60"/>
          <p:cNvSpPr txBox="1">
            <a:spLocks noChangeArrowheads="1"/>
          </p:cNvSpPr>
          <p:nvPr/>
        </p:nvSpPr>
        <p:spPr bwMode="auto">
          <a:xfrm>
            <a:off x="5876925" y="9258300"/>
            <a:ext cx="1438275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 anchor="b"/>
          <a:lstStyle/>
          <a:p>
            <a:pPr algn="r"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fld id="{191F516C-C47D-444D-92B4-B32BA722E9A9}" type="slidenum">
              <a:rPr lang="en-US" sz="1000">
                <a:solidFill>
                  <a:srgbClr val="000000"/>
                </a:solidFill>
              </a:rPr>
              <a:pPr algn="r" defTabSz="474663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74663" algn="l"/>
                  <a:tab pos="949325" algn="l"/>
                  <a:tab pos="1422400" algn="l"/>
                  <a:tab pos="1897063" algn="l"/>
                  <a:tab pos="2371725" algn="l"/>
                  <a:tab pos="2846388" algn="l"/>
                  <a:tab pos="3321050" algn="l"/>
                  <a:tab pos="3794125" algn="l"/>
                  <a:tab pos="4268788" algn="l"/>
                  <a:tab pos="4743450" algn="l"/>
                  <a:tab pos="5218113" algn="l"/>
                  <a:tab pos="5692775" algn="l"/>
                  <a:tab pos="6165850" algn="l"/>
                  <a:tab pos="6640513" algn="l"/>
                  <a:tab pos="7115175" algn="l"/>
                  <a:tab pos="7589838" algn="l"/>
                  <a:tab pos="8064500" algn="l"/>
                  <a:tab pos="8537575" algn="l"/>
                  <a:tab pos="9012238" algn="l"/>
                  <a:tab pos="9486900" algn="l"/>
                </a:tabLst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4157" name="Rectangle 61"/>
          <p:cNvSpPr>
            <a:spLocks noChangeArrowheads="1"/>
          </p:cNvSpPr>
          <p:nvPr/>
        </p:nvSpPr>
        <p:spPr bwMode="auto">
          <a:xfrm>
            <a:off x="4133850" y="0"/>
            <a:ext cx="3182938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/>
          <a:lstStyle/>
          <a:p>
            <a:pPr algn="r"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M12_Presentation_Tier_Using_Spring_MVC.ppt</a:t>
            </a:r>
          </a:p>
        </p:txBody>
      </p:sp>
      <p:sp>
        <p:nvSpPr>
          <p:cNvPr id="67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88950" y="4243388"/>
            <a:ext cx="6338888" cy="5014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023" tIns="46678" rIns="95023" bIns="46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06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b="1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1pPr>
    <a:lvl2pPr marL="349250" indent="-12065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2pPr>
    <a:lvl3pPr marL="685800" indent="-1079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3pPr>
    <a:lvl4pPr marL="1035050" indent="-120650" algn="l" rtl="0" eaLnBrk="0" fontAlgn="base" hangingPunct="0">
      <a:spcBef>
        <a:spcPct val="30000"/>
      </a:spcBef>
      <a:spcAft>
        <a:spcPct val="0"/>
      </a:spcAft>
      <a:buChar char="o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4pPr>
    <a:lvl5pPr marL="1371600" indent="-10795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pPr>
              <a:buClr>
                <a:srgbClr val="000000"/>
              </a:buClr>
            </a:pPr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3907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="UTF-8"?&gt;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="http://maven.apache.org/POM/4.0.0" 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="http://www.w3.org/2001/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XMLSchema-instance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xsi:schemaLocation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="http://maven.apache.org/POM/4.0.0 https://maven.apache.org/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xsd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/maven-4.0.0.xsd"&gt;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modelVersion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&gt;4.0.0&lt;/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modelVersion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-boot-starter-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&gt;2.7.15&lt;/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relativePath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 &lt;!-- 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--&gt;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&gt;acc.br&lt;/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coridaJPA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&gt;0.0.1-SNAPSHOT&lt;/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coridaJPA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&gt;Demo 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for Spring Boot&lt;/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java.version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&gt;17&lt;/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java.version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-boot-starter-data-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jpa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-boot-starter-web&lt;/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endParaRPr lang="pt-BR" sz="180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-boot-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devtools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com.mysql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connector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-j&lt;/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-boot-starter-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endParaRPr lang="pt-BR" sz="180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&lt;build&gt;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&lt;plugins&gt;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&lt;plugin&gt;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	&lt;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-boot-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maven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-plugin&lt;/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&lt;/plugin&gt;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&lt;/plugins&gt;</a:t>
            </a: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&lt;/build&gt;</a:t>
            </a:r>
          </a:p>
          <a:p>
            <a:pPr marL="0" marR="0">
              <a:spcAft>
                <a:spcPts val="0"/>
              </a:spcAft>
            </a:pPr>
            <a:endParaRPr lang="pt-BR" sz="180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Aft>
                <a:spcPts val="0"/>
              </a:spcAft>
            </a:pP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pt-BR" sz="180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707896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122B7DF-BEB3-40E2-B821-F4AFEBF11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spring.datasource.url= </a:t>
            </a:r>
            <a:r>
              <a:rPr lang="pt-BR" sz="1800" dirty="0" err="1">
                <a:solidFill>
                  <a:srgbClr val="2AA198"/>
                </a:solidFill>
                <a:latin typeface="Courier New" panose="02070309020205020404" pitchFamily="49" charset="0"/>
              </a:rPr>
              <a:t>jdbc:mysql</a:t>
            </a:r>
            <a:r>
              <a:rPr lang="pt-BR" sz="1800" dirty="0">
                <a:solidFill>
                  <a:srgbClr val="2AA198"/>
                </a:solidFill>
                <a:latin typeface="Courier New" panose="02070309020205020404" pitchFamily="49" charset="0"/>
              </a:rPr>
              <a:t>://localhost:3306/mydb2?useSSL=false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spring.datasource.username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sz="1800" dirty="0">
                <a:solidFill>
                  <a:srgbClr val="2AA198"/>
                </a:solidFill>
                <a:latin typeface="Courier New" panose="02070309020205020404" pitchFamily="49" charset="0"/>
              </a:rPr>
              <a:t>root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spring.datasource.password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pt-BR" sz="1800" dirty="0">
                <a:solidFill>
                  <a:srgbClr val="2AA198"/>
                </a:solidFill>
                <a:latin typeface="Courier New" panose="02070309020205020404" pitchFamily="49" charset="0"/>
              </a:rPr>
              <a:t>root</a:t>
            </a:r>
          </a:p>
          <a:p>
            <a:pPr algn="l"/>
            <a:endParaRPr lang="pt-BR" sz="1800" dirty="0">
              <a:latin typeface="Courier New" panose="02070309020205020404" pitchFamily="49" charset="0"/>
            </a:endParaRP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spring.jpa.hibernate.ddl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-auto= </a:t>
            </a:r>
            <a:r>
              <a:rPr lang="pt-BR" sz="1800" dirty="0">
                <a:solidFill>
                  <a:srgbClr val="2AA198"/>
                </a:solidFill>
                <a:latin typeface="Courier New" panose="02070309020205020404" pitchFamily="49" charset="0"/>
              </a:rPr>
              <a:t>update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508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acc.br.corridaJPA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pt-BR" sz="1800" dirty="0">
              <a:latin typeface="Courier New" panose="02070309020205020404" pitchFamily="49" charset="0"/>
            </a:endParaRP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org.springframework.boot.SpringApplication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org.springframework.boot.autoconfigure.SpringBootApplication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pt-BR" sz="1800" dirty="0">
              <a:latin typeface="Courier New" panose="02070309020205020404" pitchFamily="49" charset="0"/>
            </a:endParaRPr>
          </a:p>
          <a:p>
            <a:pPr algn="l"/>
            <a:r>
              <a:rPr lang="pt-BR" sz="1800" dirty="0">
                <a:solidFill>
                  <a:srgbClr val="646464"/>
                </a:solidFill>
                <a:latin typeface="Courier New" panose="02070309020205020404" pitchFamily="49" charset="0"/>
              </a:rPr>
              <a:t>@SpringBootApplication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CorridaJpaApplication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algn="l"/>
            <a:endParaRPr lang="pt-BR" sz="1800" dirty="0">
              <a:latin typeface="Courier New" panose="020703090202050204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SpringApplication.</a:t>
            </a:r>
            <a:r>
              <a:rPr lang="pt-BR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run</a:t>
            </a:r>
            <a:r>
              <a:rPr lang="pt-B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CorridaJpaApplication.</a:t>
            </a:r>
            <a:r>
              <a:rPr lang="pt-BR" sz="18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pt-BR" sz="1800" dirty="0">
              <a:latin typeface="Courier New" panose="02070309020205020404" pitchFamily="49" charset="0"/>
            </a:endParaRP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4746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509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acc.br.corridaJPA.model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java.io.Serializable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jakarta.persistence.Column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jakarta.persistence.GeneratedValue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jakarta.persistence.GenerationType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@Entity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class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Local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implements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Serializable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/**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 *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 */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static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final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serialVersionUID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1L;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@Id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@GeneratedValue(strategy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GenerationType.IDENTITY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@Column(unique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true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nullable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false,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length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45)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descricao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this.id = id;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getDescricao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descricao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setDescricao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descricao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this.descricao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descricao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9478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acc.br.corridaJPA.model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java.io.Serializable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java.time.LocalDateTime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org.hibernate.annotations.OnDelete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org.hibernate.annotations.OnDeleteAction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com.fasterxml.jackson.annotation.JsonFormat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com.fasterxml.jackson.annotation.JsonIgnore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jakarta.persistence.Column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jakarta.persistence.GeneratedValue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jakarta.persistence.GenerationType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jakarta.persistence.JoinColumn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jakarta.persistence.ManyToOne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@Entity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class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Corrida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implements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Serializable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/**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 *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 */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static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final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serialVersionUID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1L;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@Id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@GeneratedValue(strategy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GenerationType.IDENTITY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idCorrida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@Column(nullable = false)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@JsonFormat(shape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JsonFormat.Shape.STRING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pattern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/MM/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yyyy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HH:mm:ss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timezone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"GMT-3")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LocalDateTime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@ManyToOne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@JoinColumn(name = 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idLocal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nullable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false)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@OnDelete(action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OnDeleteAction.CASCADE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@JsonIgnore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Local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getIdCorrida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idCorrida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setIdCorrida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idCorrida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this.idCorrida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idCorrida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LocalDateTime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getDataCorrida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setDataCorrida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LocalDateTime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this.dataCorrida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Local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local;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setLocal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(Local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this.local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local;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255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pt-B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pt-BR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corridaJPA</a:t>
            </a:r>
            <a:r>
              <a:rPr lang="pt-BR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pt-BR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pt-BR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org</a:t>
            </a:r>
            <a:r>
              <a:rPr lang="pt-BR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springframework</a:t>
            </a:r>
            <a:r>
              <a:rPr lang="pt-BR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jpa</a:t>
            </a:r>
            <a:r>
              <a:rPr lang="pt-BR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pt-BR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JpaRepository</a:t>
            </a:r>
            <a:r>
              <a:rPr lang="pt-BR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org</a:t>
            </a:r>
            <a:r>
              <a:rPr lang="pt-BR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springframework</a:t>
            </a:r>
            <a:r>
              <a:rPr lang="pt-BR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stereotype</a:t>
            </a:r>
            <a:r>
              <a:rPr lang="pt-BR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pt-BR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pt-BR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acc</a:t>
            </a:r>
            <a:r>
              <a:rPr lang="pt-BR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pt-BR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corridaJPA</a:t>
            </a:r>
            <a:r>
              <a:rPr lang="pt-BR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BR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pt-BR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pt-BR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i="1" dirty="0">
                <a:solidFill>
                  <a:srgbClr val="A0A0A0"/>
                </a:solidFill>
                <a:effectLst/>
                <a:latin typeface="Consolas" panose="020B0609020204030204" pitchFamily="49" charset="0"/>
              </a:rPr>
              <a:t>@Repository</a:t>
            </a:r>
            <a:endParaRPr lang="pt-BR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pt-B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80F2F6"/>
                </a:solidFill>
                <a:effectLst/>
                <a:latin typeface="Consolas" panose="020B0609020204030204" pitchFamily="49" charset="0"/>
              </a:rPr>
              <a:t>LocalRepository</a:t>
            </a:r>
            <a:r>
              <a:rPr lang="pt-B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CC6C1D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80F2F6"/>
                </a:solidFill>
                <a:effectLst/>
                <a:latin typeface="Consolas" panose="020B0609020204030204" pitchFamily="49" charset="0"/>
              </a:rPr>
              <a:t>JpaRepository</a:t>
            </a:r>
            <a:r>
              <a:rPr lang="pt-BR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>
                <a:solidFill>
                  <a:srgbClr val="B166DA"/>
                </a:solidFill>
                <a:effectLst/>
                <a:latin typeface="Consolas" panose="020B0609020204030204" pitchFamily="49" charset="0"/>
              </a:rPr>
              <a:t>Local</a:t>
            </a:r>
            <a:r>
              <a:rPr lang="pt-BR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B166DA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pt-BR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endParaRPr lang="pt-BR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AAAAA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729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java.util.List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org.springframework.data.jpa.repository.JpaRepository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org.springframework.stereotype.Repository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acc.br.corridaJPA.model.Corrida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jakarta.transaction.Transactional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@Repository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interface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extends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JpaRepository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&lt;Corrida,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&lt;Corrida&gt;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findByLocalId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@Transactional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deleteByLocalId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312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acc.br.corridaJPA.controller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java.util.List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org.springframework.beans.factory.annotation.Autowired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org.springframework.web.bind.annotation.DeleteMapping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org.springframework.web.bind.annotation.GetMapping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org.springframework.web.bind.annotation.PathVariable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org.springframework.web.bind.annotation.PostMapping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org.springframework.web.bind.annotation.RequestBody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org.springframework.web.bind.annotation.RestController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acc.br.corridaJPA.model.Local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acc.br.corridaJPA.service.LocalService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creating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RestController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@RestController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class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LocalController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autowired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class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@Autowired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creating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mapping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that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retrieves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Local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detail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from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database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@GetMapping("/local")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&lt;Local&gt;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getAllLocal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localService.getAllLocal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creating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mapping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that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retrieves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detail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of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specific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student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@GetMapping("/local/{id}")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Local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(@PathVariable("id")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localService.getLocalById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(id);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creating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a delete mapping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that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deletes 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specific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student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@DeleteMapping("/local/{id}")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deleteLocal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(@PathVariable("id")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localService.delete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(id);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creating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post mapping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that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post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student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detail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in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database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@PostMapping("/local")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saveLocal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(@RequestBody Local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localService.saveOrUpdate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(local);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local.getId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123;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//http://localhost:8080/swagger-ui/index.html#/</a:t>
            </a:r>
          </a:p>
        </p:txBody>
      </p:sp>
    </p:spTree>
    <p:extLst>
      <p:ext uri="{BB962C8B-B14F-4D97-AF65-F5344CB8AC3E}">
        <p14:creationId xmlns:p14="http://schemas.microsoft.com/office/powerpoint/2010/main" val="2381523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acc.br.corridaJPA.controller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java.util.List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org.springframework.beans.factory.annotation.Autowired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org.springframework.http.HttpStatus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org.springframework.http.ResponseEntity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org.springframework.web.bind.annotation.DeleteMapping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org.springframework.web.bind.annotation.GetMapping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org.springframework.web.bind.annotation.PathVariable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org.springframework.web.bind.annotation.PostMapping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org.springframework.web.bind.annotation.RequestBody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org.springframework.web.bind.annotation.RestController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acc.br.corridaJPA.model.Corrida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acc.br.corridaJPA.service.CorridaService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acc.br.corridaJPA.service.LocalService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creating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RestController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@RestController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class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CorridaController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autowired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StudentService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class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@Autowired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@Autowired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@GetMapping("/corrida")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&lt;Corrida&gt;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getAllCorrida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corridaService.getAllCorrida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creating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mapping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that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retrieves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detail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of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specific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student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@GetMapping("/corrida/{id}")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Corrida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(@PathVariable("id")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corridaService.getCorridaById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(id);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creating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a delete mapping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that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deletes 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specific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student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@DeleteMapping("/corrida/{id}")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deleteCorrida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(@PathVariable("id")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corridaService.delete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(id);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creating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post mapping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that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post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student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detail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in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database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@PostMapping("/corrida")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saveCorrida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(@RequestBody Corrida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corridaService.saveOrUpdate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(corrida);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corrida.getIdCorrida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//Adicionar uma corrida a um Local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@PostMapping("/local/{localId}/corrida")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&lt;Corrida&gt;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criarCorrida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(@PathVariable(value = 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")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, @RequestBody Corrida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corridaRequest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corridaService.criarCorrida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corridaRequest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new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&lt;&gt;(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corridaRequest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HttpStatus.CREATED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//Consulta todas as corridas de um local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@GetMapping("/local/{localId}/corrida")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&lt;Corrida&gt;&gt;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consultaCorridasPorLocalId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(@PathVariable(value = 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")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corridaService.consultaCorridasPorLocalId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@DeleteMapping("/local/{localId}/corrida")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&lt;Corrida&gt;&gt;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deletaCorridasPorLocalId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(@PathVariable(value = 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")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corridaService.deletaCorridasPorLocalId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new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&lt;&gt;(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HttpStatus.NO_CONTENT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566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595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java.util.ArrayList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java.util.List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org.springframework.beans.factory.annotation.Autowired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org.springframework.stereotype.Service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acc.br.corridaJPA.model.Local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acc.br.corridaJPA.repository.LocalRepository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//Define a lógica de negócio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@Service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class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@Autowired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//Pega todos os registros da tabela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students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&lt;Local&gt;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getAllLocal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&lt;Local&gt; locais = new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ArrayList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&lt;Local&gt;();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localRepository.findAll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().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forEach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(local -&gt;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locais.add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(local));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locais;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//Recupera um registro especifico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Local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getLocalById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localRepository.findById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(id).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saveOrUpdate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(Local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localRepository.save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(local);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//Deleta um registro especifico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delete(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localRepository.deleteById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(id);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98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java.util.ArrayList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java.util.List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org.springframework.beans.factory.annotation.Autowired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org.springframework.http.HttpStatus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org.springframework.http.ResponseEntity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org.springframework.stereotype.Service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org.springframework.web.bind.annotation.PathVariable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org.springframework.web.bind.annotation.RequestBody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acc.br.corridaJPA.model.Corrida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acc.br.corridaJPA.repository.CorridaRepository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acc.br.corridaJPA.repository.LocalRepository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//Define a lógica de negócio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@Service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class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CorridaService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@Autowired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@Autowired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//Pega todos os registros da tabela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students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&lt;Corrida&gt;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getAllCorrida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&lt;Corrida&gt; corridas = new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ArrayList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&lt;Corrida&gt;();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corridaRepository.findAll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().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forEach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(corrida -&gt;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corridas.add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(corrida));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corridas;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//Recupera um registro especifico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Corrida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getCorridaById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corridaRepository.findById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(id).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saveOrUpdate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(Corrida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corridaRepository.save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(corrida);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//Deleta um registro especifico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delete(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id)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corridaRepository.deleteById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(id);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//POST Adicionar uma corrida a um Local 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void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criarCorrida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(@PathVariable(value = 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")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, @RequestBody Corrida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corridaRequest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//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&lt;Corrida&gt;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createCorrida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(@PathVariable(value = 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")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, @RequestBody Corrida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corridaRequest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Corrida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localRepository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  			 .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findById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  			 .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map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(local -&gt;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  				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corridaRequest.setLocal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(local);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		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corridaRepository.save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corridaRequest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);})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  			 .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orElse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corridaRequest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//			  			 .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orElseThrow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(() -&gt; new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ResourceNotFoundException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("Não encontrado o Local com id = " +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//	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new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&lt;&gt;(corrida,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HttpStatus.CREATED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//GET Consulta corridas por local  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&lt;Corrida&gt;&gt;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consultaCorridasPorLocalId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(@PathVariable(value = 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")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if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(!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localRepository.existsById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//		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throw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new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ResourceNotFoundException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("Não encontrado o Local com id = \" +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    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&lt;Corrida&gt; corridas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corridaRepository.findByLocalId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new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&lt;&gt;(corridas,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HttpStatus.OK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//DELETE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Coridas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por Local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&lt;Corrida&gt;&gt;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deletaCorridasPorLocalId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(@PathVariable(value = 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")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if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(!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localRepository.existsById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//	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throw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new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ResourceNotFoundException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("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found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Tutorial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with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 = " +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    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corridaRepository.deleteByLocalId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localId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new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&lt;&gt;(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HttpStatus.NO_CONTENT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  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38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0F38CF2-1165-403C-BFDC-A7C9B91A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http</a:t>
            </a:r>
            <a:r>
              <a:rPr lang="pt-BR" dirty="0"/>
              <a:t>://localhost:8080/swagger-ui/index.html#/</a:t>
            </a:r>
          </a:p>
        </p:txBody>
      </p:sp>
    </p:spTree>
    <p:extLst>
      <p:ext uri="{BB962C8B-B14F-4D97-AF65-F5344CB8AC3E}">
        <p14:creationId xmlns:p14="http://schemas.microsoft.com/office/powerpoint/2010/main" val="289938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000" dirty="0"/>
              <a:t>http:/localhost:8080/local</a:t>
            </a:r>
          </a:p>
          <a:p>
            <a:endParaRPr lang="pt-BR" b="0" i="0" dirty="0">
              <a:solidFill>
                <a:srgbClr val="FFFFFF"/>
              </a:solidFill>
              <a:effectLst/>
              <a:latin typeface="Inter"/>
            </a:endParaRPr>
          </a:p>
          <a:p>
            <a:r>
              <a:rPr lang="pt-BR" b="0" dirty="0">
                <a:solidFill>
                  <a:srgbClr val="DCDCDC"/>
                </a:solidFill>
                <a:effectLst/>
                <a:latin typeface="IBMPlexMono,  Courier New"/>
              </a:rPr>
              <a:t>{</a:t>
            </a:r>
            <a:endParaRPr lang="pt-BR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latin typeface="IBMPlexMono,  Courier New"/>
              </a:rPr>
              <a:t>    </a:t>
            </a:r>
            <a:r>
              <a:rPr lang="pt-BR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pt-BR" b="0" dirty="0" err="1">
                <a:solidFill>
                  <a:srgbClr val="9CDCFE"/>
                </a:solidFill>
                <a:effectLst/>
                <a:latin typeface="IBMPlexMono,  Courier New"/>
              </a:rPr>
              <a:t>descricao</a:t>
            </a:r>
            <a:r>
              <a:rPr lang="pt-BR" b="0" dirty="0">
                <a:solidFill>
                  <a:srgbClr val="9CDCFE"/>
                </a:solidFill>
                <a:effectLst/>
                <a:latin typeface="IBMPlexMono,  Courier New"/>
              </a:rPr>
              <a:t>"</a:t>
            </a:r>
            <a:r>
              <a:rPr lang="pt-BR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pt-BR" b="0" dirty="0">
                <a:solidFill>
                  <a:srgbClr val="DCDCDC"/>
                </a:solidFill>
                <a:effectLst/>
                <a:latin typeface="IBMPlexMono,  Courier New"/>
              </a:rPr>
              <a:t>:</a:t>
            </a:r>
            <a:r>
              <a:rPr lang="pt-BR" b="0" dirty="0">
                <a:solidFill>
                  <a:srgbClr val="D4D4D4"/>
                </a:solidFill>
                <a:effectLst/>
                <a:latin typeface="IBMPlexMono,  Courier New"/>
              </a:rPr>
              <a:t> </a:t>
            </a:r>
            <a:r>
              <a:rPr lang="pt-BR" b="0" dirty="0">
                <a:solidFill>
                  <a:srgbClr val="CE9178"/>
                </a:solidFill>
                <a:effectLst/>
                <a:latin typeface="IBMPlexMono,  Courier New"/>
              </a:rPr>
              <a:t>"RJ"</a:t>
            </a:r>
            <a:endParaRPr lang="pt-BR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r>
              <a:rPr lang="pt-BR" b="0" dirty="0">
                <a:solidFill>
                  <a:srgbClr val="DCDCDC"/>
                </a:solidFill>
                <a:effectLst/>
                <a:latin typeface="IBMPlexMono,  Courier New"/>
              </a:rPr>
              <a:t>}</a:t>
            </a:r>
            <a:endParaRPr lang="pt-BR" b="0" dirty="0">
              <a:solidFill>
                <a:srgbClr val="D4D4D4"/>
              </a:solidFill>
              <a:effectLst/>
              <a:latin typeface="IBMPlexMono,  Courier New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4920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FFFFFF"/>
                </a:solidFill>
                <a:effectLst/>
                <a:latin typeface="Inter"/>
              </a:rPr>
              <a:t>http://localhost:8080/local</a:t>
            </a:r>
          </a:p>
          <a:p>
            <a:endParaRPr lang="pt-BR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876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FFFFFF"/>
                </a:solidFill>
                <a:effectLst/>
                <a:latin typeface="Inter"/>
              </a:rPr>
              <a:t>http://localhost:8080/local/1</a:t>
            </a:r>
          </a:p>
          <a:p>
            <a:endParaRPr lang="pt-BR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07757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FFFFFF"/>
                </a:solidFill>
                <a:effectLst/>
                <a:latin typeface="Inter"/>
              </a:rPr>
              <a:t>http://localhost:8080/local/3</a:t>
            </a:r>
          </a:p>
          <a:p>
            <a:endParaRPr lang="pt-BR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6610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FFFFFF"/>
                </a:solidFill>
                <a:effectLst/>
                <a:latin typeface="Inter"/>
              </a:rPr>
              <a:t>http://localhost:8080/local/3/corrida</a:t>
            </a:r>
          </a:p>
          <a:p>
            <a:endParaRPr lang="pt-BR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673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000" b="0" i="0" dirty="0">
                <a:solidFill>
                  <a:schemeClr val="tx1"/>
                </a:solidFill>
                <a:effectLst/>
                <a:latin typeface="Inter"/>
              </a:rPr>
              <a:t>http://localhost:8080/local/3/corrida</a:t>
            </a:r>
            <a:endParaRPr lang="pt-BR" sz="1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pt-BR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4736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000" b="0" i="0" dirty="0">
                <a:solidFill>
                  <a:schemeClr val="tx1"/>
                </a:solidFill>
                <a:effectLst/>
                <a:latin typeface="Inter"/>
              </a:rPr>
              <a:t>http://localhost:8080/corrida</a:t>
            </a:r>
            <a:endParaRPr lang="pt-BR" sz="1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pt-BR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8611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0F38CF2-1165-403C-BFDC-A7C9B91A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5924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000" b="0" i="0" dirty="0">
                <a:solidFill>
                  <a:schemeClr val="tx1"/>
                </a:solidFill>
                <a:effectLst/>
                <a:latin typeface="Inter"/>
              </a:rPr>
              <a:t>http://localhost:8080/corrida/1</a:t>
            </a:r>
            <a:endParaRPr lang="pt-BR" sz="1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pt-BR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7911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000" b="0" i="0" dirty="0">
                <a:solidFill>
                  <a:schemeClr val="tx1"/>
                </a:solidFill>
                <a:effectLst/>
                <a:latin typeface="Inter"/>
              </a:rPr>
              <a:t>http://localhost:8080/corrida/1</a:t>
            </a:r>
            <a:endParaRPr lang="pt-BR" sz="1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pt-BR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25410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000" b="0" i="0" dirty="0">
                <a:solidFill>
                  <a:schemeClr val="tx1"/>
                </a:solidFill>
                <a:effectLst/>
                <a:latin typeface="Inter"/>
              </a:rPr>
              <a:t>http://localhost:8080/corrida/1</a:t>
            </a:r>
            <a:endParaRPr lang="pt-BR" sz="1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pt-BR" b="0" i="0" dirty="0">
              <a:solidFill>
                <a:srgbClr val="FFFFFF"/>
              </a:solidFill>
              <a:effectLst/>
              <a:latin typeface="Inter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74382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76418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6523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262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298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3419054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0F38CF2-1165-403C-BFDC-A7C9B91A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60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4 laptopgirlside"/>
          <p:cNvPicPr>
            <a:picLocks noChangeAspect="1" noChangeArrowheads="1"/>
          </p:cNvPicPr>
          <p:nvPr/>
        </p:nvPicPr>
        <p:blipFill>
          <a:blip r:embed="rId2"/>
          <a:srcRect l="3226"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9100" y="6553200"/>
            <a:ext cx="7500938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© 2010 Accenture All Rights Reserved. Accenture, its logo, and Accenture High Performance Delivered are trademarks of Accenture.</a:t>
            </a:r>
          </a:p>
        </p:txBody>
      </p:sp>
      <p:pic>
        <p:nvPicPr>
          <p:cNvPr id="6" name="Picture 6" descr="ATS_2x_bla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5" y="2449513"/>
            <a:ext cx="42481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A4_Code_2 [Converted])pool 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395" name="Rectangle 3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2057400" y="381000"/>
            <a:ext cx="6553200" cy="914400"/>
          </a:xfrm>
        </p:spPr>
        <p:txBody>
          <a:bodyPr anchor="t"/>
          <a:lstStyle>
            <a:lvl1pPr>
              <a:lnSpc>
                <a:spcPct val="90000"/>
              </a:lnSpc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/ click to add course name /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2057400" y="1371600"/>
            <a:ext cx="6562725" cy="863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add module number and name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334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D7E45FE-A27B-4AF3-A407-CA43B894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45752A1-8624-4EF0-8A17-42876B566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6DFC5EA-E877-484E-9DB8-18037389F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3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7439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15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6050"/>
            <a:ext cx="18542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918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>
                <a:solidFill>
                  <a:srgbClr val="000000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22C5B00-0EA9-46AF-B9B5-85A48F841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66725" y="6553200"/>
            <a:ext cx="2743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</a:t>
            </a:r>
            <a:r>
              <a:rPr lang="en-US" sz="900"/>
              <a:t>© 2010 Accenture </a:t>
            </a:r>
            <a:r>
              <a:rPr lang="en-US" sz="900" dirty="0"/>
              <a:t>All Rights Reserved. </a:t>
            </a:r>
          </a:p>
        </p:txBody>
      </p:sp>
      <p:pic>
        <p:nvPicPr>
          <p:cNvPr id="11270" name="Picture 6" descr="A4_Code_2 [Converted])pool blu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647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chemeClr val="tx1"/>
                </a:solidFill>
              </a:rPr>
              <a:t>Copyright © 2024 Accenture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3" r:id="rId2"/>
    <p:sldLayoutId id="2147483904" r:id="rId3"/>
    <p:sldLayoutId id="214748390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9pPr>
    </p:titleStyle>
    <p:bodyStyle>
      <a:lvl1pPr marL="274638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3pPr>
      <a:lvl4pPr marL="107473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4975" y="0"/>
            <a:ext cx="82804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4975" y="1200150"/>
            <a:ext cx="82772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</p:txBody>
      </p:sp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8243888" y="6616700"/>
            <a:ext cx="46831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defRPr/>
            </a:pPr>
            <a:fld id="{1F99EFCA-6FFB-4991-A2A8-1CB347EB463B}" type="slidenum"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pPr algn="r">
                <a:defRPr/>
              </a:pPr>
              <a:t>‹#›</a:t>
            </a:fld>
            <a:endParaRPr lang="en-US" sz="9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647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chemeClr val="tx1"/>
                </a:solidFill>
              </a:rPr>
              <a:t>Copyright © 2024 Accenture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kern="1200">
          <a:solidFill>
            <a:srgbClr val="002060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9pPr>
    </p:titleStyle>
    <p:bodyStyle>
      <a:lvl1pPr marL="136525" indent="-136525" algn="l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309563" indent="-166688" algn="l" rtl="0" eaLnBrk="1" fontAlgn="base" hangingPunct="1">
        <a:spcBef>
          <a:spcPts val="6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447675" indent="-138113" algn="l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914400" y="381000"/>
            <a:ext cx="7086600" cy="968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>
              <a:solidFill>
                <a:srgbClr val="FF66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915988" y="1370013"/>
            <a:ext cx="65627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>
              <a:solidFill>
                <a:srgbClr val="0033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6" name="Title 3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5486400" cy="1292662"/>
          </a:xfrm>
        </p:spPr>
        <p:txBody>
          <a:bodyPr/>
          <a:lstStyle/>
          <a:p>
            <a:r>
              <a:rPr lang="en-US" dirty="0">
                <a:ea typeface="Arial Unicode MS" pitchFamily="34" charset="-128"/>
                <a:cs typeface="Arial Unicode MS" pitchFamily="34" charset="-128"/>
              </a:rPr>
              <a:t>Practical Application Development with Spring DATA</a:t>
            </a:r>
            <a:br>
              <a:rPr lang="en-US" dirty="0">
                <a:ea typeface="Arial Unicode MS" pitchFamily="34" charset="-128"/>
                <a:cs typeface="Arial Unicode MS" pitchFamily="34" charset="-128"/>
              </a:rPr>
            </a:br>
            <a:endParaRPr lang="en-US" dirty="0"/>
          </a:p>
        </p:txBody>
      </p:sp>
      <p:sp>
        <p:nvSpPr>
          <p:cNvPr id="13317" name="Subtitle 4"/>
          <p:cNvSpPr>
            <a:spLocks noGrp="1"/>
          </p:cNvSpPr>
          <p:nvPr>
            <p:ph type="subTitle" idx="1"/>
          </p:nvPr>
        </p:nvSpPr>
        <p:spPr>
          <a:xfrm>
            <a:off x="609600" y="5715000"/>
            <a:ext cx="7162800" cy="27699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Module 9: JPA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914400"/>
          </a:xfrm>
        </p:spPr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85428" cy="4894841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Estrutura dos pacotes e dependências;</a:t>
            </a:r>
          </a:p>
          <a:p>
            <a:pPr marL="276225" lvl="1" indent="0">
              <a:buNone/>
            </a:pPr>
            <a:r>
              <a:rPr lang="pt-BR" sz="2200" b="1" kern="1200" dirty="0">
                <a:latin typeface="Arial" pitchFamily="34" charset="0"/>
                <a:cs typeface="Arial" pitchFamily="34" charset="0"/>
              </a:rPr>
              <a:t>POM.XML </a:t>
            </a:r>
            <a:r>
              <a:rPr lang="pt-BR" sz="2200" kern="1200" dirty="0">
                <a:latin typeface="Arial" pitchFamily="34" charset="0"/>
                <a:cs typeface="Arial" pitchFamily="34" charset="0"/>
              </a:rPr>
              <a:t>(código no slide)</a:t>
            </a: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CD1191-8514-7E0B-D455-58EE824F7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68" y="2453209"/>
            <a:ext cx="8769547" cy="305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8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1160463"/>
            <a:ext cx="8458200" cy="647299"/>
          </a:xfrm>
        </p:spPr>
        <p:txBody>
          <a:bodyPr/>
          <a:lstStyle/>
          <a:p>
            <a:pPr marL="266700" indent="-266700">
              <a:buNone/>
            </a:pPr>
            <a:r>
              <a:rPr lang="en-US" dirty="0"/>
              <a:t>	</a:t>
            </a:r>
            <a:r>
              <a:rPr lang="en-US" sz="3600" b="1" dirty="0" err="1"/>
              <a:t>application.properties</a:t>
            </a: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2800" b="1" dirty="0"/>
          </a:p>
          <a:p>
            <a:pPr marL="266700" indent="-266700">
              <a:buNone/>
            </a:pPr>
            <a:endParaRPr lang="en-US" sz="3600" b="1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ECDD1-9200-4F5C-9749-079843DFD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01" y="1991912"/>
            <a:ext cx="3512397" cy="42579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31BA15-C04A-42E3-9F2A-79196816E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274" y="3453896"/>
            <a:ext cx="5196434" cy="1036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39A147-77C2-4A4A-BF60-51C1487F06D4}"/>
              </a:ext>
            </a:extLst>
          </p:cNvPr>
          <p:cNvSpPr txBox="1"/>
          <p:nvPr/>
        </p:nvSpPr>
        <p:spPr>
          <a:xfrm>
            <a:off x="3831274" y="2976778"/>
            <a:ext cx="3034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Configuração do MYSQL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7629D0-00DF-4349-BD5F-79D53423D05F}"/>
              </a:ext>
            </a:extLst>
          </p:cNvPr>
          <p:cNvSpPr txBox="1"/>
          <p:nvPr/>
        </p:nvSpPr>
        <p:spPr>
          <a:xfrm>
            <a:off x="3831273" y="4567860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solidFill>
                  <a:schemeClr val="tx1"/>
                </a:solidFill>
              </a:rPr>
              <a:t>Schema</a:t>
            </a:r>
            <a:r>
              <a:rPr lang="pt-BR" sz="2000" dirty="0">
                <a:solidFill>
                  <a:schemeClr val="tx1"/>
                </a:solidFill>
              </a:rPr>
              <a:t>: mydb2</a:t>
            </a:r>
          </a:p>
        </p:txBody>
      </p:sp>
    </p:spTree>
    <p:extLst>
      <p:ext uri="{BB962C8B-B14F-4D97-AF65-F5344CB8AC3E}">
        <p14:creationId xmlns:p14="http://schemas.microsoft.com/office/powerpoint/2010/main" val="131289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A classe principal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Sistema</a:t>
            </a:r>
            <a:r>
              <a:rPr lang="pt-BR" sz="2400" dirty="0"/>
              <a:t> no pacote </a:t>
            </a:r>
            <a:r>
              <a:rPr lang="pt-BR" sz="2400" dirty="0" err="1"/>
              <a:t>com.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example.jpa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4B65E-4984-412D-A72C-01DB8946A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26" y="2268975"/>
            <a:ext cx="7944258" cy="35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45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33400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 err="1"/>
              <a:t>EndPoints</a:t>
            </a:r>
            <a:r>
              <a:rPr lang="pt-BR" sz="3200" b="1" dirty="0"/>
              <a:t> do Projeto(menu).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C0BCE8-44BE-400F-BF5A-FD30AFA29C71}"/>
              </a:ext>
            </a:extLst>
          </p:cNvPr>
          <p:cNvSpPr/>
          <p:nvPr/>
        </p:nvSpPr>
        <p:spPr bwMode="auto">
          <a:xfrm>
            <a:off x="609600" y="2082940"/>
            <a:ext cx="1219200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kumimoji="0" 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LOCAL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28B493-1B73-4667-9AF8-A7C2D7E6C25D}"/>
              </a:ext>
            </a:extLst>
          </p:cNvPr>
          <p:cNvSpPr/>
          <p:nvPr/>
        </p:nvSpPr>
        <p:spPr bwMode="auto">
          <a:xfrm>
            <a:off x="4421038" y="2041246"/>
            <a:ext cx="1219200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kumimoji="0" 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CORRIDA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D3E74B5-63D7-42F6-BC32-F8C795DA012E}"/>
              </a:ext>
            </a:extLst>
          </p:cNvPr>
          <p:cNvSpPr/>
          <p:nvPr/>
        </p:nvSpPr>
        <p:spPr bwMode="auto">
          <a:xfrm>
            <a:off x="1066800" y="2768740"/>
            <a:ext cx="2286000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pt-BR" sz="1200" b="1" dirty="0">
                <a:solidFill>
                  <a:srgbClr val="646464"/>
                </a:solidFill>
                <a:latin typeface="Courier New" panose="02070309020205020404" pitchFamily="49" charset="0"/>
              </a:rPr>
              <a:t>@Get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"/local"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kumimoji="0" lang="pt-B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0382B5-DB7E-4BBE-AF14-528ADA76DE9D}"/>
              </a:ext>
            </a:extLst>
          </p:cNvPr>
          <p:cNvSpPr/>
          <p:nvPr/>
        </p:nvSpPr>
        <p:spPr bwMode="auto">
          <a:xfrm>
            <a:off x="1056736" y="3344427"/>
            <a:ext cx="2296064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pt-BR" sz="1200" b="1" dirty="0">
                <a:solidFill>
                  <a:srgbClr val="646464"/>
                </a:solidFill>
                <a:latin typeface="Courier New" panose="02070309020205020404" pitchFamily="49" charset="0"/>
              </a:rPr>
              <a:t>@Get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"/local/{id}"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kumimoji="0" lang="pt-B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72F5BC-8B45-4E21-8CFB-24D6D05D34FD}"/>
              </a:ext>
            </a:extLst>
          </p:cNvPr>
          <p:cNvSpPr/>
          <p:nvPr/>
        </p:nvSpPr>
        <p:spPr bwMode="auto">
          <a:xfrm>
            <a:off x="1056736" y="3920114"/>
            <a:ext cx="2296064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pt-BR" sz="1200" b="1" dirty="0">
                <a:solidFill>
                  <a:srgbClr val="646464"/>
                </a:solidFill>
                <a:latin typeface="Courier New" panose="02070309020205020404" pitchFamily="49" charset="0"/>
              </a:rPr>
              <a:t>@Delete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"/local/{id}"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kumimoji="0" lang="pt-B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EC5A64-C928-414D-8AAA-AFA7C0B518E8}"/>
              </a:ext>
            </a:extLst>
          </p:cNvPr>
          <p:cNvSpPr/>
          <p:nvPr/>
        </p:nvSpPr>
        <p:spPr bwMode="auto">
          <a:xfrm>
            <a:off x="1066800" y="4495801"/>
            <a:ext cx="2296064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pt-BR" sz="1200" b="1" dirty="0">
                <a:solidFill>
                  <a:srgbClr val="646464"/>
                </a:solidFill>
                <a:latin typeface="Courier New" panose="02070309020205020404" pitchFamily="49" charset="0"/>
              </a:rPr>
              <a:t>@Post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"/local"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kumimoji="0" lang="pt-B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4622D4-BC38-43A0-B22E-7841B499D067}"/>
              </a:ext>
            </a:extLst>
          </p:cNvPr>
          <p:cNvSpPr/>
          <p:nvPr/>
        </p:nvSpPr>
        <p:spPr bwMode="auto">
          <a:xfrm>
            <a:off x="5025606" y="2666365"/>
            <a:ext cx="2286000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pt-BR" sz="1200" b="1" dirty="0">
                <a:solidFill>
                  <a:srgbClr val="646464"/>
                </a:solidFill>
                <a:latin typeface="Courier New" panose="02070309020205020404" pitchFamily="49" charset="0"/>
              </a:rPr>
              <a:t>@Get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"/corrida"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kumimoji="0" lang="pt-B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CB5AEA4-688F-4684-8DC4-60E1FD852BF1}"/>
              </a:ext>
            </a:extLst>
          </p:cNvPr>
          <p:cNvSpPr/>
          <p:nvPr/>
        </p:nvSpPr>
        <p:spPr bwMode="auto">
          <a:xfrm>
            <a:off x="5015542" y="3242052"/>
            <a:ext cx="2296064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pt-BR" sz="1200" b="1" dirty="0">
                <a:solidFill>
                  <a:srgbClr val="646464"/>
                </a:solidFill>
                <a:latin typeface="Courier New" panose="02070309020205020404" pitchFamily="49" charset="0"/>
              </a:rPr>
              <a:t>@Get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"/corrida/{id}"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kumimoji="0" lang="pt-B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F9BEA7-6606-45C7-9BBB-99948CEAD64A}"/>
              </a:ext>
            </a:extLst>
          </p:cNvPr>
          <p:cNvSpPr/>
          <p:nvPr/>
        </p:nvSpPr>
        <p:spPr bwMode="auto">
          <a:xfrm>
            <a:off x="5015542" y="3817739"/>
            <a:ext cx="2453496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pt-BR" sz="1200" b="1" dirty="0">
                <a:solidFill>
                  <a:srgbClr val="646464"/>
                </a:solidFill>
                <a:latin typeface="Courier New" panose="02070309020205020404" pitchFamily="49" charset="0"/>
              </a:rPr>
              <a:t>@Delete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"/corrida/{id}"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kumimoji="0" lang="pt-B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E180CD9-D1CF-40D8-B713-CD0E184F8C48}"/>
              </a:ext>
            </a:extLst>
          </p:cNvPr>
          <p:cNvSpPr/>
          <p:nvPr/>
        </p:nvSpPr>
        <p:spPr bwMode="auto">
          <a:xfrm>
            <a:off x="5025606" y="4393426"/>
            <a:ext cx="2296064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pt-BR" sz="1200" b="1" dirty="0">
                <a:solidFill>
                  <a:srgbClr val="646464"/>
                </a:solidFill>
                <a:latin typeface="Courier New" panose="02070309020205020404" pitchFamily="49" charset="0"/>
              </a:rPr>
              <a:t>@Post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"/corrida"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kumimoji="0" lang="pt-B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7B4CAF4-CDFF-4294-8505-8AB6415EF609}"/>
              </a:ext>
            </a:extLst>
          </p:cNvPr>
          <p:cNvSpPr/>
          <p:nvPr/>
        </p:nvSpPr>
        <p:spPr bwMode="auto">
          <a:xfrm>
            <a:off x="5025606" y="4969113"/>
            <a:ext cx="2824432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pt-BR" sz="1200" b="1" dirty="0">
                <a:solidFill>
                  <a:srgbClr val="646464"/>
                </a:solidFill>
                <a:latin typeface="Courier New" panose="02070309020205020404" pitchFamily="49" charset="0"/>
              </a:rPr>
              <a:t>@Post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"/local/{id}/corrida"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kumimoji="0" lang="pt-B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9F14D6E-A8F3-4AE4-BF4C-3D60C612CCD7}"/>
              </a:ext>
            </a:extLst>
          </p:cNvPr>
          <p:cNvSpPr/>
          <p:nvPr/>
        </p:nvSpPr>
        <p:spPr bwMode="auto">
          <a:xfrm>
            <a:off x="5025606" y="5567003"/>
            <a:ext cx="2824432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pt-BR" sz="1200" b="1" dirty="0">
                <a:solidFill>
                  <a:srgbClr val="646464"/>
                </a:solidFill>
                <a:latin typeface="Courier New" panose="02070309020205020404" pitchFamily="49" charset="0"/>
              </a:rPr>
              <a:t>@Get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"/local/{id}/corrida"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kumimoji="0" lang="pt-B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6DB0E3C-B4CE-4DF4-A80B-DA513368B645}"/>
              </a:ext>
            </a:extLst>
          </p:cNvPr>
          <p:cNvSpPr/>
          <p:nvPr/>
        </p:nvSpPr>
        <p:spPr bwMode="auto">
          <a:xfrm>
            <a:off x="5015542" y="6120487"/>
            <a:ext cx="3063096" cy="457200"/>
          </a:xfrm>
          <a:prstGeom prst="round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pt-BR" sz="1200" b="1" dirty="0">
                <a:solidFill>
                  <a:srgbClr val="646464"/>
                </a:solidFill>
                <a:latin typeface="Courier New" panose="02070309020205020404" pitchFamily="49" charset="0"/>
              </a:rPr>
              <a:t>@Delete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200" b="1" dirty="0">
                <a:solidFill>
                  <a:srgbClr val="2A00FF"/>
                </a:solidFill>
                <a:latin typeface="Courier New" panose="02070309020205020404" pitchFamily="49" charset="0"/>
              </a:rPr>
              <a:t>"/local/{id}/corrida"</a:t>
            </a:r>
            <a:r>
              <a:rPr lang="pt-BR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kumimoji="0" lang="pt-B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8F5BA3-8FE2-4D8C-95D4-FFD2C69AA0AE}"/>
              </a:ext>
            </a:extLst>
          </p:cNvPr>
          <p:cNvCxnSpPr>
            <a:cxnSpLocks/>
          </p:cNvCxnSpPr>
          <p:nvPr/>
        </p:nvCxnSpPr>
        <p:spPr>
          <a:xfrm flipH="1">
            <a:off x="4572000" y="5791200"/>
            <a:ext cx="4536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846841-92E6-4BA9-8AF8-7EEDB21F521C}"/>
              </a:ext>
            </a:extLst>
          </p:cNvPr>
          <p:cNvCxnSpPr>
            <a:cxnSpLocks/>
          </p:cNvCxnSpPr>
          <p:nvPr/>
        </p:nvCxnSpPr>
        <p:spPr>
          <a:xfrm flipH="1">
            <a:off x="4561936" y="6373124"/>
            <a:ext cx="4536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D72ABD-581E-489C-9AFB-2C446E52F12F}"/>
              </a:ext>
            </a:extLst>
          </p:cNvPr>
          <p:cNvCxnSpPr>
            <a:cxnSpLocks/>
          </p:cNvCxnSpPr>
          <p:nvPr/>
        </p:nvCxnSpPr>
        <p:spPr>
          <a:xfrm flipH="1">
            <a:off x="4561936" y="5181600"/>
            <a:ext cx="4536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B0E3FB-14F0-4EC6-B25B-A8A748B69A2B}"/>
              </a:ext>
            </a:extLst>
          </p:cNvPr>
          <p:cNvCxnSpPr>
            <a:cxnSpLocks/>
          </p:cNvCxnSpPr>
          <p:nvPr/>
        </p:nvCxnSpPr>
        <p:spPr>
          <a:xfrm flipH="1">
            <a:off x="4561936" y="4648200"/>
            <a:ext cx="4536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B062D4-8F57-4237-BC19-2523AD58881D}"/>
              </a:ext>
            </a:extLst>
          </p:cNvPr>
          <p:cNvCxnSpPr>
            <a:cxnSpLocks/>
          </p:cNvCxnSpPr>
          <p:nvPr/>
        </p:nvCxnSpPr>
        <p:spPr>
          <a:xfrm flipH="1">
            <a:off x="4572000" y="4114800"/>
            <a:ext cx="4536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0DCC55-724C-45A2-B791-35BED85A621C}"/>
              </a:ext>
            </a:extLst>
          </p:cNvPr>
          <p:cNvCxnSpPr>
            <a:cxnSpLocks/>
          </p:cNvCxnSpPr>
          <p:nvPr/>
        </p:nvCxnSpPr>
        <p:spPr>
          <a:xfrm flipH="1">
            <a:off x="4572000" y="3505200"/>
            <a:ext cx="4536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6FEE6D-E169-49C9-9614-267211F1D2AA}"/>
              </a:ext>
            </a:extLst>
          </p:cNvPr>
          <p:cNvCxnSpPr>
            <a:cxnSpLocks/>
          </p:cNvCxnSpPr>
          <p:nvPr/>
        </p:nvCxnSpPr>
        <p:spPr>
          <a:xfrm flipH="1">
            <a:off x="4561936" y="2895600"/>
            <a:ext cx="4536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43AEF9-25EB-45EF-B10E-23D05467D2A8}"/>
              </a:ext>
            </a:extLst>
          </p:cNvPr>
          <p:cNvCxnSpPr>
            <a:cxnSpLocks/>
          </p:cNvCxnSpPr>
          <p:nvPr/>
        </p:nvCxnSpPr>
        <p:spPr>
          <a:xfrm flipH="1" flipV="1">
            <a:off x="4561936" y="2540140"/>
            <a:ext cx="10064" cy="383298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F0BE65-B7B7-454B-85E2-48A0322F47D3}"/>
              </a:ext>
            </a:extLst>
          </p:cNvPr>
          <p:cNvCxnSpPr>
            <a:cxnSpLocks/>
          </p:cNvCxnSpPr>
          <p:nvPr/>
        </p:nvCxnSpPr>
        <p:spPr>
          <a:xfrm flipV="1">
            <a:off x="685800" y="2492695"/>
            <a:ext cx="0" cy="215550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1B2B2E5-ABE5-41A1-8842-5E2FFE4B3CA8}"/>
              </a:ext>
            </a:extLst>
          </p:cNvPr>
          <p:cNvCxnSpPr>
            <a:cxnSpLocks/>
          </p:cNvCxnSpPr>
          <p:nvPr/>
        </p:nvCxnSpPr>
        <p:spPr>
          <a:xfrm flipH="1">
            <a:off x="681855" y="4648200"/>
            <a:ext cx="37488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92165A-2EBD-4E71-ABD5-11140EC7B521}"/>
              </a:ext>
            </a:extLst>
          </p:cNvPr>
          <p:cNvCxnSpPr>
            <a:cxnSpLocks/>
          </p:cNvCxnSpPr>
          <p:nvPr/>
        </p:nvCxnSpPr>
        <p:spPr>
          <a:xfrm flipH="1">
            <a:off x="705938" y="4113362"/>
            <a:ext cx="37488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C20F26-6BF9-415B-A830-64E06E8C947B}"/>
              </a:ext>
            </a:extLst>
          </p:cNvPr>
          <p:cNvCxnSpPr>
            <a:cxnSpLocks/>
          </p:cNvCxnSpPr>
          <p:nvPr/>
        </p:nvCxnSpPr>
        <p:spPr>
          <a:xfrm flipH="1">
            <a:off x="681855" y="3570447"/>
            <a:ext cx="37488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0DDE7D-C50C-49B3-81D3-2B1AA2719E2E}"/>
              </a:ext>
            </a:extLst>
          </p:cNvPr>
          <p:cNvCxnSpPr>
            <a:cxnSpLocks/>
          </p:cNvCxnSpPr>
          <p:nvPr/>
        </p:nvCxnSpPr>
        <p:spPr>
          <a:xfrm flipH="1">
            <a:off x="691919" y="2997340"/>
            <a:ext cx="374881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2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camada MODEL</a:t>
            </a:r>
          </a:p>
          <a:p>
            <a:pPr marL="0" indent="0">
              <a:buNone/>
            </a:pPr>
            <a:r>
              <a:rPr lang="pt-BR" sz="2400" dirty="0"/>
              <a:t>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acc.br.corridaJPA.model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: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Criar a classe </a:t>
            </a:r>
            <a:r>
              <a:rPr lang="pt-BR" sz="2400" b="1" dirty="0"/>
              <a:t>Local.java</a:t>
            </a:r>
            <a:r>
              <a:rPr lang="pt-BR" sz="2400" dirty="0"/>
              <a:t> 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(código no slide)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B8631-BB2D-4E28-902E-5B26BE111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371600"/>
            <a:ext cx="2959100" cy="443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3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camada MODEL</a:t>
            </a:r>
          </a:p>
          <a:p>
            <a:pPr marL="0" indent="0">
              <a:buNone/>
            </a:pPr>
            <a:r>
              <a:rPr lang="pt-BR" sz="2400" dirty="0"/>
              <a:t>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acc.br.corridaJPA.model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: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Criar a classe </a:t>
            </a:r>
            <a:r>
              <a:rPr lang="pt-BR" sz="2400" b="1" dirty="0"/>
              <a:t>Corrida.java</a:t>
            </a:r>
            <a:r>
              <a:rPr lang="pt-BR" sz="2400" dirty="0"/>
              <a:t> 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(código no slide)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D468BA-22CC-4B8E-BC0E-29A931481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2829864"/>
            <a:ext cx="3102541" cy="364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79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camada REPOSITORY</a:t>
            </a:r>
          </a:p>
          <a:p>
            <a:pPr marL="0" indent="0">
              <a:buNone/>
            </a:pPr>
            <a:r>
              <a:rPr lang="pt-BR" sz="2400" dirty="0"/>
              <a:t>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acc.br.corridaJPA.repository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: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Criar a classe </a:t>
            </a:r>
            <a:r>
              <a:rPr lang="pt-BR" sz="2400" b="1" dirty="0"/>
              <a:t>LocalRepository.java</a:t>
            </a:r>
            <a:r>
              <a:rPr lang="pt-BR" sz="2400" dirty="0"/>
              <a:t> 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(código no slide)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C3B26-480A-40F9-BAF2-2193765C1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847914"/>
            <a:ext cx="3675644" cy="370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7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camada REPOSITORY</a:t>
            </a:r>
          </a:p>
          <a:p>
            <a:pPr marL="0" indent="0">
              <a:buNone/>
            </a:pPr>
            <a:r>
              <a:rPr lang="pt-BR" sz="2400" dirty="0"/>
              <a:t>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acc.br.corridaJPA.repository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: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Criar a classe </a:t>
            </a:r>
            <a:r>
              <a:rPr lang="pt-BR" sz="2400" b="1" dirty="0"/>
              <a:t>CorridaRepository.java</a:t>
            </a:r>
            <a:r>
              <a:rPr lang="pt-BR" sz="2400" dirty="0"/>
              <a:t> 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(código no slide)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FF7FB-53A3-4772-8B79-F0C22ADBC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99" y="2895600"/>
            <a:ext cx="344833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9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camada CONTROLLER</a:t>
            </a:r>
          </a:p>
          <a:p>
            <a:pPr marL="0" indent="0">
              <a:buNone/>
            </a:pPr>
            <a:r>
              <a:rPr lang="pt-BR" sz="2400" dirty="0"/>
              <a:t>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acc.br.corridaJPA.controller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: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Criar a classe </a:t>
            </a:r>
            <a:r>
              <a:rPr lang="pt-BR" sz="2400" b="1" dirty="0"/>
              <a:t>LocalController.java</a:t>
            </a:r>
            <a:r>
              <a:rPr lang="pt-BR" sz="2400" dirty="0"/>
              <a:t> 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(código no slide)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22B93-417F-4C22-BFBA-C1D72916B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810814"/>
            <a:ext cx="3057395" cy="374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2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camada CONTROLLER</a:t>
            </a:r>
          </a:p>
          <a:p>
            <a:pPr marL="0" indent="0">
              <a:buNone/>
            </a:pPr>
            <a:r>
              <a:rPr lang="pt-BR" sz="2400" dirty="0"/>
              <a:t>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acc.br.corridaJPA.controller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: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Criar a classe </a:t>
            </a:r>
            <a:r>
              <a:rPr lang="pt-BR" sz="2400" b="1" dirty="0"/>
              <a:t>CorridaController.java</a:t>
            </a:r>
            <a:r>
              <a:rPr lang="pt-BR" sz="2400" dirty="0"/>
              <a:t> 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(código no slide)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C40A56-2D8B-47E4-99BC-F31EFB334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793858"/>
            <a:ext cx="3293736" cy="375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1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/>
            <a:r>
              <a:rPr lang="pt-BR" b="1" dirty="0">
                <a:solidFill>
                  <a:srgbClr val="FF6600"/>
                </a:solidFill>
              </a:rPr>
              <a:t>Revisão do  Spring Essentials</a:t>
            </a:r>
            <a:endParaRPr lang="en-US" b="1" dirty="0">
              <a:solidFill>
                <a:srgbClr val="FF6600"/>
              </a:solidFill>
            </a:endParaRPr>
          </a:p>
          <a:p>
            <a:pPr marL="231775" indent="-231775"/>
            <a:r>
              <a:rPr lang="en-US" dirty="0">
                <a:solidFill>
                  <a:schemeClr val="tx1"/>
                </a:solidFill>
              </a:rPr>
              <a:t>Spring </a:t>
            </a:r>
            <a:r>
              <a:rPr lang="en-US" dirty="0" err="1">
                <a:solidFill>
                  <a:schemeClr val="tx1"/>
                </a:solidFill>
              </a:rPr>
              <a:t>BooT</a:t>
            </a:r>
            <a:r>
              <a:rPr lang="en-US" dirty="0">
                <a:solidFill>
                  <a:schemeClr val="tx1"/>
                </a:solidFill>
              </a:rPr>
              <a:t> - Overview</a:t>
            </a:r>
          </a:p>
          <a:p>
            <a:pPr marL="231775" indent="-231775"/>
            <a:r>
              <a:rPr lang="en-US" dirty="0"/>
              <a:t>Spring </a:t>
            </a:r>
            <a:r>
              <a:rPr lang="en-US" dirty="0" err="1"/>
              <a:t>BooT</a:t>
            </a:r>
            <a:r>
              <a:rPr lang="en-US" dirty="0"/>
              <a:t> – Introduction;</a:t>
            </a:r>
          </a:p>
          <a:p>
            <a:pPr marL="231775" indent="-231775"/>
            <a:r>
              <a:rPr lang="en-US" dirty="0"/>
              <a:t>Spring </a:t>
            </a:r>
            <a:r>
              <a:rPr lang="en-US" dirty="0" err="1"/>
              <a:t>BooT</a:t>
            </a:r>
            <a:r>
              <a:rPr lang="en-US" dirty="0"/>
              <a:t> – Components;</a:t>
            </a:r>
          </a:p>
          <a:p>
            <a:pPr marL="231775" indent="-231775"/>
            <a:r>
              <a:rPr lang="en-US" dirty="0"/>
              <a:t>Spring </a:t>
            </a:r>
            <a:r>
              <a:rPr lang="en-US" dirty="0" err="1"/>
              <a:t>BooT</a:t>
            </a:r>
            <a:r>
              <a:rPr lang="en-US" dirty="0"/>
              <a:t> – Features;</a:t>
            </a:r>
          </a:p>
          <a:p>
            <a:pPr marL="231775" indent="-231775"/>
            <a:r>
              <a:rPr lang="en-US" dirty="0" err="1"/>
              <a:t>Funcionamento</a:t>
            </a:r>
            <a:r>
              <a:rPr lang="en-US" dirty="0"/>
              <a:t>;</a:t>
            </a:r>
          </a:p>
          <a:p>
            <a:pPr marL="231775" indent="-231775"/>
            <a:r>
              <a:rPr lang="en-US" dirty="0" err="1"/>
              <a:t>Construção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;</a:t>
            </a:r>
          </a:p>
        </p:txBody>
      </p:sp>
      <p:sp>
        <p:nvSpPr>
          <p:cNvPr id="15362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5CB102E3-1D56-4E41-8DCE-490BAFD743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161925" y="1295400"/>
            <a:ext cx="8458200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>
              <a:spcBef>
                <a:spcPts val="55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61925" y="1295400"/>
            <a:ext cx="5781675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lvl="1"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5367" name="Picture 4" descr="agen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1371600"/>
            <a:ext cx="1828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5085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camada SERVIÇO</a:t>
            </a:r>
          </a:p>
          <a:p>
            <a:pPr marL="0" indent="0">
              <a:buNone/>
            </a:pPr>
            <a:r>
              <a:rPr lang="pt-BR" sz="2400" dirty="0"/>
              <a:t>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acc.br.corridaJPA.service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: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Criar a classe </a:t>
            </a:r>
            <a:r>
              <a:rPr lang="pt-BR" sz="2400" b="1" dirty="0"/>
              <a:t>LocalService.java</a:t>
            </a:r>
            <a:r>
              <a:rPr lang="pt-BR" sz="2400" dirty="0"/>
              <a:t> 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(código no slide)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3A901-F724-4AD1-92A9-49220A249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812913"/>
            <a:ext cx="3429000" cy="380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32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camada SERVIÇO</a:t>
            </a:r>
          </a:p>
          <a:p>
            <a:pPr marL="0" indent="0">
              <a:buNone/>
            </a:pPr>
            <a:r>
              <a:rPr lang="pt-BR" sz="2400" dirty="0"/>
              <a:t>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acc.br.corridaJPA.service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: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Criar a classe </a:t>
            </a:r>
            <a:r>
              <a:rPr lang="pt-BR" sz="2400" b="1" dirty="0"/>
              <a:t>CorridaService.java</a:t>
            </a:r>
            <a:r>
              <a:rPr lang="pt-BR" sz="2400" dirty="0"/>
              <a:t> 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(código no slide)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AC58F6-6C79-4A98-9897-FDE324E16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848916"/>
            <a:ext cx="3200400" cy="368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25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Spring JPA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C3FD-C9E3-421E-BEE0-EE4FD0ED9934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3137" y="2459504"/>
            <a:ext cx="8275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0" dirty="0">
                <a:solidFill>
                  <a:schemeClr val="tx1"/>
                </a:solidFill>
              </a:rPr>
              <a:t>TESTE A API</a:t>
            </a:r>
          </a:p>
        </p:txBody>
      </p:sp>
    </p:spTree>
    <p:extLst>
      <p:ext uri="{BB962C8B-B14F-4D97-AF65-F5344CB8AC3E}">
        <p14:creationId xmlns:p14="http://schemas.microsoft.com/office/powerpoint/2010/main" val="4077795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Testando com o POSTMAN</a:t>
            </a:r>
          </a:p>
          <a:p>
            <a:pPr marL="0" indent="0">
              <a:buNone/>
            </a:pPr>
            <a:r>
              <a:rPr lang="pt-BR" sz="2000" dirty="0"/>
              <a:t>Inserindo um Local de corrida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000" dirty="0"/>
              <a:t>POST  =&gt; http:/localhost:8080/local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FA1143-722B-4E09-91CC-B2284E303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51" y="2667000"/>
            <a:ext cx="8819669" cy="23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03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Consulta todos os locais de corrida.</a:t>
            </a: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  <a:latin typeface="Inter"/>
              </a:rPr>
              <a:t>GET =&gt; 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Inter"/>
              </a:rPr>
              <a:t>http://localhost:8080/local</a:t>
            </a:r>
            <a:endParaRPr lang="pt-BR" sz="24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CC84C-DC81-4D07-AD5D-8CE04CAF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237" y="1949146"/>
            <a:ext cx="6236020" cy="1530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C6753A-D00E-4B5E-A278-98DC9D8F0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429" y="3684093"/>
            <a:ext cx="5950256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93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Consulta um local de corrida.</a:t>
            </a: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  <a:latin typeface="Inter"/>
              </a:rPr>
              <a:t>GET =&gt; 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Inter"/>
              </a:rPr>
              <a:t>http://localhost:8080/local/1</a:t>
            </a:r>
            <a:endParaRPr lang="pt-BR" sz="24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D5C0D4-1FCF-4BC3-B38D-F0CF29EEF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2" y="2257473"/>
            <a:ext cx="8958319" cy="34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56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Deleta um local de corrida.</a:t>
            </a: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  <a:latin typeface="Inter"/>
              </a:rPr>
              <a:t>DELETE =&gt; 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Inter"/>
              </a:rPr>
              <a:t>http://localhost:8080/local/3</a:t>
            </a:r>
            <a:endParaRPr lang="pt-BR" sz="24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F7619-E171-404E-9BE7-28966314B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30" y="2473275"/>
            <a:ext cx="9067962" cy="293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77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uma corrida para um local</a:t>
            </a: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  <a:latin typeface="Inter"/>
              </a:rPr>
              <a:t>POST =&gt; 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Inter"/>
              </a:rPr>
              <a:t>http://localhost:8080/local/3/corrida</a:t>
            </a:r>
            <a:endParaRPr lang="pt-BR" sz="3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C6902F-C437-49F8-B1D9-5BA73CE31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1" y="2161025"/>
            <a:ext cx="9030205" cy="27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4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Deleta todas as corridas de um local</a:t>
            </a: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  <a:latin typeface="Inter"/>
              </a:rPr>
              <a:t>DELETE =&gt; 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Inter"/>
              </a:rPr>
              <a:t>http://localhost:8080/local/3/corrida</a:t>
            </a:r>
            <a:endParaRPr lang="pt-BR" sz="3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9ABE86-DF68-4414-AFAE-977555DF5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6" y="2641387"/>
            <a:ext cx="8957558" cy="233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37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Consulta todas as corridas</a:t>
            </a: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  <a:latin typeface="Inter"/>
              </a:rPr>
              <a:t>GET =&gt; 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Inter"/>
              </a:rPr>
              <a:t>http://localhost:8080/corrida</a:t>
            </a:r>
            <a:endParaRPr lang="pt-BR" sz="3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D60D36-08F1-4CB7-AF50-2E6C39096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05000"/>
            <a:ext cx="7162800" cy="404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Spring JPA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C3FD-C9E3-421E-BEE0-EE4FD0ED9934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3137" y="2459504"/>
            <a:ext cx="8275899" cy="202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0" dirty="0">
                <a:solidFill>
                  <a:schemeClr val="tx1"/>
                </a:solidFill>
              </a:rPr>
              <a:t>Aplicação </a:t>
            </a:r>
          </a:p>
          <a:p>
            <a:pPr algn="ctr"/>
            <a:r>
              <a:rPr lang="pt-BR" sz="6000" b="0" dirty="0">
                <a:solidFill>
                  <a:schemeClr val="tx1"/>
                </a:solidFill>
              </a:rPr>
              <a:t>Corrida JPA</a:t>
            </a:r>
          </a:p>
        </p:txBody>
      </p:sp>
    </p:spTree>
    <p:extLst>
      <p:ext uri="{BB962C8B-B14F-4D97-AF65-F5344CB8AC3E}">
        <p14:creationId xmlns:p14="http://schemas.microsoft.com/office/powerpoint/2010/main" val="4157582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Consulta uma corrida</a:t>
            </a: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  <a:latin typeface="Inter"/>
              </a:rPr>
              <a:t>GET =&gt; 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Inter"/>
              </a:rPr>
              <a:t>http://localhost:8080/corrida/1</a:t>
            </a:r>
            <a:endParaRPr lang="pt-BR" sz="3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CC21A-E831-41B7-AA74-721DC61FA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47" y="2106391"/>
            <a:ext cx="8896505" cy="35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51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Deleta uma corrida</a:t>
            </a: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  <a:latin typeface="Inter"/>
              </a:rPr>
              <a:t>DELETE =&gt; 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Inter"/>
              </a:rPr>
              <a:t>http://localhost:8080/corrida/1</a:t>
            </a:r>
            <a:endParaRPr lang="pt-BR" sz="3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F4043B-A837-4FBF-AFEF-80560DC2D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7285"/>
            <a:ext cx="9154368" cy="180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3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1617225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DESAFIO</a:t>
            </a:r>
            <a:endParaRPr lang="pt-BR" sz="2400" dirty="0"/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400" kern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Adicionar o Swagger</a:t>
            </a:r>
            <a:endParaRPr lang="pt-BR" sz="3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10B7E-B4CD-3918-FA44-E6F3C254B1FD}"/>
              </a:ext>
            </a:extLst>
          </p:cNvPr>
          <p:cNvSpPr txBox="1"/>
          <p:nvPr/>
        </p:nvSpPr>
        <p:spPr>
          <a:xfrm>
            <a:off x="3429000" y="152083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/>
                </a:solidFill>
              </a:rPr>
              <a:t>http://localhost:8080/swagger-ui/index.html#/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BEBAE-338C-5EBD-9C70-FC0B5084C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67890"/>
            <a:ext cx="6215661" cy="247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89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and Comments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4495800" cy="4953000"/>
          </a:xfrm>
        </p:spPr>
        <p:txBody>
          <a:bodyPr/>
          <a:lstStyle/>
          <a:p>
            <a:pPr>
              <a:defRPr/>
            </a:pPr>
            <a:r>
              <a:rPr lang="en-US" dirty="0"/>
              <a:t>What questions or comments </a:t>
            </a:r>
            <a:br>
              <a:rPr lang="en-US" dirty="0"/>
            </a:br>
            <a:r>
              <a:rPr lang="en-US" dirty="0"/>
              <a:t>do you have?</a:t>
            </a:r>
          </a:p>
          <a:p>
            <a:pPr marL="419100" indent="-134938">
              <a:buFontTx/>
              <a:buNone/>
              <a:defRPr/>
            </a:pPr>
            <a:endParaRPr lang="en-US" dirty="0"/>
          </a:p>
        </p:txBody>
      </p:sp>
      <p:sp>
        <p:nvSpPr>
          <p:cNvPr id="27650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33B9D3FC-95A0-4815-8E1B-B71EFD6269DA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7652" name="Picture 5" descr="5204101-siz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390650"/>
            <a:ext cx="41402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16788D-4239-40EC-B5B7-0FB8ABFF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15" y="2671762"/>
            <a:ext cx="28670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6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r>
              <a:rPr lang="pt-BR" b="1" dirty="0"/>
              <a:t>CRUD</a:t>
            </a:r>
            <a:r>
              <a:rPr lang="pt-BR" dirty="0"/>
              <a:t> (acrónimo do inglês </a:t>
            </a:r>
            <a:r>
              <a:rPr lang="pt-BR" b="1" dirty="0" err="1"/>
              <a:t>Create</a:t>
            </a:r>
            <a:r>
              <a:rPr lang="pt-BR" dirty="0"/>
              <a:t>, </a:t>
            </a:r>
            <a:r>
              <a:rPr lang="pt-BR" b="1" dirty="0" err="1"/>
              <a:t>Read</a:t>
            </a:r>
            <a:r>
              <a:rPr lang="pt-BR" dirty="0"/>
              <a:t>, </a:t>
            </a:r>
            <a:r>
              <a:rPr lang="pt-BR" b="1" dirty="0"/>
              <a:t>Update</a:t>
            </a:r>
            <a:r>
              <a:rPr lang="pt-BR" dirty="0"/>
              <a:t> e </a:t>
            </a:r>
            <a:r>
              <a:rPr lang="pt-BR" b="1" dirty="0"/>
              <a:t>Delete</a:t>
            </a:r>
            <a:r>
              <a:rPr lang="pt-BR" dirty="0"/>
              <a:t>) são as quatro operações básicas (criação, consulta, atualização e destruição de dados) utilizadas em bases de dados relacionais (RDBMS) fornecidas aos utilizadores do sistema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8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Criaremos um banco de dados </a:t>
            </a:r>
            <a:r>
              <a:rPr lang="pt-BR" sz="2400" b="1" kern="1200" dirty="0">
                <a:latin typeface="Arial" pitchFamily="34" charset="0"/>
                <a:cs typeface="Arial" pitchFamily="34" charset="0"/>
              </a:rPr>
              <a:t>MYSQL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(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free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Iremos utilizar o </a:t>
            </a:r>
            <a:r>
              <a:rPr lang="pt-BR" sz="2400" b="1" kern="1200" dirty="0">
                <a:latin typeface="Arial" pitchFamily="34" charset="0"/>
                <a:cs typeface="Arial" pitchFamily="34" charset="0"/>
              </a:rPr>
              <a:t>JPA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para persistência dos dados;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Vamos configurar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intialzr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para criar o projeto no STS;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Criar 9 classes com código;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0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as classes 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4814FA-5740-48A5-A8C6-DAB22852D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10" y="2590800"/>
            <a:ext cx="5938379" cy="25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12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as classes 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4814FA-5740-48A5-A8C6-DAB22852D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3" y="2000358"/>
            <a:ext cx="5938379" cy="2574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81B3CD-DD37-4298-B97E-4742173AF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123" y="4064063"/>
            <a:ext cx="5632190" cy="122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1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914400"/>
          </a:xfrm>
        </p:spPr>
        <p:txBody>
          <a:bodyPr/>
          <a:lstStyle/>
          <a:p>
            <a:r>
              <a:rPr lang="en-US" dirty="0"/>
              <a:t>Spring JPA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4164496" cy="4894841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Starters;</a:t>
            </a:r>
          </a:p>
          <a:p>
            <a:pPr marL="276225" lvl="1" indent="0">
              <a:buNone/>
            </a:pP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718549-2A3F-5E32-4C01-914C1241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3771"/>
            <a:ext cx="9144000" cy="454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Spring JPA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C3FD-C9E3-421E-BEE0-EE4FD0ED9934}" type="slidenum">
              <a:rPr lang="en-US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F0419-DE3A-4A1D-89CF-BFED94B1B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471034"/>
            <a:ext cx="4791075" cy="5019675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DBB92F1F-B59A-4BED-A55A-1FC65C231675}"/>
              </a:ext>
            </a:extLst>
          </p:cNvPr>
          <p:cNvSpPr txBox="1">
            <a:spLocks noChangeArrowheads="1"/>
          </p:cNvSpPr>
          <p:nvPr/>
        </p:nvSpPr>
        <p:spPr>
          <a:xfrm>
            <a:off x="102704" y="1353559"/>
            <a:ext cx="4164496" cy="4894841"/>
          </a:xfrm>
          <a:prstGeom prst="rect">
            <a:avLst/>
          </a:prstGeom>
        </p:spPr>
        <p:txBody>
          <a:bodyPr/>
          <a:lstStyle>
            <a:lvl1pPr marL="274638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50863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808038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3pPr>
            <a:lvl4pPr marL="10747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+mn-lt"/>
              </a:defRPr>
            </a:lvl4pPr>
            <a:lvl5pPr marL="13589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5pPr>
            <a:lvl6pPr marL="18161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6pPr>
            <a:lvl7pPr marL="22733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7pPr>
            <a:lvl8pPr marL="27305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8pPr>
            <a:lvl9pPr marL="31877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pPr defTabSz="914400">
              <a:buSzTx/>
              <a:buFontTx/>
            </a:pPr>
            <a:r>
              <a:rPr lang="pt-BR" sz="2400" kern="1200" dirty="0">
                <a:latin typeface="Arial" pitchFamily="34" charset="0"/>
                <a:cs typeface="Arial" pitchFamily="34" charset="0"/>
              </a:rPr>
              <a:t>FILE -&gt;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Import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276225" lvl="1" indent="0" defTabSz="914400">
              <a:buSzTx/>
              <a:buFontTx/>
              <a:buNone/>
            </a:pP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034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TS Branded_v3">
  <a:themeElements>
    <a:clrScheme name="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ou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79CF5E7BC5044E985692AB10B5F456" ma:contentTypeVersion="11" ma:contentTypeDescription="Create a new document." ma:contentTypeScope="" ma:versionID="f97ddb8bec73cc29f05790e5659c7004">
  <xsd:schema xmlns:xsd="http://www.w3.org/2001/XMLSchema" xmlns:xs="http://www.w3.org/2001/XMLSchema" xmlns:p="http://schemas.microsoft.com/office/2006/metadata/properties" xmlns:ns2="805d67a4-0afc-4282-9f53-9df66667f198" xmlns:ns3="4e5fae00-c6c8-4fa6-8a81-4baa538bf2f6" targetNamespace="http://schemas.microsoft.com/office/2006/metadata/properties" ma:root="true" ma:fieldsID="e1df14e0790bc908bc4497eb360d9743" ns2:_="" ns3:_="">
    <xsd:import namespace="805d67a4-0afc-4282-9f53-9df66667f198"/>
    <xsd:import namespace="4e5fae00-c6c8-4fa6-8a81-4baa538bf2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d67a4-0afc-4282-9f53-9df66667f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fae00-c6c8-4fa6-8a81-4baa538bf2f6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d9dccd5-0685-4549-97af-8c2e7e7e3ac3}" ma:internalName="TaxCatchAll" ma:showField="CatchAllData" ma:web="4e5fae00-c6c8-4fa6-8a81-4baa538bf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lcf76f155ced4ddcb4097134ff3c332f xmlns="805d67a4-0afc-4282-9f53-9df66667f198">
      <Terms xmlns="http://schemas.microsoft.com/office/infopath/2007/PartnerControls"/>
    </lcf76f155ced4ddcb4097134ff3c332f>
    <TaxCatchAll xmlns="4e5fae00-c6c8-4fa6-8a81-4baa538bf2f6" xsi:nil="true"/>
  </documentManagement>
</p:properties>
</file>

<file path=customXml/item3.xml><?xml version="1.0" encoding="utf-8"?>
<LongProperties xmlns="http://schemas.microsoft.com/office/2006/metadata/longPropertie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263CCA-985A-4024-A244-FA740C76C2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5d67a4-0afc-4282-9f53-9df66667f198"/>
    <ds:schemaRef ds:uri="4e5fae00-c6c8-4fa6-8a81-4baa538bf2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9BD09B-3566-47F6-94BF-EBE8449440A5}">
  <ds:schemaRefs>
    <ds:schemaRef ds:uri="http://purl.org/dc/elements/1.1/"/>
    <ds:schemaRef ds:uri="http://schemas.microsoft.com/office/2006/metadata/properties"/>
    <ds:schemaRef ds:uri="15bf0c31-73ba-4d22-a784-efeed503e4ad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  <ds:schemaRef ds:uri="805d67a4-0afc-4282-9f53-9df66667f198"/>
    <ds:schemaRef ds:uri="4e5fae00-c6c8-4fa6-8a81-4baa538bf2f6"/>
  </ds:schemaRefs>
</ds:datastoreItem>
</file>

<file path=customXml/itemProps3.xml><?xml version="1.0" encoding="utf-8"?>
<ds:datastoreItem xmlns:ds="http://schemas.openxmlformats.org/officeDocument/2006/customXml" ds:itemID="{81AEBA84-71F7-42A2-95E2-816C6AC50A81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AB35C5FF-C094-4A6D-805E-530AC75DBEB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61304</TotalTime>
  <Words>3820</Words>
  <Application>Microsoft Office PowerPoint</Application>
  <PresentationFormat>On-screen Show (4:3)</PresentationFormat>
  <Paragraphs>776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Arial Unicode MS</vt:lpstr>
      <vt:lpstr>Consolas</vt:lpstr>
      <vt:lpstr>Courier New</vt:lpstr>
      <vt:lpstr>IBMPlexMono,  Courier New</vt:lpstr>
      <vt:lpstr>Inter</vt:lpstr>
      <vt:lpstr>Times New Roman</vt:lpstr>
      <vt:lpstr>Wingdings</vt:lpstr>
      <vt:lpstr>ATS Branded_v3</vt:lpstr>
      <vt:lpstr>soul1</vt:lpstr>
      <vt:lpstr>Practical Application Development with Spring DATA </vt:lpstr>
      <vt:lpstr>PowerPoint Presentation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Spring JPA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Java Application Development with Spring</dc:title>
  <dc:subject>Module 3</dc:subject>
  <dc:creator>sheetal.v.karambe</dc:creator>
  <dc:description>Latest - 23rd May</dc:description>
  <cp:lastModifiedBy>Vieira Ferreira, Júlio</cp:lastModifiedBy>
  <cp:revision>3609</cp:revision>
  <cp:lastPrinted>2000-08-10T20:43:38Z</cp:lastPrinted>
  <dcterms:created xsi:type="dcterms:W3CDTF">2007-02-13T04:42:34Z</dcterms:created>
  <dcterms:modified xsi:type="dcterms:W3CDTF">2025-09-25T14:42:34Z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CheckoutUser">
    <vt:lpwstr>Navabi, Dariush</vt:lpwstr>
  </property>
  <property fmtid="{D5CDD505-2E9C-101B-9397-08002B2CF9AE}" pid="4" name="Order">
    <vt:r8>24516700</vt:r8>
  </property>
  <property fmtid="{D5CDD505-2E9C-101B-9397-08002B2CF9AE}" pid="5" name="CheckoutUser">
    <vt:lpwstr/>
  </property>
  <property fmtid="{D5CDD505-2E9C-101B-9397-08002B2CF9AE}" pid="6" name="ContentTypeId">
    <vt:lpwstr>0x0101002679CF5E7BC5044E985692AB10B5F456</vt:lpwstr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TriggerFlowInfo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ExtendedDescription">
    <vt:lpwstr/>
  </property>
</Properties>
</file>