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25"/>
  </p:notesMasterIdLst>
  <p:handoutMasterIdLst>
    <p:handoutMasterId r:id="rId26"/>
  </p:handoutMasterIdLst>
  <p:sldIdLst>
    <p:sldId id="624" r:id="rId7"/>
    <p:sldId id="640" r:id="rId8"/>
    <p:sldId id="662" r:id="rId9"/>
    <p:sldId id="626" r:id="rId10"/>
    <p:sldId id="667" r:id="rId11"/>
    <p:sldId id="668" r:id="rId12"/>
    <p:sldId id="672" r:id="rId13"/>
    <p:sldId id="666" r:id="rId14"/>
    <p:sldId id="639" r:id="rId15"/>
    <p:sldId id="627" r:id="rId16"/>
    <p:sldId id="637" r:id="rId17"/>
    <p:sldId id="670" r:id="rId18"/>
    <p:sldId id="671" r:id="rId19"/>
    <p:sldId id="669" r:id="rId20"/>
    <p:sldId id="653" r:id="rId21"/>
    <p:sldId id="660" r:id="rId22"/>
    <p:sldId id="641" r:id="rId23"/>
    <p:sldId id="587" r:id="rId24"/>
  </p:sldIdLst>
  <p:sldSz cx="9144000" cy="6858000" type="screen4x3"/>
  <p:notesSz cx="7315200" cy="9601200"/>
  <p:custDataLst>
    <p:tags r:id="rId27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52347" autoAdjust="0"/>
  </p:normalViewPr>
  <p:slideViewPr>
    <p:cSldViewPr>
      <p:cViewPr varScale="1">
        <p:scale>
          <a:sx n="79" d="100"/>
          <a:sy n="79" d="100"/>
        </p:scale>
        <p:origin x="1008" y="27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17718D0-E50D-44FB-B066-B421881ECA25}"/>
    <pc:docChg chg="delSld">
      <pc:chgData name="Vieira Ferreira, Júlio" userId="b0398a4e-5165-4128-b747-904da519835a" providerId="ADAL" clId="{F17718D0-E50D-44FB-B066-B421881ECA25}" dt="2021-07-14T17:05:17.221" v="1" actId="47"/>
      <pc:docMkLst>
        <pc:docMk/>
      </pc:docMkLst>
      <pc:sldChg chg="del">
        <pc:chgData name="Vieira Ferreira, Júlio" userId="b0398a4e-5165-4128-b747-904da519835a" providerId="ADAL" clId="{F17718D0-E50D-44FB-B066-B421881ECA25}" dt="2021-07-14T17:05:16.186" v="0" actId="47"/>
        <pc:sldMkLst>
          <pc:docMk/>
          <pc:sldMk cId="1694578034" sldId="664"/>
        </pc:sldMkLst>
      </pc:sldChg>
      <pc:sldChg chg="del">
        <pc:chgData name="Vieira Ferreira, Júlio" userId="b0398a4e-5165-4128-b747-904da519835a" providerId="ADAL" clId="{F17718D0-E50D-44FB-B066-B421881ECA25}" dt="2021-07-14T17:05:17.221" v="1" actId="47"/>
        <pc:sldMkLst>
          <pc:docMk/>
          <pc:sldMk cId="517532588" sldId="665"/>
        </pc:sldMkLst>
      </pc:sldChg>
    </pc:docChg>
  </pc:docChgLst>
  <pc:docChgLst>
    <pc:chgData name="Vieira Ferreira, Júlio" userId="b0398a4e-5165-4128-b747-904da519835a" providerId="ADAL" clId="{A5146B61-BEB7-4309-A0DC-A628A09958DE}"/>
    <pc:docChg chg="undo custSel addSld delSld modSld sldOrd">
      <pc:chgData name="Vieira Ferreira, Júlio" userId="b0398a4e-5165-4128-b747-904da519835a" providerId="ADAL" clId="{A5146B61-BEB7-4309-A0DC-A628A09958DE}" dt="2021-06-28T19:32:50.326" v="118" actId="20577"/>
      <pc:docMkLst>
        <pc:docMk/>
      </pc:docMkLst>
      <pc:sldChg chg="addSp delSp modSp mod">
        <pc:chgData name="Vieira Ferreira, Júlio" userId="b0398a4e-5165-4128-b747-904da519835a" providerId="ADAL" clId="{A5146B61-BEB7-4309-A0DC-A628A09958DE}" dt="2021-06-19T17:12:19.454" v="59" actId="14100"/>
        <pc:sldMkLst>
          <pc:docMk/>
          <pc:sldMk cId="391996477" sldId="626"/>
        </pc:sldMkLst>
        <pc:spChg chg="mod">
          <ac:chgData name="Vieira Ferreira, Júlio" userId="b0398a4e-5165-4128-b747-904da519835a" providerId="ADAL" clId="{A5146B61-BEB7-4309-A0DC-A628A09958DE}" dt="2021-06-19T17:12:19.454" v="59" actId="14100"/>
          <ac:spMkLst>
            <pc:docMk/>
            <pc:sldMk cId="391996477" sldId="626"/>
            <ac:spMk id="8" creationId="{2EB50106-6296-4BEE-A7D6-8B679438D54E}"/>
          </ac:spMkLst>
        </pc:spChg>
        <pc:picChg chg="add del mod">
          <ac:chgData name="Vieira Ferreira, Júlio" userId="b0398a4e-5165-4128-b747-904da519835a" providerId="ADAL" clId="{A5146B61-BEB7-4309-A0DC-A628A09958DE}" dt="2021-06-19T17:11:44.916" v="28" actId="478"/>
          <ac:picMkLst>
            <pc:docMk/>
            <pc:sldMk cId="391996477" sldId="626"/>
            <ac:picMk id="2" creationId="{45DC40B7-F5B2-4679-9999-79513849B433}"/>
          </ac:picMkLst>
        </pc:picChg>
        <pc:picChg chg="del">
          <ac:chgData name="Vieira Ferreira, Júlio" userId="b0398a4e-5165-4128-b747-904da519835a" providerId="ADAL" clId="{A5146B61-BEB7-4309-A0DC-A628A09958DE}" dt="2021-06-19T17:05:43.084" v="3" actId="478"/>
          <ac:picMkLst>
            <pc:docMk/>
            <pc:sldMk cId="391996477" sldId="626"/>
            <ac:picMk id="3" creationId="{691E737D-075F-4443-B769-C487A93AA717}"/>
          </ac:picMkLst>
        </pc:picChg>
        <pc:picChg chg="add mod">
          <ac:chgData name="Vieira Ferreira, Júlio" userId="b0398a4e-5165-4128-b747-904da519835a" providerId="ADAL" clId="{A5146B61-BEB7-4309-A0DC-A628A09958DE}" dt="2021-06-19T17:11:52.609" v="31" actId="1076"/>
          <ac:picMkLst>
            <pc:docMk/>
            <pc:sldMk cId="391996477" sldId="626"/>
            <ac:picMk id="4" creationId="{7E350DED-7460-4466-950F-CF202E9446D3}"/>
          </ac:picMkLst>
        </pc:picChg>
        <pc:picChg chg="del">
          <ac:chgData name="Vieira Ferreira, Júlio" userId="b0398a4e-5165-4128-b747-904da519835a" providerId="ADAL" clId="{A5146B61-BEB7-4309-A0DC-A628A09958DE}" dt="2021-06-19T17:05:44.725" v="4" actId="478"/>
          <ac:picMkLst>
            <pc:docMk/>
            <pc:sldMk cId="391996477" sldId="626"/>
            <ac:picMk id="5" creationId="{70660E08-0C2E-43BC-8AEC-B3A7092F4062}"/>
          </ac:picMkLst>
        </pc:picChg>
      </pc:sldChg>
      <pc:sldChg chg="modNotesTx">
        <pc:chgData name="Vieira Ferreira, Júlio" userId="b0398a4e-5165-4128-b747-904da519835a" providerId="ADAL" clId="{A5146B61-BEB7-4309-A0DC-A628A09958DE}" dt="2021-06-28T19:32:50.326" v="118" actId="20577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A5146B61-BEB7-4309-A0DC-A628A09958DE}" dt="2021-06-19T17:40:59.806" v="114" actId="1076"/>
        <pc:sldMkLst>
          <pc:docMk/>
          <pc:sldMk cId="1628545094" sldId="637"/>
        </pc:sldMkLst>
        <pc:spChg chg="mod">
          <ac:chgData name="Vieira Ferreira, Júlio" userId="b0398a4e-5165-4128-b747-904da519835a" providerId="ADAL" clId="{A5146B61-BEB7-4309-A0DC-A628A09958DE}" dt="2021-06-19T17:25:26.255" v="70" actId="20577"/>
          <ac:spMkLst>
            <pc:docMk/>
            <pc:sldMk cId="1628545094" sldId="637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A5146B61-BEB7-4309-A0DC-A628A09958DE}" dt="2021-06-19T17:39:37.561" v="102" actId="478"/>
          <ac:picMkLst>
            <pc:docMk/>
            <pc:sldMk cId="1628545094" sldId="637"/>
            <ac:picMk id="2" creationId="{B0CDB414-41BC-4951-880A-22AA2980748B}"/>
          </ac:picMkLst>
        </pc:picChg>
        <pc:picChg chg="del">
          <ac:chgData name="Vieira Ferreira, Júlio" userId="b0398a4e-5165-4128-b747-904da519835a" providerId="ADAL" clId="{A5146B61-BEB7-4309-A0DC-A628A09958DE}" dt="2021-06-19T17:36:51.892" v="96" actId="478"/>
          <ac:picMkLst>
            <pc:docMk/>
            <pc:sldMk cId="1628545094" sldId="637"/>
            <ac:picMk id="3" creationId="{12697879-BBB2-405B-91F4-90B1E864B50A}"/>
          </ac:picMkLst>
        </pc:picChg>
        <pc:picChg chg="add mod">
          <ac:chgData name="Vieira Ferreira, Júlio" userId="b0398a4e-5165-4128-b747-904da519835a" providerId="ADAL" clId="{A5146B61-BEB7-4309-A0DC-A628A09958DE}" dt="2021-06-19T17:40:59.806" v="114" actId="1076"/>
          <ac:picMkLst>
            <pc:docMk/>
            <pc:sldMk cId="1628545094" sldId="637"/>
            <ac:picMk id="4" creationId="{2B8596EC-95C5-4A7A-8E81-EB760A7E440C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49.105" v="112" actId="1076"/>
        <pc:sldMkLst>
          <pc:docMk/>
          <pc:sldMk cId="1205079706" sldId="651"/>
        </pc:sldMkLst>
        <pc:picChg chg="add mod">
          <ac:chgData name="Vieira Ferreira, Júlio" userId="b0398a4e-5165-4128-b747-904da519835a" providerId="ADAL" clId="{A5146B61-BEB7-4309-A0DC-A628A09958DE}" dt="2021-06-19T17:40:49.105" v="112" actId="1076"/>
          <ac:picMkLst>
            <pc:docMk/>
            <pc:sldMk cId="1205079706" sldId="651"/>
            <ac:picMk id="2" creationId="{97F811B5-29D3-4A1F-87BC-230708C0BDD1}"/>
          </ac:picMkLst>
        </pc:picChg>
        <pc:picChg chg="del">
          <ac:chgData name="Vieira Ferreira, Júlio" userId="b0398a4e-5165-4128-b747-904da519835a" providerId="ADAL" clId="{A5146B61-BEB7-4309-A0DC-A628A09958DE}" dt="2021-06-19T17:40:12.565" v="105" actId="478"/>
          <ac:picMkLst>
            <pc:docMk/>
            <pc:sldMk cId="1205079706" sldId="651"/>
            <ac:picMk id="7" creationId="{0BC07F10-A8EA-43D7-B2E1-BBC7499A8206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44.912" v="111" actId="1076"/>
        <pc:sldMkLst>
          <pc:docMk/>
          <pc:sldMk cId="3347430699" sldId="652"/>
        </pc:sldMkLst>
        <pc:picChg chg="add mod">
          <ac:chgData name="Vieira Ferreira, Júlio" userId="b0398a4e-5165-4128-b747-904da519835a" providerId="ADAL" clId="{A5146B61-BEB7-4309-A0DC-A628A09958DE}" dt="2021-06-19T17:40:44.912" v="111" actId="1076"/>
          <ac:picMkLst>
            <pc:docMk/>
            <pc:sldMk cId="3347430699" sldId="652"/>
            <ac:picMk id="2" creationId="{43F681A6-1BC9-4548-AF13-D41F4DCCDF37}"/>
          </ac:picMkLst>
        </pc:picChg>
        <pc:picChg chg="del">
          <ac:chgData name="Vieira Ferreira, Júlio" userId="b0398a4e-5165-4128-b747-904da519835a" providerId="ADAL" clId="{A5146B61-BEB7-4309-A0DC-A628A09958DE}" dt="2021-06-19T17:40:38.893" v="108" actId="478"/>
          <ac:picMkLst>
            <pc:docMk/>
            <pc:sldMk cId="3347430699" sldId="652"/>
            <ac:picMk id="7" creationId="{EBE17D7B-89EC-47DC-AA91-424D0F9C683A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51.916" v="113" actId="1076"/>
        <pc:sldMkLst>
          <pc:docMk/>
          <pc:sldMk cId="2056212490" sldId="653"/>
        </pc:sldMkLst>
        <pc:picChg chg="add mod">
          <ac:chgData name="Vieira Ferreira, Júlio" userId="b0398a4e-5165-4128-b747-904da519835a" providerId="ADAL" clId="{A5146B61-BEB7-4309-A0DC-A628A09958DE}" dt="2021-06-19T17:40:51.916" v="113" actId="1076"/>
          <ac:picMkLst>
            <pc:docMk/>
            <pc:sldMk cId="2056212490" sldId="653"/>
            <ac:picMk id="2" creationId="{BAD702F0-B027-49E5-BAF0-46C2EE12F258}"/>
          </ac:picMkLst>
        </pc:picChg>
        <pc:picChg chg="del">
          <ac:chgData name="Vieira Ferreira, Júlio" userId="b0398a4e-5165-4128-b747-904da519835a" providerId="ADAL" clId="{A5146B61-BEB7-4309-A0DC-A628A09958DE}" dt="2021-06-19T17:37:10.773" v="99" actId="478"/>
          <ac:picMkLst>
            <pc:docMk/>
            <pc:sldMk cId="2056212490" sldId="653"/>
            <ac:picMk id="8" creationId="{729DB6F2-20A5-4C1B-B6F7-3E30AF51441C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1:08.450" v="115" actId="1076"/>
        <pc:sldMkLst>
          <pc:docMk/>
          <pc:sldMk cId="178134095" sldId="656"/>
        </pc:sldMkLst>
        <pc:picChg chg="add del mod">
          <ac:chgData name="Vieira Ferreira, Júlio" userId="b0398a4e-5165-4128-b747-904da519835a" providerId="ADAL" clId="{A5146B61-BEB7-4309-A0DC-A628A09958DE}" dt="2021-06-19T17:32:44.375" v="86" actId="21"/>
          <ac:picMkLst>
            <pc:docMk/>
            <pc:sldMk cId="178134095" sldId="656"/>
            <ac:picMk id="2" creationId="{97E41FB2-DDFE-40C8-A282-C31BAFBE9301}"/>
          </ac:picMkLst>
        </pc:picChg>
        <pc:picChg chg="add del mod">
          <ac:chgData name="Vieira Ferreira, Júlio" userId="b0398a4e-5165-4128-b747-904da519835a" providerId="ADAL" clId="{A5146B61-BEB7-4309-A0DC-A628A09958DE}" dt="2021-06-19T17:32:34.160" v="81"/>
          <ac:picMkLst>
            <pc:docMk/>
            <pc:sldMk cId="178134095" sldId="656"/>
            <ac:picMk id="3" creationId="{7C6CB923-5644-4182-890F-FFA6E2082B1E}"/>
          </ac:picMkLst>
        </pc:picChg>
        <pc:picChg chg="add mod">
          <ac:chgData name="Vieira Ferreira, Júlio" userId="b0398a4e-5165-4128-b747-904da519835a" providerId="ADAL" clId="{A5146B61-BEB7-4309-A0DC-A628A09958DE}" dt="2021-06-19T17:41:08.450" v="115" actId="1076"/>
          <ac:picMkLst>
            <pc:docMk/>
            <pc:sldMk cId="178134095" sldId="656"/>
            <ac:picMk id="4" creationId="{419A9331-9017-473B-8B18-035DD67CE5D4}"/>
          </ac:picMkLst>
        </pc:picChg>
        <pc:picChg chg="del">
          <ac:chgData name="Vieira Ferreira, Júlio" userId="b0398a4e-5165-4128-b747-904da519835a" providerId="ADAL" clId="{A5146B61-BEB7-4309-A0DC-A628A09958DE}" dt="2021-06-19T17:31:52.288" v="74" actId="478"/>
          <ac:picMkLst>
            <pc:docMk/>
            <pc:sldMk cId="178134095" sldId="656"/>
            <ac:picMk id="7" creationId="{EBE17D7B-89EC-47DC-AA91-424D0F9C683A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31:10.314" v="73" actId="1076"/>
        <pc:sldMkLst>
          <pc:docMk/>
          <pc:sldMk cId="4270576426" sldId="661"/>
        </pc:sldMkLst>
        <pc:picChg chg="del">
          <ac:chgData name="Vieira Ferreira, Júlio" userId="b0398a4e-5165-4128-b747-904da519835a" providerId="ADAL" clId="{A5146B61-BEB7-4309-A0DC-A628A09958DE}" dt="2021-06-19T17:30:45.707" v="71" actId="478"/>
          <ac:picMkLst>
            <pc:docMk/>
            <pc:sldMk cId="4270576426" sldId="661"/>
            <ac:picMk id="2" creationId="{DC33B466-8F23-4CAC-8D95-E5DF976374A3}"/>
          </ac:picMkLst>
        </pc:picChg>
        <pc:picChg chg="add mod">
          <ac:chgData name="Vieira Ferreira, Júlio" userId="b0398a4e-5165-4128-b747-904da519835a" providerId="ADAL" clId="{A5146B61-BEB7-4309-A0DC-A628A09958DE}" dt="2021-06-19T17:31:10.314" v="73" actId="1076"/>
          <ac:picMkLst>
            <pc:docMk/>
            <pc:sldMk cId="4270576426" sldId="661"/>
            <ac:picMk id="3" creationId="{977450AD-F53A-47E1-8D59-D36F311D5F63}"/>
          </ac:picMkLst>
        </pc:picChg>
      </pc:sldChg>
      <pc:sldChg chg="ord">
        <pc:chgData name="Vieira Ferreira, Júlio" userId="b0398a4e-5165-4128-b747-904da519835a" providerId="ADAL" clId="{A5146B61-BEB7-4309-A0DC-A628A09958DE}" dt="2021-06-19T16:42:09.361" v="1"/>
        <pc:sldMkLst>
          <pc:docMk/>
          <pc:sldMk cId="1410064784" sldId="662"/>
        </pc:sldMkLst>
      </pc:sldChg>
      <pc:sldChg chg="addSp delSp modSp add mod">
        <pc:chgData name="Vieira Ferreira, Júlio" userId="b0398a4e-5165-4128-b747-904da519835a" providerId="ADAL" clId="{A5146B61-BEB7-4309-A0DC-A628A09958DE}" dt="2021-06-19T17:35:22.754" v="94" actId="14100"/>
        <pc:sldMkLst>
          <pc:docMk/>
          <pc:sldMk cId="1692865295" sldId="666"/>
        </pc:sldMkLst>
        <pc:picChg chg="add del mod">
          <ac:chgData name="Vieira Ferreira, Júlio" userId="b0398a4e-5165-4128-b747-904da519835a" providerId="ADAL" clId="{A5146B61-BEB7-4309-A0DC-A628A09958DE}" dt="2021-06-19T17:34:05.136" v="87" actId="478"/>
          <ac:picMkLst>
            <pc:docMk/>
            <pc:sldMk cId="1692865295" sldId="666"/>
            <ac:picMk id="2" creationId="{B903B2BB-BEC9-4111-8B38-0A6BF77B52ED}"/>
          </ac:picMkLst>
        </pc:picChg>
        <pc:picChg chg="add del mod">
          <ac:chgData name="Vieira Ferreira, Júlio" userId="b0398a4e-5165-4128-b747-904da519835a" providerId="ADAL" clId="{A5146B61-BEB7-4309-A0DC-A628A09958DE}" dt="2021-06-19T17:35:14.740" v="91" actId="478"/>
          <ac:picMkLst>
            <pc:docMk/>
            <pc:sldMk cId="1692865295" sldId="666"/>
            <ac:picMk id="4" creationId="{73465677-BDC6-4983-B822-EC86B808A86A}"/>
          </ac:picMkLst>
        </pc:picChg>
        <pc:picChg chg="del">
          <ac:chgData name="Vieira Ferreira, Júlio" userId="b0398a4e-5165-4128-b747-904da519835a" providerId="ADAL" clId="{A5146B61-BEB7-4309-A0DC-A628A09958DE}" dt="2021-06-19T17:21:10.040" v="61" actId="478"/>
          <ac:picMkLst>
            <pc:docMk/>
            <pc:sldMk cId="1692865295" sldId="666"/>
            <ac:picMk id="5" creationId="{70660E08-0C2E-43BC-8AEC-B3A7092F4062}"/>
          </ac:picMkLst>
        </pc:picChg>
        <pc:picChg chg="add mod">
          <ac:chgData name="Vieira Ferreira, Júlio" userId="b0398a4e-5165-4128-b747-904da519835a" providerId="ADAL" clId="{A5146B61-BEB7-4309-A0DC-A628A09958DE}" dt="2021-06-19T17:35:22.754" v="94" actId="14100"/>
          <ac:picMkLst>
            <pc:docMk/>
            <pc:sldMk cId="1692865295" sldId="666"/>
            <ac:picMk id="6" creationId="{0B449263-036B-4BAD-B1A8-99915FD6A654}"/>
          </ac:picMkLst>
        </pc:picChg>
      </pc:sldChg>
      <pc:sldChg chg="add del">
        <pc:chgData name="Vieira Ferreira, Júlio" userId="b0398a4e-5165-4128-b747-904da519835a" providerId="ADAL" clId="{A5146B61-BEB7-4309-A0DC-A628A09958DE}" dt="2021-06-19T17:35:55.727" v="95" actId="47"/>
        <pc:sldMkLst>
          <pc:docMk/>
          <pc:sldMk cId="4174397877" sldId="667"/>
        </pc:sldMkLst>
      </pc:sldChg>
    </pc:docChg>
  </pc:docChgLst>
  <pc:docChgLst>
    <pc:chgData name="Vieira Ferreira, Júlio" userId="b0398a4e-5165-4128-b747-904da519835a" providerId="ADAL" clId="{B728F0C0-DAB7-4E96-8B14-B597E0676F6D}"/>
    <pc:docChg chg="custSel addSld modSld sldOrd">
      <pc:chgData name="Vieira Ferreira, Júlio" userId="b0398a4e-5165-4128-b747-904da519835a" providerId="ADAL" clId="{B728F0C0-DAB7-4E96-8B14-B597E0676F6D}" dt="2021-06-01T11:52:46.586" v="187" actId="6549"/>
      <pc:docMkLst>
        <pc:docMk/>
      </pc:docMkLst>
      <pc:sldChg chg="modSp mod">
        <pc:chgData name="Vieira Ferreira, Júlio" userId="b0398a4e-5165-4128-b747-904da519835a" providerId="ADAL" clId="{B728F0C0-DAB7-4E96-8B14-B597E0676F6D}" dt="2021-06-01T11:27:40.348" v="185" actId="20577"/>
        <pc:sldMkLst>
          <pc:docMk/>
          <pc:sldMk cId="3059369118" sldId="257"/>
        </pc:sldMkLst>
        <pc:spChg chg="mod">
          <ac:chgData name="Vieira Ferreira, Júlio" userId="b0398a4e-5165-4128-b747-904da519835a" providerId="ADAL" clId="{B728F0C0-DAB7-4E96-8B14-B597E0676F6D}" dt="2021-06-01T11:27:40.348" v="185" actId="20577"/>
          <ac:spMkLst>
            <pc:docMk/>
            <pc:sldMk cId="3059369118" sldId="257"/>
            <ac:spMk id="14342" creationId="{00000000-0000-0000-0000-000000000000}"/>
          </ac:spMkLst>
        </pc:spChg>
      </pc:sldChg>
      <pc:sldChg chg="modNotesTx">
        <pc:chgData name="Vieira Ferreira, Júlio" userId="b0398a4e-5165-4128-b747-904da519835a" providerId="ADAL" clId="{B728F0C0-DAB7-4E96-8B14-B597E0676F6D}" dt="2021-06-01T11:52:46.586" v="187" actId="6549"/>
        <pc:sldMkLst>
          <pc:docMk/>
          <pc:sldMk cId="1312899334" sldId="627"/>
        </pc:sldMkLst>
      </pc:sldChg>
      <pc:sldChg chg="addSp delSp modSp add mod ord">
        <pc:chgData name="Vieira Ferreira, Júlio" userId="b0398a4e-5165-4128-b747-904da519835a" providerId="ADAL" clId="{B728F0C0-DAB7-4E96-8B14-B597E0676F6D}" dt="2021-05-17T13:03:55.444" v="170" actId="1076"/>
        <pc:sldMkLst>
          <pc:docMk/>
          <pc:sldMk cId="1656227321" sldId="663"/>
        </pc:sldMkLst>
        <pc:spChg chg="add mod">
          <ac:chgData name="Vieira Ferreira, Júlio" userId="b0398a4e-5165-4128-b747-904da519835a" providerId="ADAL" clId="{B728F0C0-DAB7-4E96-8B14-B597E0676F6D}" dt="2021-05-17T13:03:49.689" v="169" actId="20577"/>
          <ac:spMkLst>
            <pc:docMk/>
            <pc:sldMk cId="1656227321" sldId="663"/>
            <ac:spMk id="7" creationId="{78FE5241-8020-4564-987E-66C5F0E009D7}"/>
          </ac:spMkLst>
        </pc:spChg>
        <pc:spChg chg="mod">
          <ac:chgData name="Vieira Ferreira, Júlio" userId="b0398a4e-5165-4128-b747-904da519835a" providerId="ADAL" clId="{B728F0C0-DAB7-4E96-8B14-B597E0676F6D}" dt="2021-05-16T17:17:51.909" v="11" actId="20577"/>
          <ac:spMkLst>
            <pc:docMk/>
            <pc:sldMk cId="1656227321" sldId="663"/>
            <ac:spMk id="8" creationId="{2EB50106-6296-4BEE-A7D6-8B679438D54E}"/>
          </ac:spMkLst>
        </pc:spChg>
        <pc:picChg chg="del">
          <ac:chgData name="Vieira Ferreira, Júlio" userId="b0398a4e-5165-4128-b747-904da519835a" providerId="ADAL" clId="{B728F0C0-DAB7-4E96-8B14-B597E0676F6D}" dt="2021-05-16T17:17:42.822" v="1" actId="478"/>
          <ac:picMkLst>
            <pc:docMk/>
            <pc:sldMk cId="1656227321" sldId="663"/>
            <ac:picMk id="2" creationId="{57264827-E023-47CE-9597-17ADE818D47B}"/>
          </ac:picMkLst>
        </pc:picChg>
        <pc:picChg chg="add mod">
          <ac:chgData name="Vieira Ferreira, Júlio" userId="b0398a4e-5165-4128-b747-904da519835a" providerId="ADAL" clId="{B728F0C0-DAB7-4E96-8B14-B597E0676F6D}" dt="2021-05-17T13:03:55.444" v="170" actId="1076"/>
          <ac:picMkLst>
            <pc:docMk/>
            <pc:sldMk cId="1656227321" sldId="663"/>
            <ac:picMk id="3" creationId="{79EC11BC-13B8-4C6F-81EB-7B8BEE8C6BCE}"/>
          </ac:picMkLst>
        </pc:picChg>
      </pc:sldChg>
      <pc:sldChg chg="delSp modSp add mod modNotesTx">
        <pc:chgData name="Vieira Ferreira, Júlio" userId="b0398a4e-5165-4128-b747-904da519835a" providerId="ADAL" clId="{B728F0C0-DAB7-4E96-8B14-B597E0676F6D}" dt="2021-05-16T17:33:21.722" v="146" actId="20577"/>
        <pc:sldMkLst>
          <pc:docMk/>
          <pc:sldMk cId="1694578034" sldId="664"/>
        </pc:sldMkLst>
        <pc:spChg chg="mod">
          <ac:chgData name="Vieira Ferreira, Júlio" userId="b0398a4e-5165-4128-b747-904da519835a" providerId="ADAL" clId="{B728F0C0-DAB7-4E96-8B14-B597E0676F6D}" dt="2021-05-16T17:33:21.722" v="146" actId="20577"/>
          <ac:spMkLst>
            <pc:docMk/>
            <pc:sldMk cId="1694578034" sldId="664"/>
            <ac:spMk id="3" creationId="{C1E71E98-E668-4F2B-90A1-9DF1CB58173D}"/>
          </ac:spMkLst>
        </pc:spChg>
        <pc:spChg chg="del mod">
          <ac:chgData name="Vieira Ferreira, Júlio" userId="b0398a4e-5165-4128-b747-904da519835a" providerId="ADAL" clId="{B728F0C0-DAB7-4E96-8B14-B597E0676F6D}" dt="2021-05-16T17:27:59.223" v="73"/>
          <ac:spMkLst>
            <pc:docMk/>
            <pc:sldMk cId="1694578034" sldId="664"/>
            <ac:spMk id="7" creationId="{2626E973-F4EB-44CD-9AAF-80A2960FB20F}"/>
          </ac:spMkLst>
        </pc:spChg>
      </pc:sldChg>
      <pc:sldChg chg="modSp add mod">
        <pc:chgData name="Vieira Ferreira, Júlio" userId="b0398a4e-5165-4128-b747-904da519835a" providerId="ADAL" clId="{B728F0C0-DAB7-4E96-8B14-B597E0676F6D}" dt="2021-05-16T17:35:14.770" v="167" actId="20577"/>
        <pc:sldMkLst>
          <pc:docMk/>
          <pc:sldMk cId="517532588" sldId="665"/>
        </pc:sldMkLst>
        <pc:spChg chg="mod">
          <ac:chgData name="Vieira Ferreira, Júlio" userId="b0398a4e-5165-4128-b747-904da519835a" providerId="ADAL" clId="{B728F0C0-DAB7-4E96-8B14-B597E0676F6D}" dt="2021-05-16T17:35:14.770" v="167" actId="20577"/>
          <ac:spMkLst>
            <pc:docMk/>
            <pc:sldMk cId="517532588" sldId="665"/>
            <ac:spMk id="3" creationId="{C1E71E98-E668-4F2B-90A1-9DF1CB58173D}"/>
          </ac:spMkLst>
        </pc:spChg>
      </pc:sldChg>
    </pc:docChg>
  </pc:docChgLst>
  <pc:docChgLst>
    <pc:chgData name="Vieira Ferreira, Júlio" userId="b0398a4e-5165-4128-b747-904da519835a" providerId="ADAL" clId="{9131F396-B620-44F5-8D3C-79B62E403E34}"/>
    <pc:docChg chg="custSel addSld modSld">
      <pc:chgData name="Vieira Ferreira, Júlio" userId="b0398a4e-5165-4128-b747-904da519835a" providerId="ADAL" clId="{9131F396-B620-44F5-8D3C-79B62E403E34}" dt="2022-05-30T20:41:55.805" v="24" actId="1036"/>
      <pc:docMkLst>
        <pc:docMk/>
      </pc:docMkLst>
      <pc:sldChg chg="addSp delSp modSp add mod">
        <pc:chgData name="Vieira Ferreira, Júlio" userId="b0398a4e-5165-4128-b747-904da519835a" providerId="ADAL" clId="{9131F396-B620-44F5-8D3C-79B62E403E34}" dt="2022-05-30T20:41:55.805" v="24" actId="1036"/>
        <pc:sldMkLst>
          <pc:docMk/>
          <pc:sldMk cId="1616455145" sldId="667"/>
        </pc:sldMkLst>
        <pc:spChg chg="del">
          <ac:chgData name="Vieira Ferreira, Júlio" userId="b0398a4e-5165-4128-b747-904da519835a" providerId="ADAL" clId="{9131F396-B620-44F5-8D3C-79B62E403E34}" dt="2022-05-30T20:39:08.110" v="2" actId="478"/>
          <ac:spMkLst>
            <pc:docMk/>
            <pc:sldMk cId="1616455145" sldId="667"/>
            <ac:spMk id="7" creationId="{78FE5241-8020-4564-987E-66C5F0E009D7}"/>
          </ac:spMkLst>
        </pc:spChg>
        <pc:picChg chg="del">
          <ac:chgData name="Vieira Ferreira, Júlio" userId="b0398a4e-5165-4128-b747-904da519835a" providerId="ADAL" clId="{9131F396-B620-44F5-8D3C-79B62E403E34}" dt="2022-05-30T20:39:05.620" v="1" actId="478"/>
          <ac:picMkLst>
            <pc:docMk/>
            <pc:sldMk cId="1616455145" sldId="667"/>
            <ac:picMk id="3" creationId="{79EC11BC-13B8-4C6F-81EB-7B8BEE8C6BCE}"/>
          </ac:picMkLst>
        </pc:picChg>
        <pc:picChg chg="add mod ord">
          <ac:chgData name="Vieira Ferreira, Júlio" userId="b0398a4e-5165-4128-b747-904da519835a" providerId="ADAL" clId="{9131F396-B620-44F5-8D3C-79B62E403E34}" dt="2022-05-30T20:41:55.805" v="24" actId="1036"/>
          <ac:picMkLst>
            <pc:docMk/>
            <pc:sldMk cId="1616455145" sldId="667"/>
            <ac:picMk id="4" creationId="{44BA5E5B-05D0-47AE-B95F-0EB4BD3363BD}"/>
          </ac:picMkLst>
        </pc:picChg>
        <pc:picChg chg="add del mod">
          <ac:chgData name="Vieira Ferreira, Júlio" userId="b0398a4e-5165-4128-b747-904da519835a" providerId="ADAL" clId="{9131F396-B620-44F5-8D3C-79B62E403E34}" dt="2022-05-30T20:41:17.945" v="15" actId="478"/>
          <ac:picMkLst>
            <pc:docMk/>
            <pc:sldMk cId="1616455145" sldId="667"/>
            <ac:picMk id="6" creationId="{8FE9C33F-9940-4B44-99DE-7817555C8671}"/>
          </ac:picMkLst>
        </pc:picChg>
        <pc:picChg chg="add mod">
          <ac:chgData name="Vieira Ferreira, Júlio" userId="b0398a4e-5165-4128-b747-904da519835a" providerId="ADAL" clId="{9131F396-B620-44F5-8D3C-79B62E403E34}" dt="2022-05-30T20:41:24.031" v="17" actId="1076"/>
          <ac:picMkLst>
            <pc:docMk/>
            <pc:sldMk cId="1616455145" sldId="667"/>
            <ac:picMk id="10" creationId="{13195B47-8EE6-455E-89B9-07F4AF0F5169}"/>
          </ac:picMkLst>
        </pc:picChg>
      </pc:sldChg>
    </pc:docChg>
  </pc:docChgLst>
  <pc:docChgLst>
    <pc:chgData name="Vieira Ferreira, Júlio" userId="b0398a4e-5165-4128-b747-904da519835a" providerId="ADAL" clId="{EF7FD699-F8EC-46D9-95E0-F63D25AA7752}"/>
    <pc:docChg chg="modSld">
      <pc:chgData name="Vieira Ferreira, Júlio" userId="b0398a4e-5165-4128-b747-904da519835a" providerId="ADAL" clId="{EF7FD699-F8EC-46D9-95E0-F63D25AA7752}" dt="2023-05-22T23:34:28.951" v="2" actId="20577"/>
      <pc:docMkLst>
        <pc:docMk/>
      </pc:docMkLst>
      <pc:sldChg chg="modSp mod">
        <pc:chgData name="Vieira Ferreira, Júlio" userId="b0398a4e-5165-4128-b747-904da519835a" providerId="ADAL" clId="{EF7FD699-F8EC-46D9-95E0-F63D25AA7752}" dt="2023-05-22T21:11:29.754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F7FD699-F8EC-46D9-95E0-F63D25AA7752}" dt="2023-05-22T21:11:29.754" v="1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modSp mod">
        <pc:chgData name="Vieira Ferreira, Júlio" userId="b0398a4e-5165-4128-b747-904da519835a" providerId="ADAL" clId="{EF7FD699-F8EC-46D9-95E0-F63D25AA7752}" dt="2023-05-22T23:34:28.951" v="2" actId="20577"/>
        <pc:sldMkLst>
          <pc:docMk/>
          <pc:sldMk cId="1656227321" sldId="663"/>
        </pc:sldMkLst>
        <pc:spChg chg="mod">
          <ac:chgData name="Vieira Ferreira, Júlio" userId="b0398a4e-5165-4128-b747-904da519835a" providerId="ADAL" clId="{EF7FD699-F8EC-46D9-95E0-F63D25AA7752}" dt="2023-05-22T23:34:28.951" v="2" actId="20577"/>
          <ac:spMkLst>
            <pc:docMk/>
            <pc:sldMk cId="1656227321" sldId="663"/>
            <ac:spMk id="8" creationId="{2EB50106-6296-4BEE-A7D6-8B679438D54E}"/>
          </ac:spMkLst>
        </pc:spChg>
      </pc:sldChg>
    </pc:docChg>
  </pc:docChgLst>
  <pc:docChgLst>
    <pc:chgData name="Vieira Ferreira, Júlio" userId="b0398a4e-5165-4128-b747-904da519835a" providerId="ADAL" clId="{E09A4ED3-8411-4FFB-9DC4-FC4F29323551}"/>
    <pc:docChg chg="modSld">
      <pc:chgData name="Vieira Ferreira, Júlio" userId="b0398a4e-5165-4128-b747-904da519835a" providerId="ADAL" clId="{E09A4ED3-8411-4FFB-9DC4-FC4F29323551}" dt="2023-08-23T12:32:07.286" v="3" actId="20577"/>
      <pc:docMkLst>
        <pc:docMk/>
      </pc:docMkLst>
      <pc:sldChg chg="modSp mod">
        <pc:chgData name="Vieira Ferreira, Júlio" userId="b0398a4e-5165-4128-b747-904da519835a" providerId="ADAL" clId="{E09A4ED3-8411-4FFB-9DC4-FC4F29323551}" dt="2023-08-23T12:32:07.286" v="3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09A4ED3-8411-4FFB-9DC4-FC4F29323551}" dt="2023-08-23T12:32:07.286" v="3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abrir uma aplicação juntamente com os alunos;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spring.application.name=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genaisdk</a:t>
            </a: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b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spring.ai.google.genai.api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-key=${GEMINI_API_KEY}</a:t>
            </a:r>
          </a:p>
          <a:p>
            <a:b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spring.ai.google.genai.chat.options.model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=gemini-2.5-pro</a:t>
            </a:r>
          </a:p>
          <a:p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spring.ai.google.genai.chat.options.temperature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=0.5</a:t>
            </a:r>
          </a:p>
          <a:p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spring.ai.google.genai.chat.options.top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-k=20</a:t>
            </a:r>
          </a:p>
          <a:p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spring.ai.google.genai.chat.options.top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-p=0.9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D75E4-31A4-2428-9F30-7E28A01C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EF6451F-1C1E-9C04-A66E-42D6C3D1D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841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153A-F93E-F9B7-5288-E62654EB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10FE1DA-5620-FA84-9101-F3F2BF63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0920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A0CF-05E9-086C-0EE4-BB087CD8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99A00AB-948B-542B-D9A4-B9C378B34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StudentApplication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StudentApplication.class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7261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package acc.br.GenAi.controller;</a:t>
            </a:r>
          </a:p>
          <a:p>
            <a:endParaRPr lang="pt-BR" dirty="0"/>
          </a:p>
          <a:p>
            <a:r>
              <a:rPr lang="pt-BR" dirty="0"/>
              <a:t>import org.springframework.ai.chat.client.ChatClient;</a:t>
            </a:r>
          </a:p>
          <a:p>
            <a:r>
              <a:rPr lang="pt-BR" dirty="0"/>
              <a:t>import org.springframework.ai.chat.model.ChatResponse;</a:t>
            </a:r>
          </a:p>
          <a:p>
            <a:r>
              <a:rPr lang="pt-BR" dirty="0"/>
              <a:t>import org.springframework.web.bind.annotation.GetMapping;</a:t>
            </a:r>
          </a:p>
          <a:p>
            <a:r>
              <a:rPr lang="pt-BR" dirty="0"/>
              <a:t>import org.springframework.web.bind.annotation.RestController;</a:t>
            </a:r>
          </a:p>
          <a:p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/>
              <a:t>public class ChatController {</a:t>
            </a:r>
          </a:p>
          <a:p>
            <a:endParaRPr lang="pt-BR" dirty="0"/>
          </a:p>
          <a:p>
            <a:r>
              <a:rPr lang="pt-BR" dirty="0"/>
              <a:t>	private final ChatClient chatClient;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public ChatController(ChatClient.Builder builder) {</a:t>
            </a:r>
          </a:p>
          <a:p>
            <a:r>
              <a:rPr lang="pt-BR" dirty="0"/>
              <a:t>		this.chatClient = builder.build();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@GetMapping("/")</a:t>
            </a:r>
          </a:p>
          <a:p>
            <a:r>
              <a:rPr lang="pt-BR" dirty="0"/>
              <a:t>	public ChatResponse chat() {</a:t>
            </a:r>
          </a:p>
          <a:p>
            <a:r>
              <a:rPr lang="pt-BR" dirty="0"/>
              <a:t>		return chatClient.prompt()</a:t>
            </a:r>
          </a:p>
          <a:p>
            <a:r>
              <a:rPr lang="pt-BR" dirty="0"/>
              <a:t>				         .user("Qual a capital do japão?")</a:t>
            </a:r>
          </a:p>
          <a:p>
            <a:r>
              <a:rPr lang="pt-BR" dirty="0"/>
              <a:t>				         .call()</a:t>
            </a:r>
          </a:p>
          <a:p>
            <a:r>
              <a:rPr lang="pt-BR" dirty="0"/>
              <a:t>				         .chatResponse();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@GetMapping("/q")</a:t>
            </a:r>
          </a:p>
          <a:p>
            <a:r>
              <a:rPr lang="pt-BR" dirty="0"/>
              <a:t>	public String chat2() {</a:t>
            </a:r>
          </a:p>
          <a:p>
            <a:r>
              <a:rPr lang="pt-BR" dirty="0"/>
              <a:t>		return chatClient.prompt()</a:t>
            </a:r>
          </a:p>
          <a:p>
            <a:r>
              <a:rPr lang="pt-BR" dirty="0"/>
              <a:t>				         .user("Qual a capital do japão?")</a:t>
            </a:r>
          </a:p>
          <a:p>
            <a:r>
              <a:rPr lang="pt-BR" dirty="0"/>
              <a:t>				         .call()</a:t>
            </a:r>
          </a:p>
          <a:p>
            <a:r>
              <a:rPr lang="pt-BR" dirty="0"/>
              <a:t>				         .content();</a:t>
            </a:r>
          </a:p>
          <a:p>
            <a:r>
              <a:rPr lang="pt-BR" dirty="0"/>
              <a:t>	}	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228327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07221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537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67B3C-F820-149E-7667-61CE0D9E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>
            <a:extLst>
              <a:ext uri="{FF2B5EF4-FFF2-40B4-BE49-F238E27FC236}">
                <a16:creationId xmlns:a16="http://schemas.microsoft.com/office/drawing/2014/main" id="{D2499061-7A14-99D3-D1CB-1D997001B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&lt;dependency&gt;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&gt;org.springframework.ai&lt;/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&gt;spring-ai-starter-model-google-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genai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u="sng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&lt;version&gt;1.1.0-M3&lt;/version&gt;</a:t>
            </a: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>
            <a:extLst>
              <a:ext uri="{FF2B5EF4-FFF2-40B4-BE49-F238E27FC236}">
                <a16:creationId xmlns:a16="http://schemas.microsoft.com/office/drawing/2014/main" id="{35B7FD43-EE48-2083-677E-F5F19ECB6B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13225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6CED4-FA72-1BD6-3A6F-470D412E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>
            <a:extLst>
              <a:ext uri="{FF2B5EF4-FFF2-40B4-BE49-F238E27FC236}">
                <a16:creationId xmlns:a16="http://schemas.microsoft.com/office/drawing/2014/main" id="{8135A4E4-94BA-6425-0775-E1A6736AAD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&lt;dependency&gt;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&gt;org.springframework.ai&lt;/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&gt;spring-ai-starter-model-google-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genai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u="sng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&lt;version&gt;1.1.0-M3&lt;/version&gt;</a:t>
            </a: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>
            <a:extLst>
              <a:ext uri="{FF2B5EF4-FFF2-40B4-BE49-F238E27FC236}">
                <a16:creationId xmlns:a16="http://schemas.microsoft.com/office/drawing/2014/main" id="{2986A79C-89DE-B451-1286-21F227918B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7002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76E4B-83A9-0735-577A-0830AD87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>
            <a:extLst>
              <a:ext uri="{FF2B5EF4-FFF2-40B4-BE49-F238E27FC236}">
                <a16:creationId xmlns:a16="http://schemas.microsoft.com/office/drawing/2014/main" id="{8188081B-11A8-3A0D-B37F-77ABAB02E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&lt;dependency&gt;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&gt;org.springframework.ai&lt;/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&gt;spring-ai-starter-model-google-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genai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en-US" sz="1000" b="1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en-US" sz="1000" b="1" u="sng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	&lt;version&gt;1.1.0-M3&lt;/version&gt;</a:t>
            </a:r>
            <a:endParaRPr lang="en-US" sz="1000" b="1" kern="1200" dirty="0">
              <a:solidFill>
                <a:srgbClr val="000000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>
            <a:extLst>
              <a:ext uri="{FF2B5EF4-FFF2-40B4-BE49-F238E27FC236}">
                <a16:creationId xmlns:a16="http://schemas.microsoft.com/office/drawing/2014/main" id="{E4CEFB17-AE59-C40A-15A0-90EF0968C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977909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82106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93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2025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GEN AI com Spring AI</a:t>
            </a: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50181"/>
            <a:ext cx="8458200" cy="789425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17" y="1727108"/>
            <a:ext cx="4645025" cy="1439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4CD067-61F6-2373-7765-AC8CE9C50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685" y="3166682"/>
            <a:ext cx="709711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71322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Obtendo a API Key</a:t>
            </a: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7C38B-4157-081A-DAB3-1B95B7EDE3CC}"/>
              </a:ext>
            </a:extLst>
          </p:cNvPr>
          <p:cNvSpPr txBox="1"/>
          <p:nvPr/>
        </p:nvSpPr>
        <p:spPr>
          <a:xfrm>
            <a:off x="304800" y="216102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https://aistudio.google.com/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D82D6-6BE5-2671-B51C-528A5044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659969"/>
            <a:ext cx="6515100" cy="39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87800-E1D9-3F24-2040-E9F9C86D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06AD253E-1642-A5A3-4DFB-B9CF78A81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12632-DE17-5D57-252C-A02559DF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71322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Criando a variável de ambiente que vai guardar a API Key</a:t>
            </a:r>
          </a:p>
        </p:txBody>
      </p:sp>
      <p:sp>
        <p:nvSpPr>
          <p:cNvPr id="60418" name="Rectangle 4">
            <a:extLst>
              <a:ext uri="{FF2B5EF4-FFF2-40B4-BE49-F238E27FC236}">
                <a16:creationId xmlns:a16="http://schemas.microsoft.com/office/drawing/2014/main" id="{368A82D1-45DD-03FC-BD1B-A84BA750C7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B635C76-8E8A-CED9-55C8-CD2732D4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6306A-85D2-7331-EC52-B068F5911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75480"/>
            <a:ext cx="4335869" cy="44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3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F7545-89A6-583A-83EE-21BCBE13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3D14D4AB-51B3-EF46-396D-0C7F36F0A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7591B-213A-1EB5-07B4-84C3B163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713225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Criando a variável de ambiente que vai guardar a API Key</a:t>
            </a:r>
          </a:p>
        </p:txBody>
      </p:sp>
      <p:sp>
        <p:nvSpPr>
          <p:cNvPr id="60418" name="Rectangle 4">
            <a:extLst>
              <a:ext uri="{FF2B5EF4-FFF2-40B4-BE49-F238E27FC236}">
                <a16:creationId xmlns:a16="http://schemas.microsoft.com/office/drawing/2014/main" id="{6E93829B-550F-783E-7894-7618018067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DAF4036-FBE1-D9D1-EB66-5B82E5A16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EABC19-445E-4C08-5084-F3DCEB376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766" y="2007713"/>
            <a:ext cx="4413531" cy="48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0F59F-F442-F5F0-F179-EEAC7188D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9BB37B94-39B7-622F-D9AE-447862D013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F24F2-99C1-8E56-9D13-79B49E32E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GenAiApplication</a:t>
            </a:r>
            <a:r>
              <a:rPr lang="pt-BR" sz="2400" dirty="0"/>
              <a:t> no pacote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acc.br.GenAi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>
            <a:extLst>
              <a:ext uri="{FF2B5EF4-FFF2-40B4-BE49-F238E27FC236}">
                <a16:creationId xmlns:a16="http://schemas.microsoft.com/office/drawing/2014/main" id="{32AE3335-2BE0-507C-BC96-CA643A8892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6410BBAD-CCCD-9BBA-5BAB-47EAB80E2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B9755-2442-6A02-5D80-EC1CF296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213" y="2895600"/>
            <a:ext cx="339137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7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b="1" dirty="0"/>
              <a:t>GenAiController.java</a:t>
            </a:r>
            <a:r>
              <a:rPr lang="pt-BR" sz="2400" dirty="0"/>
              <a:t> no pacote 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acc.br.GenAi.controller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B893-0D38-43B2-E579-72C03328C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2490571"/>
            <a:ext cx="3353268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60"/>
            <a:ext cx="8736496" cy="456582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GET</a:t>
            </a:r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D057D-B8E4-200E-57F4-303CA47C3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4" y="1905000"/>
            <a:ext cx="8145012" cy="2800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135DA3-38E3-6FCA-2057-C2284228F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473" y="4800600"/>
            <a:ext cx="8077200" cy="180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9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4000" b="1" dirty="0"/>
              <a:t>DESAFIOS</a:t>
            </a:r>
            <a:endParaRPr lang="pt-BR" sz="2400" b="1" dirty="0"/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Ao receber de volta a respota a mensagem da IA, grave a mesma no banco de dados.Grave o prompt e a resposta. 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b="1" kern="1200">
                <a:latin typeface="Arial" pitchFamily="34" charset="0"/>
                <a:cs typeface="Arial" pitchFamily="34" charset="0"/>
              </a:rPr>
              <a:t>Altera a aplicação inclua JoptionPane de forma a obter o prompt do teclado e 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Spring Ai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fala com a LLM;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E2529-779F-406E-41A4-7BA2EB669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6316"/>
            <a:ext cx="8153400" cy="56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8888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FILE ... IMPORT....PROJECTS FROM FOLDER OR...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35702-9F26-B393-8482-AF2AADA27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52" y="1804427"/>
            <a:ext cx="7391400" cy="502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D4C3-623F-10B4-610E-D8BDD466F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054B8005-8683-E25D-B01F-DA23D8A0EB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755DAF6-5901-1BEE-045F-332D563373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8888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Edite o arquivo POM.XML.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Exclua o código indicado.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Em seguida coloque o código deste slide.</a:t>
            </a: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9636249D-5D95-5262-C8F9-AA6C984BA7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D8E84-909C-12B9-856B-7F60A987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36" y="2743846"/>
            <a:ext cx="8764244" cy="397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F2912-9517-146E-F4C9-6BE8EC9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1601D8E-AA0B-18EC-3259-EA81E030E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C779336-3ACF-9D76-F242-FA3B80478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8888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Ficou assim.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Salve o arquivo para que as atualizações aconteçam.</a:t>
            </a: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714C6028-0EC7-2E5B-E815-705895222F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42CD2A-FE0C-70F3-B9D8-4AFDE103D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7" y="2622057"/>
            <a:ext cx="8983329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8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1A2D-0E26-C51D-C7B5-A75D81594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F6A9DE0C-3D1D-3153-6191-8ECA2F33B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F63F47E-55D1-608C-9859-E8452EBFB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8888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Em seguida altere conforme indicado nas figuras.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>
                <a:latin typeface="Arial" pitchFamily="34" charset="0"/>
                <a:cs typeface="Arial" pitchFamily="34" charset="0"/>
              </a:rPr>
              <a:t>Salve o arquivo.</a:t>
            </a: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C4636928-40FC-7D56-8686-4C6F749D76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B164A-F0E7-2F71-2985-82E5BE9AB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06" y="2362200"/>
            <a:ext cx="694469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60"/>
            <a:ext cx="7060096" cy="573516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5EC44-9BB1-7463-9F8D-4E6F0344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5" y="2418389"/>
            <a:ext cx="6197697" cy="3805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FA629C-0BA9-ED02-4FA6-18B5EB955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2095490"/>
            <a:ext cx="324847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GenAi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b="1" dirty="0"/>
              <a:t>Estrutura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37467-E2A7-41D8-BFA3-5C608DA4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0" y="2514600"/>
            <a:ext cx="8606516" cy="37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9BD09B-3566-47F6-94BF-EBE8449440A5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408ab11e-f543-4dc6-ae17-5dd88e2fd41d"/>
    <ds:schemaRef ds:uri="http://schemas.microsoft.com/office/infopath/2007/PartnerControls"/>
    <ds:schemaRef ds:uri="http://www.w3.org/XML/1998/namespace"/>
    <ds:schemaRef ds:uri="805d67a4-0afc-4282-9f53-9df66667f198"/>
    <ds:schemaRef ds:uri="4e5fae00-c6c8-4fa6-8a81-4baa538bf2f6"/>
  </ds:schemaRefs>
</ds:datastoreItem>
</file>

<file path=customXml/itemProps2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1592347-E818-487C-B153-F89460F29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67a4-0afc-4282-9f53-9df66667f198"/>
    <ds:schemaRef ds:uri="4e5fae00-c6c8-4fa6-8a81-4baa538bf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63631</TotalTime>
  <Words>2507</Words>
  <Application>Microsoft Office PowerPoint</Application>
  <PresentationFormat>On-screen Show (4:3)</PresentationFormat>
  <Paragraphs>397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Times New Roman</vt:lpstr>
      <vt:lpstr>Wingdings</vt:lpstr>
      <vt:lpstr>ATS Branded_v3</vt:lpstr>
      <vt:lpstr>soul1</vt:lpstr>
      <vt:lpstr>Spring Boot</vt:lpstr>
      <vt:lpstr>Projeto CRUD Student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Projeto GenAi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3565</cp:revision>
  <cp:lastPrinted>2025-02-18T18:32:23Z</cp:lastPrinted>
  <dcterms:created xsi:type="dcterms:W3CDTF">2007-02-13T04:42:34Z</dcterms:created>
  <dcterms:modified xsi:type="dcterms:W3CDTF">2025-10-20T09:59:06Z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