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35"/>
  </p:notesMasterIdLst>
  <p:handoutMasterIdLst>
    <p:handoutMasterId r:id="rId36"/>
  </p:handoutMasterIdLst>
  <p:sldIdLst>
    <p:sldId id="256" r:id="rId7"/>
    <p:sldId id="624" r:id="rId8"/>
    <p:sldId id="691" r:id="rId9"/>
    <p:sldId id="625" r:id="rId10"/>
    <p:sldId id="693" r:id="rId11"/>
    <p:sldId id="690" r:id="rId12"/>
    <p:sldId id="692" r:id="rId13"/>
    <p:sldId id="640" r:id="rId14"/>
    <p:sldId id="626" r:id="rId15"/>
    <p:sldId id="600" r:id="rId16"/>
    <p:sldId id="672" r:id="rId17"/>
    <p:sldId id="627" r:id="rId18"/>
    <p:sldId id="637" r:id="rId19"/>
    <p:sldId id="681" r:id="rId20"/>
    <p:sldId id="684" r:id="rId21"/>
    <p:sldId id="686" r:id="rId22"/>
    <p:sldId id="687" r:id="rId23"/>
    <p:sldId id="688" r:id="rId24"/>
    <p:sldId id="685" r:id="rId25"/>
    <p:sldId id="651" r:id="rId26"/>
    <p:sldId id="669" r:id="rId27"/>
    <p:sldId id="670" r:id="rId28"/>
    <p:sldId id="652" r:id="rId29"/>
    <p:sldId id="678" r:id="rId30"/>
    <p:sldId id="689" r:id="rId31"/>
    <p:sldId id="679" r:id="rId32"/>
    <p:sldId id="680" r:id="rId33"/>
    <p:sldId id="587" r:id="rId34"/>
  </p:sldIdLst>
  <p:sldSz cx="9144000" cy="6858000" type="screen4x3"/>
  <p:notesSz cx="7315200" cy="9601200"/>
  <p:custDataLst>
    <p:tags r:id="rId37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0C9D6-EBB4-425D-AECA-62ACEB99BE5A}" v="3" dt="2022-06-06T20:37:1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50657" autoAdjust="0"/>
  </p:normalViewPr>
  <p:slideViewPr>
    <p:cSldViewPr>
      <p:cViewPr varScale="1">
        <p:scale>
          <a:sx n="36" d="100"/>
          <a:sy n="36" d="100"/>
        </p:scale>
        <p:origin x="2248" y="2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E9BCF4EC-5F34-4248-B162-3CAA0C45E0DF}"/>
    <pc:docChg chg="modSld">
      <pc:chgData name="Vieira Ferreira, Júlio" userId="b0398a4e-5165-4128-b747-904da519835a" providerId="ADAL" clId="{E9BCF4EC-5F34-4248-B162-3CAA0C45E0DF}" dt="2021-09-01T15:49:40.651" v="1" actId="20577"/>
      <pc:docMkLst>
        <pc:docMk/>
      </pc:docMkLst>
      <pc:sldChg chg="modSp mod">
        <pc:chgData name="Vieira Ferreira, Júlio" userId="b0398a4e-5165-4128-b747-904da519835a" providerId="ADAL" clId="{E9BCF4EC-5F34-4248-B162-3CAA0C45E0DF}" dt="2021-09-01T15:49:40.651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9BCF4EC-5F34-4248-B162-3CAA0C45E0DF}" dt="2021-09-01T15:49:40.651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DBE18D5B-3900-4CCA-9B80-31149FDC5288}"/>
    <pc:docChg chg="undo custSel addSld delSld modSld sldOrd">
      <pc:chgData name="Vieira Ferreira, Júlio" userId="b0398a4e-5165-4128-b747-904da519835a" providerId="ADAL" clId="{DBE18D5B-3900-4CCA-9B80-31149FDC5288}" dt="2021-07-20T20:06:35.264" v="808" actId="14100"/>
      <pc:docMkLst>
        <pc:docMk/>
      </pc:docMkLst>
      <pc:sldChg chg="modSp mod">
        <pc:chgData name="Vieira Ferreira, Júlio" userId="b0398a4e-5165-4128-b747-904da519835a" providerId="ADAL" clId="{DBE18D5B-3900-4CCA-9B80-31149FDC5288}" dt="2021-07-16T18:46:32.371" v="758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DBE18D5B-3900-4CCA-9B80-31149FDC5288}" dt="2021-07-16T14:42:45.352" v="729" actId="20577"/>
          <ac:spMkLst>
            <pc:docMk/>
            <pc:sldMk cId="0" sldId="256"/>
            <ac:spMk id="1331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8:46:32.371" v="758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del">
        <pc:chgData name="Vieira Ferreira, Júlio" userId="b0398a4e-5165-4128-b747-904da519835a" providerId="ADAL" clId="{DBE18D5B-3900-4CCA-9B80-31149FDC5288}" dt="2021-07-16T20:17:31.123" v="768" actId="47"/>
        <pc:sldMkLst>
          <pc:docMk/>
          <pc:sldMk cId="545085447" sldId="258"/>
        </pc:sldMkLst>
      </pc:sldChg>
      <pc:sldChg chg="addSp delSp modSp mod ord">
        <pc:chgData name="Vieira Ferreira, Júlio" userId="b0398a4e-5165-4128-b747-904da519835a" providerId="ADAL" clId="{DBE18D5B-3900-4CCA-9B80-31149FDC5288}" dt="2021-07-20T20:06:35.264" v="808" actId="14100"/>
        <pc:sldMkLst>
          <pc:docMk/>
          <pc:sldMk cId="1292203461" sldId="600"/>
        </pc:sldMkLst>
        <pc:spChg chg="add del mod">
          <ac:chgData name="Vieira Ferreira, Júlio" userId="b0398a4e-5165-4128-b747-904da519835a" providerId="ADAL" clId="{DBE18D5B-3900-4CCA-9B80-31149FDC5288}" dt="2021-07-16T14:38:40.862" v="681" actId="478"/>
          <ac:spMkLst>
            <pc:docMk/>
            <pc:sldMk cId="1292203461" sldId="600"/>
            <ac:spMk id="4" creationId="{A25A041C-D284-4B05-BA90-AE469803CE3B}"/>
          </ac:spMkLst>
        </pc:spChg>
        <pc:spChg chg="add mod">
          <ac:chgData name="Vieira Ferreira, Júlio" userId="b0398a4e-5165-4128-b747-904da519835a" providerId="ADAL" clId="{DBE18D5B-3900-4CCA-9B80-31149FDC5288}" dt="2021-07-16T14:39:35.497" v="702"/>
          <ac:spMkLst>
            <pc:docMk/>
            <pc:sldMk cId="1292203461" sldId="600"/>
            <ac:spMk id="6" creationId="{FC3FDE43-14B3-4EFA-A979-52B3DCAC6CCC}"/>
          </ac:spMkLst>
        </pc:spChg>
        <pc:spChg chg="mod">
          <ac:chgData name="Vieira Ferreira, Júlio" userId="b0398a4e-5165-4128-b747-904da519835a" providerId="ADAL" clId="{DBE18D5B-3900-4CCA-9B80-31149FDC5288}" dt="2021-07-20T20:06:35.264" v="808" actId="14100"/>
          <ac:spMkLst>
            <pc:docMk/>
            <pc:sldMk cId="1292203461" sldId="600"/>
            <ac:spMk id="8" creationId="{DBB92F1F-B59A-4BED-A55A-1FC65C231675}"/>
          </ac:spMkLst>
        </pc:spChg>
        <pc:spChg chg="del">
          <ac:chgData name="Vieira Ferreira, Júlio" userId="b0398a4e-5165-4128-b747-904da519835a" providerId="ADAL" clId="{DBE18D5B-3900-4CCA-9B80-31149FDC5288}" dt="2021-07-16T14:38:34.904" v="680" actId="478"/>
          <ac:spMkLst>
            <pc:docMk/>
            <pc:sldMk cId="1292203461" sldId="600"/>
            <ac:spMk id="15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20T20:06:03.627" v="805" actId="1076"/>
          <ac:picMkLst>
            <pc:docMk/>
            <pc:sldMk cId="1292203461" sldId="600"/>
            <ac:picMk id="2" creationId="{E6C23FAE-6AA8-4A09-AE31-BD1E33687920}"/>
          </ac:picMkLst>
        </pc:picChg>
        <pc:picChg chg="del">
          <ac:chgData name="Vieira Ferreira, Júlio" userId="b0398a4e-5165-4128-b747-904da519835a" providerId="ADAL" clId="{DBE18D5B-3900-4CCA-9B80-31149FDC5288}" dt="2021-07-20T20:06:00.841" v="803" actId="478"/>
          <ac:picMkLst>
            <pc:docMk/>
            <pc:sldMk cId="1292203461" sldId="600"/>
            <ac:picMk id="3" creationId="{50DF0419-DE3A-4A1D-89CF-BFED94B1BFD4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4:39:15.561" v="698" actId="6549"/>
        <pc:sldMkLst>
          <pc:docMk/>
          <pc:sldMk cId="4157582285" sldId="624"/>
        </pc:sldMkLst>
        <pc:spChg chg="add del mod">
          <ac:chgData name="Vieira Ferreira, Júlio" userId="b0398a4e-5165-4128-b747-904da519835a" providerId="ADAL" clId="{DBE18D5B-3900-4CCA-9B80-31149FDC5288}" dt="2021-07-16T14:39:03.756" v="686" actId="478"/>
          <ac:spMkLst>
            <pc:docMk/>
            <pc:sldMk cId="4157582285" sldId="624"/>
            <ac:spMk id="3" creationId="{46DC97ED-6098-4984-9ADF-7B88E2D6DF0D}"/>
          </ac:spMkLst>
        </pc:spChg>
        <pc:spChg chg="add mod">
          <ac:chgData name="Vieira Ferreira, Júlio" userId="b0398a4e-5165-4128-b747-904da519835a" providerId="ADAL" clId="{DBE18D5B-3900-4CCA-9B80-31149FDC5288}" dt="2021-07-16T14:39:15.561" v="698" actId="6549"/>
          <ac:spMkLst>
            <pc:docMk/>
            <pc:sldMk cId="4157582285" sldId="624"/>
            <ac:spMk id="7" creationId="{2BCF53F7-A109-4694-B2C4-BFC5BBA3C478}"/>
          </ac:spMkLst>
        </pc:spChg>
        <pc:spChg chg="del">
          <ac:chgData name="Vieira Ferreira, Júlio" userId="b0398a4e-5165-4128-b747-904da519835a" providerId="ADAL" clId="{DBE18D5B-3900-4CCA-9B80-31149FDC5288}" dt="2021-07-16T14:38:56.563" v="683" actId="478"/>
          <ac:spMkLst>
            <pc:docMk/>
            <pc:sldMk cId="4157582285" sldId="624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DBE18D5B-3900-4CCA-9B80-31149FDC5288}" dt="2021-07-16T14:39:25.835" v="699"/>
        <pc:sldMkLst>
          <pc:docMk/>
          <pc:sldMk cId="3753881654" sldId="625"/>
        </pc:sldMkLst>
        <pc:spChg chg="mod">
          <ac:chgData name="Vieira Ferreira, Júlio" userId="b0398a4e-5165-4128-b747-904da519835a" providerId="ADAL" clId="{DBE18D5B-3900-4CCA-9B80-31149FDC5288}" dt="2021-07-16T14:39:25.835" v="699"/>
          <ac:spMkLst>
            <pc:docMk/>
            <pc:sldMk cId="3753881654" sldId="625"/>
            <ac:spMk id="23555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DBE18D5B-3900-4CCA-9B80-31149FDC5288}" dt="2021-07-16T14:39:32.812" v="701"/>
        <pc:sldMkLst>
          <pc:docMk/>
          <pc:sldMk cId="391996477" sldId="626"/>
        </pc:sldMkLst>
        <pc:spChg chg="mod">
          <ac:chgData name="Vieira Ferreira, Júlio" userId="b0398a4e-5165-4128-b747-904da519835a" providerId="ADAL" clId="{DBE18D5B-3900-4CCA-9B80-31149FDC5288}" dt="2021-07-16T14:39:32.812" v="701"/>
          <ac:spMkLst>
            <pc:docMk/>
            <pc:sldMk cId="391996477" sldId="626"/>
            <ac:spMk id="23555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2:56:23.988" v="16" actId="1076"/>
          <ac:picMkLst>
            <pc:docMk/>
            <pc:sldMk cId="391996477" sldId="626"/>
            <ac:picMk id="2" creationId="{3E36BDD2-3A64-4169-B2B5-2AB34589262C}"/>
          </ac:picMkLst>
        </pc:picChg>
        <pc:picChg chg="del">
          <ac:chgData name="Vieira Ferreira, Júlio" userId="b0398a4e-5165-4128-b747-904da519835a" providerId="ADAL" clId="{DBE18D5B-3900-4CCA-9B80-31149FDC5288}" dt="2021-07-16T12:56:19.530" v="14" actId="478"/>
          <ac:picMkLst>
            <pc:docMk/>
            <pc:sldMk cId="391996477" sldId="626"/>
            <ac:picMk id="3" creationId="{A0C91BF2-460E-48B4-A447-BD5E11F0A4E1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4:39:41.778" v="704"/>
        <pc:sldMkLst>
          <pc:docMk/>
          <pc:sldMk cId="1312899334" sldId="627"/>
        </pc:sldMkLst>
        <pc:spChg chg="mod">
          <ac:chgData name="Vieira Ferreira, Júlio" userId="b0398a4e-5165-4128-b747-904da519835a" providerId="ADAL" clId="{DBE18D5B-3900-4CCA-9B80-31149FDC5288}" dt="2021-07-16T14:39:41.778" v="704"/>
          <ac:spMkLst>
            <pc:docMk/>
            <pc:sldMk cId="1312899334" sldId="627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3:01:36.581" v="39" actId="1076"/>
          <ac:picMkLst>
            <pc:docMk/>
            <pc:sldMk cId="1312899334" sldId="627"/>
            <ac:picMk id="2" creationId="{BC1487D3-9B43-48BB-B422-B8866CF391FA}"/>
          </ac:picMkLst>
        </pc:picChg>
        <pc:picChg chg="del">
          <ac:chgData name="Vieira Ferreira, Júlio" userId="b0398a4e-5165-4128-b747-904da519835a" providerId="ADAL" clId="{DBE18D5B-3900-4CCA-9B80-31149FDC5288}" dt="2021-07-16T13:01:22.722" v="36" actId="478"/>
          <ac:picMkLst>
            <pc:docMk/>
            <pc:sldMk cId="1312899334" sldId="627"/>
            <ac:picMk id="3" creationId="{5BCF26C4-7E3E-4AD4-9B7D-D87DD3310F97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20T20:02:56.200" v="798" actId="14100"/>
        <pc:sldMkLst>
          <pc:docMk/>
          <pc:sldMk cId="1628545094" sldId="637"/>
        </pc:sldMkLst>
        <pc:spChg chg="mod">
          <ac:chgData name="Vieira Ferreira, Júlio" userId="b0398a4e-5165-4128-b747-904da519835a" providerId="ADAL" clId="{DBE18D5B-3900-4CCA-9B80-31149FDC5288}" dt="2021-07-16T13:04:37.780" v="66" actId="20577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45.323" v="705"/>
          <ac:spMkLst>
            <pc:docMk/>
            <pc:sldMk cId="1628545094" sldId="637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03:04.193" v="59" actId="478"/>
          <ac:picMkLst>
            <pc:docMk/>
            <pc:sldMk cId="1628545094" sldId="637"/>
            <ac:picMk id="2" creationId="{23C9A80C-F9ED-461C-AFB4-C5A9FE042477}"/>
          </ac:picMkLst>
        </pc:picChg>
        <pc:picChg chg="add mod">
          <ac:chgData name="Vieira Ferreira, Júlio" userId="b0398a4e-5165-4128-b747-904da519835a" providerId="ADAL" clId="{DBE18D5B-3900-4CCA-9B80-31149FDC5288}" dt="2021-07-20T20:02:56.200" v="798" actId="14100"/>
          <ac:picMkLst>
            <pc:docMk/>
            <pc:sldMk cId="1628545094" sldId="637"/>
            <ac:picMk id="2" creationId="{6D940E29-3285-4482-A847-587F86E1AFE6}"/>
          </ac:picMkLst>
        </pc:picChg>
        <pc:picChg chg="add del mod">
          <ac:chgData name="Vieira Ferreira, Júlio" userId="b0398a4e-5165-4128-b747-904da519835a" providerId="ADAL" clId="{DBE18D5B-3900-4CCA-9B80-31149FDC5288}" dt="2021-07-20T20:02:50.136" v="795" actId="478"/>
          <ac:picMkLst>
            <pc:docMk/>
            <pc:sldMk cId="1628545094" sldId="637"/>
            <ac:picMk id="3" creationId="{0378C1B4-6DAA-40E0-AA44-75430DBE9180}"/>
          </ac:picMkLst>
        </pc:picChg>
      </pc:sldChg>
      <pc:sldChg chg="del">
        <pc:chgData name="Vieira Ferreira, Júlio" userId="b0398a4e-5165-4128-b747-904da519835a" providerId="ADAL" clId="{DBE18D5B-3900-4CCA-9B80-31149FDC5288}" dt="2021-07-16T12:58:22.539" v="33" actId="47"/>
        <pc:sldMkLst>
          <pc:docMk/>
          <pc:sldMk cId="35481940" sldId="639"/>
        </pc:sldMkLst>
      </pc:sldChg>
      <pc:sldChg chg="modSp">
        <pc:chgData name="Vieira Ferreira, Júlio" userId="b0398a4e-5165-4128-b747-904da519835a" providerId="ADAL" clId="{DBE18D5B-3900-4CCA-9B80-31149FDC5288}" dt="2021-07-16T14:39:29.016" v="700"/>
        <pc:sldMkLst>
          <pc:docMk/>
          <pc:sldMk cId="3630805046" sldId="640"/>
        </pc:sldMkLst>
        <pc:spChg chg="mod">
          <ac:chgData name="Vieira Ferreira, Júlio" userId="b0398a4e-5165-4128-b747-904da519835a" providerId="ADAL" clId="{DBE18D5B-3900-4CCA-9B80-31149FDC5288}" dt="2021-07-16T14:39:29.016" v="700"/>
          <ac:spMkLst>
            <pc:docMk/>
            <pc:sldMk cId="3630805046" sldId="640"/>
            <ac:spMk id="23555" creationId="{00000000-0000-0000-0000-000000000000}"/>
          </ac:spMkLst>
        </pc:spChg>
      </pc:sldChg>
      <pc:sldChg chg="addSp delSp modSp mod modNotesTx">
        <pc:chgData name="Vieira Ferreira, Júlio" userId="b0398a4e-5165-4128-b747-904da519835a" providerId="ADAL" clId="{DBE18D5B-3900-4CCA-9B80-31149FDC5288}" dt="2021-07-20T20:00:10.605" v="778" actId="1076"/>
        <pc:sldMkLst>
          <pc:docMk/>
          <pc:sldMk cId="1205079706" sldId="651"/>
        </pc:sldMkLst>
        <pc:spChg chg="mod">
          <ac:chgData name="Vieira Ferreira, Júlio" userId="b0398a4e-5165-4128-b747-904da519835a" providerId="ADAL" clId="{DBE18D5B-3900-4CCA-9B80-31149FDC5288}" dt="2021-07-16T13:17:25.435" v="278" actId="20577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13.725" v="713"/>
          <ac:spMkLst>
            <pc:docMk/>
            <pc:sldMk cId="1205079706" sldId="651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19:59:10.412" v="774"/>
          <ac:picMkLst>
            <pc:docMk/>
            <pc:sldMk cId="1205079706" sldId="651"/>
            <ac:picMk id="2" creationId="{16223BEE-ADD7-4DF4-AA1B-8A4FB2917FC0}"/>
          </ac:picMkLst>
        </pc:picChg>
        <pc:picChg chg="add del mod">
          <ac:chgData name="Vieira Ferreira, Júlio" userId="b0398a4e-5165-4128-b747-904da519835a" providerId="ADAL" clId="{DBE18D5B-3900-4CCA-9B80-31149FDC5288}" dt="2021-07-16T13:12:15.809" v="174" actId="478"/>
          <ac:picMkLst>
            <pc:docMk/>
            <pc:sldMk cId="1205079706" sldId="651"/>
            <ac:picMk id="2" creationId="{8B988012-0B0C-4E02-8176-90AC71FD2DF4}"/>
          </ac:picMkLst>
        </pc:picChg>
        <pc:picChg chg="add mod">
          <ac:chgData name="Vieira Ferreira, Júlio" userId="b0398a4e-5165-4128-b747-904da519835a" providerId="ADAL" clId="{DBE18D5B-3900-4CCA-9B80-31149FDC5288}" dt="2021-07-20T20:00:10.605" v="778" actId="1076"/>
          <ac:picMkLst>
            <pc:docMk/>
            <pc:sldMk cId="1205079706" sldId="651"/>
            <ac:picMk id="3" creationId="{115CD71C-684F-4792-AC48-D7F3DD821F5C}"/>
          </ac:picMkLst>
        </pc:picChg>
        <pc:picChg chg="del">
          <ac:chgData name="Vieira Ferreira, Júlio" userId="b0398a4e-5165-4128-b747-904da519835a" providerId="ADAL" clId="{DBE18D5B-3900-4CCA-9B80-31149FDC5288}" dt="2021-07-16T13:06:15.216" v="73" actId="478"/>
          <ac:picMkLst>
            <pc:docMk/>
            <pc:sldMk cId="1205079706" sldId="651"/>
            <ac:picMk id="3" creationId="{7846AD04-8532-4E2E-A859-ADDCDEAC1D6B}"/>
          </ac:picMkLst>
        </pc:picChg>
        <pc:picChg chg="add del mod">
          <ac:chgData name="Vieira Ferreira, Júlio" userId="b0398a4e-5165-4128-b747-904da519835a" providerId="ADAL" clId="{DBE18D5B-3900-4CCA-9B80-31149FDC5288}" dt="2021-07-20T20:00:06.756" v="776" actId="478"/>
          <ac:picMkLst>
            <pc:docMk/>
            <pc:sldMk cId="1205079706" sldId="651"/>
            <ac:picMk id="4" creationId="{CECC002F-9AC7-4A6E-AE14-B7CD4A957976}"/>
          </ac:picMkLst>
        </pc:picChg>
        <pc:picChg chg="add mod">
          <ac:chgData name="Vieira Ferreira, Júlio" userId="b0398a4e-5165-4128-b747-904da519835a" providerId="ADAL" clId="{DBE18D5B-3900-4CCA-9B80-31149FDC5288}" dt="2021-07-16T14:38:01.086" v="676" actId="1076"/>
          <ac:picMkLst>
            <pc:docMk/>
            <pc:sldMk cId="1205079706" sldId="651"/>
            <ac:picMk id="9" creationId="{E44F1509-1FC7-4B57-BE54-C0465391EC88}"/>
          </ac:picMkLst>
        </pc:picChg>
      </pc:sldChg>
      <pc:sldChg chg="addSp delSp modSp mod modNotesTx">
        <pc:chgData name="Vieira Ferreira, Júlio" userId="b0398a4e-5165-4128-b747-904da519835a" providerId="ADAL" clId="{DBE18D5B-3900-4CCA-9B80-31149FDC5288}" dt="2021-07-20T20:02:06.997" v="794" actId="14100"/>
        <pc:sldMkLst>
          <pc:docMk/>
          <pc:sldMk cId="3347430699" sldId="652"/>
        </pc:sldMkLst>
        <pc:spChg chg="add del mod">
          <ac:chgData name="Vieira Ferreira, Júlio" userId="b0398a4e-5165-4128-b747-904da519835a" providerId="ADAL" clId="{DBE18D5B-3900-4CCA-9B80-31149FDC5288}" dt="2021-07-16T18:59:23.267" v="763" actId="21"/>
          <ac:spMkLst>
            <pc:docMk/>
            <pc:sldMk cId="3347430699" sldId="652"/>
            <ac:spMk id="3" creationId="{E085482B-9AE7-4F85-B348-92F0FA93250B}"/>
          </ac:spMkLst>
        </pc:spChg>
        <pc:spChg chg="mod">
          <ac:chgData name="Vieira Ferreira, Júlio" userId="b0398a4e-5165-4128-b747-904da519835a" providerId="ADAL" clId="{DBE18D5B-3900-4CCA-9B80-31149FDC5288}" dt="2021-07-16T13:14:00.888" v="228" actId="20577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23.378" v="716"/>
          <ac:spMkLst>
            <pc:docMk/>
            <pc:sldMk cId="3347430699" sldId="652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20:01:22.650" v="787" actId="478"/>
          <ac:picMkLst>
            <pc:docMk/>
            <pc:sldMk cId="3347430699" sldId="652"/>
            <ac:picMk id="2" creationId="{EC2A4B20-3919-4863-98F8-471B8D577BF2}"/>
          </ac:picMkLst>
        </pc:picChg>
        <pc:picChg chg="add del mod">
          <ac:chgData name="Vieira Ferreira, Júlio" userId="b0398a4e-5165-4128-b747-904da519835a" providerId="ADAL" clId="{DBE18D5B-3900-4CCA-9B80-31149FDC5288}" dt="2021-07-20T20:02:01.813" v="791" actId="478"/>
          <ac:picMkLst>
            <pc:docMk/>
            <pc:sldMk cId="3347430699" sldId="652"/>
            <ac:picMk id="3" creationId="{1FFF3779-38E7-4139-8DDE-C030BA6C062D}"/>
          </ac:picMkLst>
        </pc:picChg>
        <pc:picChg chg="add mod">
          <ac:chgData name="Vieira Ferreira, Júlio" userId="b0398a4e-5165-4128-b747-904da519835a" providerId="ADAL" clId="{DBE18D5B-3900-4CCA-9B80-31149FDC5288}" dt="2021-07-20T20:02:06.997" v="794" actId="14100"/>
          <ac:picMkLst>
            <pc:docMk/>
            <pc:sldMk cId="3347430699" sldId="652"/>
            <ac:picMk id="4" creationId="{2A9A6863-2571-43A6-81CA-0BE87EE6DFF9}"/>
          </ac:picMkLst>
        </pc:picChg>
        <pc:picChg chg="del">
          <ac:chgData name="Vieira Ferreira, Júlio" userId="b0398a4e-5165-4128-b747-904da519835a" providerId="ADAL" clId="{DBE18D5B-3900-4CCA-9B80-31149FDC5288}" dt="2021-07-16T13:10:03.446" v="162" actId="478"/>
          <ac:picMkLst>
            <pc:docMk/>
            <pc:sldMk cId="3347430699" sldId="652"/>
            <ac:picMk id="8" creationId="{CB9EB9C6-414C-47C7-8792-5117AD15E75E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34.517" v="17" actId="47"/>
        <pc:sldMkLst>
          <pc:docMk/>
          <pc:sldMk cId="2056212490" sldId="653"/>
        </pc:sldMkLst>
      </pc:sldChg>
      <pc:sldChg chg="addSp delSp modSp mod">
        <pc:chgData name="Vieira Ferreira, Júlio" userId="b0398a4e-5165-4128-b747-904da519835a" providerId="ADAL" clId="{DBE18D5B-3900-4CCA-9B80-31149FDC5288}" dt="2021-07-20T20:00:48.562" v="782" actId="14100"/>
        <pc:sldMkLst>
          <pc:docMk/>
          <pc:sldMk cId="3305918037" sldId="669"/>
        </pc:sldMkLst>
        <pc:spChg chg="mod">
          <ac:chgData name="Vieira Ferreira, Júlio" userId="b0398a4e-5165-4128-b747-904da519835a" providerId="ADAL" clId="{DBE18D5B-3900-4CCA-9B80-31149FDC5288}" dt="2021-07-16T13:13:18.411" v="190" actId="20577"/>
          <ac:spMkLst>
            <pc:docMk/>
            <pc:sldMk cId="3305918037" sldId="66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17.874" v="714"/>
          <ac:spMkLst>
            <pc:docMk/>
            <pc:sldMk cId="3305918037" sldId="669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20T20:00:48.562" v="782" actId="14100"/>
          <ac:picMkLst>
            <pc:docMk/>
            <pc:sldMk cId="3305918037" sldId="669"/>
            <ac:picMk id="2" creationId="{6F2BF9F5-BF5E-40E1-90E8-460437FC0B58}"/>
          </ac:picMkLst>
        </pc:picChg>
        <pc:picChg chg="del">
          <ac:chgData name="Vieira Ferreira, Júlio" userId="b0398a4e-5165-4128-b747-904da519835a" providerId="ADAL" clId="{DBE18D5B-3900-4CCA-9B80-31149FDC5288}" dt="2021-07-16T13:07:14.568" v="94" actId="478"/>
          <ac:picMkLst>
            <pc:docMk/>
            <pc:sldMk cId="3305918037" sldId="669"/>
            <ac:picMk id="2" creationId="{E0FB10B3-F018-4927-9B1C-48C4CAACB8B8}"/>
          </ac:picMkLst>
        </pc:picChg>
        <pc:picChg chg="add del mod">
          <ac:chgData name="Vieira Ferreira, Júlio" userId="b0398a4e-5165-4128-b747-904da519835a" providerId="ADAL" clId="{DBE18D5B-3900-4CCA-9B80-31149FDC5288}" dt="2021-07-16T13:11:49.765" v="167" actId="478"/>
          <ac:picMkLst>
            <pc:docMk/>
            <pc:sldMk cId="3305918037" sldId="669"/>
            <ac:picMk id="3" creationId="{D3EA41EC-B650-4DEE-BFBF-9C289C53DA64}"/>
          </ac:picMkLst>
        </pc:picChg>
        <pc:picChg chg="add del mod">
          <ac:chgData name="Vieira Ferreira, Júlio" userId="b0398a4e-5165-4128-b747-904da519835a" providerId="ADAL" clId="{DBE18D5B-3900-4CCA-9B80-31149FDC5288}" dt="2021-07-16T13:12:07.568" v="170" actId="478"/>
          <ac:picMkLst>
            <pc:docMk/>
            <pc:sldMk cId="3305918037" sldId="669"/>
            <ac:picMk id="4" creationId="{377EE8BE-7AAA-4D5C-B98E-A416DE964E9B}"/>
          </ac:picMkLst>
        </pc:picChg>
        <pc:picChg chg="add del mod">
          <ac:chgData name="Vieira Ferreira, Júlio" userId="b0398a4e-5165-4128-b747-904da519835a" providerId="ADAL" clId="{DBE18D5B-3900-4CCA-9B80-31149FDC5288}" dt="2021-07-20T20:00:41.832" v="779" actId="478"/>
          <ac:picMkLst>
            <pc:docMk/>
            <pc:sldMk cId="3305918037" sldId="669"/>
            <ac:picMk id="5" creationId="{181C24AA-20EA-49F4-8213-95097DE94175}"/>
          </ac:picMkLst>
        </pc:picChg>
      </pc:sldChg>
      <pc:sldChg chg="addSp delSp modSp mod modNotesTx">
        <pc:chgData name="Vieira Ferreira, Júlio" userId="b0398a4e-5165-4128-b747-904da519835a" providerId="ADAL" clId="{DBE18D5B-3900-4CCA-9B80-31149FDC5288}" dt="2021-07-20T20:01:13.096" v="786" actId="14100"/>
        <pc:sldMkLst>
          <pc:docMk/>
          <pc:sldMk cId="1123459239" sldId="670"/>
        </pc:sldMkLst>
        <pc:spChg chg="mod">
          <ac:chgData name="Vieira Ferreira, Júlio" userId="b0398a4e-5165-4128-b747-904da519835a" providerId="ADAL" clId="{DBE18D5B-3900-4CCA-9B80-31149FDC5288}" dt="2021-07-16T13:09:17.255" v="140" actId="20577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20.763" v="715"/>
          <ac:spMkLst>
            <pc:docMk/>
            <pc:sldMk cId="1123459239" sldId="670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08:38.727" v="112" actId="478"/>
          <ac:picMkLst>
            <pc:docMk/>
            <pc:sldMk cId="1123459239" sldId="670"/>
            <ac:picMk id="2" creationId="{0E815E63-5434-4995-9865-39430D3579F8}"/>
          </ac:picMkLst>
        </pc:picChg>
        <pc:picChg chg="add mod">
          <ac:chgData name="Vieira Ferreira, Júlio" userId="b0398a4e-5165-4128-b747-904da519835a" providerId="ADAL" clId="{DBE18D5B-3900-4CCA-9B80-31149FDC5288}" dt="2021-07-20T20:01:13.096" v="786" actId="14100"/>
          <ac:picMkLst>
            <pc:docMk/>
            <pc:sldMk cId="1123459239" sldId="670"/>
            <ac:picMk id="2" creationId="{7B081609-2E95-4C4D-8EF9-C688763E74B7}"/>
          </ac:picMkLst>
        </pc:picChg>
        <pc:picChg chg="add del mod">
          <ac:chgData name="Vieira Ferreira, Júlio" userId="b0398a4e-5165-4128-b747-904da519835a" providerId="ADAL" clId="{DBE18D5B-3900-4CCA-9B80-31149FDC5288}" dt="2021-07-20T20:01:08.334" v="783" actId="478"/>
          <ac:picMkLst>
            <pc:docMk/>
            <pc:sldMk cId="1123459239" sldId="670"/>
            <ac:picMk id="3" creationId="{513F90AE-AF2A-473C-AE84-AC9B4CE9222C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20T20:04:13.550" v="802" actId="14100"/>
        <pc:sldMkLst>
          <pc:docMk/>
          <pc:sldMk cId="415548475" sldId="672"/>
        </pc:sldMkLst>
        <pc:spChg chg="mod">
          <ac:chgData name="Vieira Ferreira, Júlio" userId="b0398a4e-5165-4128-b747-904da519835a" providerId="ADAL" clId="{DBE18D5B-3900-4CCA-9B80-31149FDC5288}" dt="2021-07-16T12:57:46.298" v="30" actId="14100"/>
          <ac:spMkLst>
            <pc:docMk/>
            <pc:sldMk cId="415548475" sldId="672"/>
            <ac:spMk id="8" creationId="{2EB50106-6296-4BEE-A7D6-8B679438D54E}"/>
          </ac:spMkLst>
        </pc:spChg>
        <pc:spChg chg="mod">
          <ac:chgData name="Vieira Ferreira, Júlio" userId="b0398a4e-5165-4128-b747-904da519835a" providerId="ADAL" clId="{DBE18D5B-3900-4CCA-9B80-31149FDC5288}" dt="2021-07-16T14:39:38.383" v="703"/>
          <ac:spMkLst>
            <pc:docMk/>
            <pc:sldMk cId="415548475" sldId="672"/>
            <ac:spMk id="23555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20T20:04:06.276" v="799" actId="478"/>
          <ac:picMkLst>
            <pc:docMk/>
            <pc:sldMk cId="415548475" sldId="672"/>
            <ac:picMk id="2" creationId="{A07481FF-D060-4F4A-B83F-B3C203845FDF}"/>
          </ac:picMkLst>
        </pc:picChg>
        <pc:picChg chg="del">
          <ac:chgData name="Vieira Ferreira, Júlio" userId="b0398a4e-5165-4128-b747-904da519835a" providerId="ADAL" clId="{DBE18D5B-3900-4CCA-9B80-31149FDC5288}" dt="2021-07-16T12:57:37.286" v="26" actId="478"/>
          <ac:picMkLst>
            <pc:docMk/>
            <pc:sldMk cId="415548475" sldId="672"/>
            <ac:picMk id="3" creationId="{13692F26-7FCB-4BEA-9067-4AB69FE576A9}"/>
          </ac:picMkLst>
        </pc:picChg>
        <pc:picChg chg="add mod">
          <ac:chgData name="Vieira Ferreira, Júlio" userId="b0398a4e-5165-4128-b747-904da519835a" providerId="ADAL" clId="{DBE18D5B-3900-4CCA-9B80-31149FDC5288}" dt="2021-07-20T20:04:13.550" v="802" actId="14100"/>
          <ac:picMkLst>
            <pc:docMk/>
            <pc:sldMk cId="415548475" sldId="672"/>
            <ac:picMk id="3" creationId="{B8A1ADD2-C716-45A5-8102-A5FD68EB3ECD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44.425" v="19" actId="47"/>
        <pc:sldMkLst>
          <pc:docMk/>
          <pc:sldMk cId="3017893445" sldId="673"/>
        </pc:sldMkLst>
      </pc:sldChg>
      <pc:sldChg chg="del">
        <pc:chgData name="Vieira Ferreira, Júlio" userId="b0398a4e-5165-4128-b747-904da519835a" providerId="ADAL" clId="{DBE18D5B-3900-4CCA-9B80-31149FDC5288}" dt="2021-07-16T13:14:43.513" v="232" actId="47"/>
        <pc:sldMkLst>
          <pc:docMk/>
          <pc:sldMk cId="3596565526" sldId="674"/>
        </pc:sldMkLst>
      </pc:sldChg>
      <pc:sldChg chg="del">
        <pc:chgData name="Vieira Ferreira, Júlio" userId="b0398a4e-5165-4128-b747-904da519835a" providerId="ADAL" clId="{DBE18D5B-3900-4CCA-9B80-31149FDC5288}" dt="2021-07-16T13:14:44.724" v="233" actId="47"/>
        <pc:sldMkLst>
          <pc:docMk/>
          <pc:sldMk cId="235036937" sldId="675"/>
        </pc:sldMkLst>
      </pc:sldChg>
      <pc:sldChg chg="del">
        <pc:chgData name="Vieira Ferreira, Júlio" userId="b0398a4e-5165-4128-b747-904da519835a" providerId="ADAL" clId="{DBE18D5B-3900-4CCA-9B80-31149FDC5288}" dt="2021-07-16T13:14:41.588" v="231" actId="47"/>
        <pc:sldMkLst>
          <pc:docMk/>
          <pc:sldMk cId="755354907" sldId="676"/>
        </pc:sldMkLst>
      </pc:sldChg>
      <pc:sldChg chg="del">
        <pc:chgData name="Vieira Ferreira, Júlio" userId="b0398a4e-5165-4128-b747-904da519835a" providerId="ADAL" clId="{DBE18D5B-3900-4CCA-9B80-31149FDC5288}" dt="2021-07-16T13:14:46.166" v="234" actId="47"/>
        <pc:sldMkLst>
          <pc:docMk/>
          <pc:sldMk cId="3907947844" sldId="677"/>
        </pc:sldMkLst>
      </pc:sldChg>
      <pc:sldChg chg="addSp delSp modSp mod">
        <pc:chgData name="Vieira Ferreira, Júlio" userId="b0398a4e-5165-4128-b747-904da519835a" providerId="ADAL" clId="{DBE18D5B-3900-4CCA-9B80-31149FDC5288}" dt="2021-07-16T18:59:39.768" v="767" actId="1076"/>
        <pc:sldMkLst>
          <pc:docMk/>
          <pc:sldMk cId="3259903716" sldId="678"/>
        </pc:sldMkLst>
        <pc:spChg chg="add mod">
          <ac:chgData name="Vieira Ferreira, Júlio" userId="b0398a4e-5165-4128-b747-904da519835a" providerId="ADAL" clId="{DBE18D5B-3900-4CCA-9B80-31149FDC5288}" dt="2021-07-16T18:59:39.768" v="767" actId="1076"/>
          <ac:spMkLst>
            <pc:docMk/>
            <pc:sldMk cId="3259903716" sldId="678"/>
            <ac:spMk id="8" creationId="{1ADBB8FA-9F0C-4DF5-9718-131042EE6334}"/>
          </ac:spMkLst>
        </pc:spChg>
        <pc:spChg chg="mod">
          <ac:chgData name="Vieira Ferreira, Júlio" userId="b0398a4e-5165-4128-b747-904da519835a" providerId="ADAL" clId="{DBE18D5B-3900-4CCA-9B80-31149FDC5288}" dt="2021-07-16T14:40:26.543" v="717"/>
          <ac:spMkLst>
            <pc:docMk/>
            <pc:sldMk cId="3259903716" sldId="678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8:35:02.259" v="730" actId="478"/>
          <ac:picMkLst>
            <pc:docMk/>
            <pc:sldMk cId="3259903716" sldId="678"/>
            <ac:picMk id="2" creationId="{68B00264-49B1-450D-8006-4DD12C4D89B0}"/>
          </ac:picMkLst>
        </pc:picChg>
        <pc:picChg chg="add del mod">
          <ac:chgData name="Vieira Ferreira, Júlio" userId="b0398a4e-5165-4128-b747-904da519835a" providerId="ADAL" clId="{DBE18D5B-3900-4CCA-9B80-31149FDC5288}" dt="2021-07-16T18:37:49.988" v="734" actId="478"/>
          <ac:picMkLst>
            <pc:docMk/>
            <pc:sldMk cId="3259903716" sldId="678"/>
            <ac:picMk id="3" creationId="{9EC23920-E35C-4AEB-B532-0394992E5C06}"/>
          </ac:picMkLst>
        </pc:picChg>
        <pc:picChg chg="add mod">
          <ac:chgData name="Vieira Ferreira, Júlio" userId="b0398a4e-5165-4128-b747-904da519835a" providerId="ADAL" clId="{DBE18D5B-3900-4CCA-9B80-31149FDC5288}" dt="2021-07-16T18:38:01.848" v="737" actId="1076"/>
          <ac:picMkLst>
            <pc:docMk/>
            <pc:sldMk cId="3259903716" sldId="678"/>
            <ac:picMk id="4" creationId="{96D259D9-F223-4F82-BB08-13B732838545}"/>
          </ac:picMkLst>
        </pc:picChg>
        <pc:picChg chg="add mod">
          <ac:chgData name="Vieira Ferreira, Júlio" userId="b0398a4e-5165-4128-b747-904da519835a" providerId="ADAL" clId="{DBE18D5B-3900-4CCA-9B80-31149FDC5288}" dt="2021-07-16T18:38:51.138" v="744" actId="1076"/>
          <ac:picMkLst>
            <pc:docMk/>
            <pc:sldMk cId="3259903716" sldId="678"/>
            <ac:picMk id="5" creationId="{FFAFCF0F-FBD0-4E92-BABB-F540408AF7EF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8:41:19.191" v="747" actId="1076"/>
        <pc:sldMkLst>
          <pc:docMk/>
          <pc:sldMk cId="2953941175" sldId="679"/>
        </pc:sldMkLst>
        <pc:spChg chg="mod">
          <ac:chgData name="Vieira Ferreira, Júlio" userId="b0398a4e-5165-4128-b747-904da519835a" providerId="ADAL" clId="{DBE18D5B-3900-4CCA-9B80-31149FDC5288}" dt="2021-07-16T14:40:30.387" v="718"/>
          <ac:spMkLst>
            <pc:docMk/>
            <pc:sldMk cId="2953941175" sldId="679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8:41:19.191" v="747" actId="1076"/>
          <ac:picMkLst>
            <pc:docMk/>
            <pc:sldMk cId="2953941175" sldId="679"/>
            <ac:picMk id="2" creationId="{2B178F06-4E7E-46FD-83DF-E2DD0ED10FA5}"/>
          </ac:picMkLst>
        </pc:picChg>
        <pc:picChg chg="del">
          <ac:chgData name="Vieira Ferreira, Júlio" userId="b0398a4e-5165-4128-b747-904da519835a" providerId="ADAL" clId="{DBE18D5B-3900-4CCA-9B80-31149FDC5288}" dt="2021-07-16T18:40:49.535" v="745" actId="478"/>
          <ac:picMkLst>
            <pc:docMk/>
            <pc:sldMk cId="2953941175" sldId="679"/>
            <ac:picMk id="3" creationId="{7C40236E-CD9D-403B-956F-1C56B043B3F8}"/>
          </ac:picMkLst>
        </pc:picChg>
      </pc:sldChg>
      <pc:sldChg chg="addSp delSp modSp mod">
        <pc:chgData name="Vieira Ferreira, Júlio" userId="b0398a4e-5165-4128-b747-904da519835a" providerId="ADAL" clId="{DBE18D5B-3900-4CCA-9B80-31149FDC5288}" dt="2021-07-16T18:42:21.899" v="756" actId="20577"/>
        <pc:sldMkLst>
          <pc:docMk/>
          <pc:sldMk cId="3728993708" sldId="680"/>
        </pc:sldMkLst>
        <pc:spChg chg="mod">
          <ac:chgData name="Vieira Ferreira, Júlio" userId="b0398a4e-5165-4128-b747-904da519835a" providerId="ADAL" clId="{DBE18D5B-3900-4CCA-9B80-31149FDC5288}" dt="2021-07-16T18:42:21.899" v="756" actId="20577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33.724" v="719"/>
          <ac:spMkLst>
            <pc:docMk/>
            <pc:sldMk cId="3728993708" sldId="680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8:41:28.090" v="748" actId="478"/>
          <ac:picMkLst>
            <pc:docMk/>
            <pc:sldMk cId="3728993708" sldId="680"/>
            <ac:picMk id="2" creationId="{F71A06D6-B267-48AD-937A-4076F158C40C}"/>
          </ac:picMkLst>
        </pc:picChg>
        <pc:picChg chg="add mod">
          <ac:chgData name="Vieira Ferreira, Júlio" userId="b0398a4e-5165-4128-b747-904da519835a" providerId="ADAL" clId="{DBE18D5B-3900-4CCA-9B80-31149FDC5288}" dt="2021-07-16T18:42:18.742" v="750" actId="1076"/>
          <ac:picMkLst>
            <pc:docMk/>
            <pc:sldMk cId="3728993708" sldId="680"/>
            <ac:picMk id="3" creationId="{954BE258-363E-43B6-B967-52295CAA80ED}"/>
          </ac:picMkLst>
        </pc:picChg>
      </pc:sldChg>
      <pc:sldChg chg="addSp delSp modSp mod ord">
        <pc:chgData name="Vieira Ferreira, Júlio" userId="b0398a4e-5165-4128-b747-904da519835a" providerId="ADAL" clId="{DBE18D5B-3900-4CCA-9B80-31149FDC5288}" dt="2021-07-16T14:39:48.330" v="706"/>
        <pc:sldMkLst>
          <pc:docMk/>
          <pc:sldMk cId="1250131476" sldId="681"/>
        </pc:sldMkLst>
        <pc:spChg chg="mod">
          <ac:chgData name="Vieira Ferreira, Júlio" userId="b0398a4e-5165-4128-b747-904da519835a" providerId="ADAL" clId="{DBE18D5B-3900-4CCA-9B80-31149FDC5288}" dt="2021-07-16T13:55:36.053" v="293" actId="20577"/>
          <ac:spMkLst>
            <pc:docMk/>
            <pc:sldMk cId="1250131476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48.330" v="706"/>
          <ac:spMkLst>
            <pc:docMk/>
            <pc:sldMk cId="1250131476" sldId="681"/>
            <ac:spMk id="60419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16T14:07:26.563" v="369" actId="21"/>
          <ac:picMkLst>
            <pc:docMk/>
            <pc:sldMk cId="1250131476" sldId="681"/>
            <ac:picMk id="2" creationId="{5397F44F-7629-4E87-8FDA-29CE2FA99FFE}"/>
          </ac:picMkLst>
        </pc:picChg>
        <pc:picChg chg="del">
          <ac:chgData name="Vieira Ferreira, Júlio" userId="b0398a4e-5165-4128-b747-904da519835a" providerId="ADAL" clId="{DBE18D5B-3900-4CCA-9B80-31149FDC5288}" dt="2021-07-16T13:53:50.857" v="288" actId="478"/>
          <ac:picMkLst>
            <pc:docMk/>
            <pc:sldMk cId="1250131476" sldId="681"/>
            <ac:picMk id="4" creationId="{038657A4-A729-459B-AA92-3D48D8E3FAA8}"/>
          </ac:picMkLst>
        </pc:picChg>
      </pc:sldChg>
      <pc:sldChg chg="del">
        <pc:chgData name="Vieira Ferreira, Júlio" userId="b0398a4e-5165-4128-b747-904da519835a" providerId="ADAL" clId="{DBE18D5B-3900-4CCA-9B80-31149FDC5288}" dt="2021-07-16T12:56:35.624" v="18" actId="47"/>
        <pc:sldMkLst>
          <pc:docMk/>
          <pc:sldMk cId="81810015" sldId="682"/>
        </pc:sldMkLst>
      </pc:sldChg>
      <pc:sldChg chg="addSp delSp modSp add del mod modNotesTx">
        <pc:chgData name="Vieira Ferreira, Júlio" userId="b0398a4e-5165-4128-b747-904da519835a" providerId="ADAL" clId="{DBE18D5B-3900-4CCA-9B80-31149FDC5288}" dt="2021-07-20T19:29:24.964" v="769" actId="47"/>
        <pc:sldMkLst>
          <pc:docMk/>
          <pc:sldMk cId="3654980414" sldId="682"/>
        </pc:sldMkLst>
        <pc:spChg chg="mod">
          <ac:chgData name="Vieira Ferreira, Júlio" userId="b0398a4e-5165-4128-b747-904da519835a" providerId="ADAL" clId="{DBE18D5B-3900-4CCA-9B80-31149FDC5288}" dt="2021-07-16T13:16:27.895" v="267" actId="20577"/>
          <ac:spMkLst>
            <pc:docMk/>
            <pc:sldMk cId="3654980414" sldId="68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09.186" v="712"/>
          <ac:spMkLst>
            <pc:docMk/>
            <pc:sldMk cId="3654980414" sldId="682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3:15:44.221" v="239" actId="14100"/>
          <ac:picMkLst>
            <pc:docMk/>
            <pc:sldMk cId="3654980414" sldId="682"/>
            <ac:picMk id="2" creationId="{22D97715-B4B6-4868-BC7C-5840FD9A0C66}"/>
          </ac:picMkLst>
        </pc:picChg>
        <pc:picChg chg="del">
          <ac:chgData name="Vieira Ferreira, Júlio" userId="b0398a4e-5165-4128-b747-904da519835a" providerId="ADAL" clId="{DBE18D5B-3900-4CCA-9B80-31149FDC5288}" dt="2021-07-16T13:15:39.402" v="236" actId="478"/>
          <ac:picMkLst>
            <pc:docMk/>
            <pc:sldMk cId="3654980414" sldId="682"/>
            <ac:picMk id="3" creationId="{0378C1B4-6DAA-40E0-AA44-75430DBE9180}"/>
          </ac:picMkLst>
        </pc:picChg>
      </pc:sldChg>
      <pc:sldChg chg="addSp delSp modSp add del mod">
        <pc:chgData name="Vieira Ferreira, Júlio" userId="b0398a4e-5165-4128-b747-904da519835a" providerId="ADAL" clId="{DBE18D5B-3900-4CCA-9B80-31149FDC5288}" dt="2021-07-16T14:38:04.872" v="677" actId="47"/>
        <pc:sldMkLst>
          <pc:docMk/>
          <pc:sldMk cId="259204889" sldId="683"/>
        </pc:sldMkLst>
        <pc:spChg chg="mod">
          <ac:chgData name="Vieira Ferreira, Júlio" userId="b0398a4e-5165-4128-b747-904da519835a" providerId="ADAL" clId="{DBE18D5B-3900-4CCA-9B80-31149FDC5288}" dt="2021-07-16T14:37:43.709" v="671" actId="20577"/>
          <ac:spMkLst>
            <pc:docMk/>
            <pc:sldMk cId="259204889" sldId="683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DBE18D5B-3900-4CCA-9B80-31149FDC5288}" dt="2021-07-16T14:37:52.790" v="672" actId="21"/>
          <ac:picMkLst>
            <pc:docMk/>
            <pc:sldMk cId="259204889" sldId="683"/>
            <ac:picMk id="2" creationId="{070DF507-B27C-4086-BF1B-BD050CD48787}"/>
          </ac:picMkLst>
        </pc:picChg>
        <pc:picChg chg="del">
          <ac:chgData name="Vieira Ferreira, Júlio" userId="b0398a4e-5165-4128-b747-904da519835a" providerId="ADAL" clId="{DBE18D5B-3900-4CCA-9B80-31149FDC5288}" dt="2021-07-16T14:37:25.490" v="652" actId="478"/>
          <ac:picMkLst>
            <pc:docMk/>
            <pc:sldMk cId="259204889" sldId="683"/>
            <ac:picMk id="4" creationId="{038657A4-A729-459B-AA92-3D48D8E3FAA8}"/>
          </ac:picMkLst>
        </pc:picChg>
      </pc:sldChg>
      <pc:sldChg chg="addSp delSp modSp add mod">
        <pc:chgData name="Vieira Ferreira, Júlio" userId="b0398a4e-5165-4128-b747-904da519835a" providerId="ADAL" clId="{DBE18D5B-3900-4CCA-9B80-31149FDC5288}" dt="2021-07-16T14:39:51.327" v="707"/>
        <pc:sldMkLst>
          <pc:docMk/>
          <pc:sldMk cId="3917279559" sldId="684"/>
        </pc:sldMkLst>
        <pc:spChg chg="mod">
          <ac:chgData name="Vieira Ferreira, Júlio" userId="b0398a4e-5165-4128-b747-904da519835a" providerId="ADAL" clId="{DBE18D5B-3900-4CCA-9B80-31149FDC5288}" dt="2021-07-16T14:11:33.524" v="440" actId="20577"/>
          <ac:spMkLst>
            <pc:docMk/>
            <pc:sldMk cId="3917279559" sldId="684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1.327" v="707"/>
          <ac:spMkLst>
            <pc:docMk/>
            <pc:sldMk cId="3917279559" sldId="684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3:59:52.113" v="300" actId="478"/>
          <ac:picMkLst>
            <pc:docMk/>
            <pc:sldMk cId="3917279559" sldId="684"/>
            <ac:picMk id="2" creationId="{5397F44F-7629-4E87-8FDA-29CE2FA99FFE}"/>
          </ac:picMkLst>
        </pc:picChg>
        <pc:picChg chg="add del mod">
          <ac:chgData name="Vieira Ferreira, Júlio" userId="b0398a4e-5165-4128-b747-904da519835a" providerId="ADAL" clId="{DBE18D5B-3900-4CCA-9B80-31149FDC5288}" dt="2021-07-16T14:07:30.466" v="371" actId="478"/>
          <ac:picMkLst>
            <pc:docMk/>
            <pc:sldMk cId="3917279559" sldId="684"/>
            <ac:picMk id="3" creationId="{BCA224B2-F60C-440F-89A6-8D1310F5C637}"/>
          </ac:picMkLst>
        </pc:picChg>
        <pc:picChg chg="add del mod">
          <ac:chgData name="Vieira Ferreira, Júlio" userId="b0398a4e-5165-4128-b747-904da519835a" providerId="ADAL" clId="{DBE18D5B-3900-4CCA-9B80-31149FDC5288}" dt="2021-07-16T14:08:55.847" v="377" actId="478"/>
          <ac:picMkLst>
            <pc:docMk/>
            <pc:sldMk cId="3917279559" sldId="684"/>
            <ac:picMk id="4" creationId="{4551F205-05BC-426F-B613-D9C8455AA7AF}"/>
          </ac:picMkLst>
        </pc:picChg>
        <pc:picChg chg="add mod">
          <ac:chgData name="Vieira Ferreira, Júlio" userId="b0398a4e-5165-4128-b747-904da519835a" providerId="ADAL" clId="{DBE18D5B-3900-4CCA-9B80-31149FDC5288}" dt="2021-07-16T14:10:53.220" v="416" actId="1076"/>
          <ac:picMkLst>
            <pc:docMk/>
            <pc:sldMk cId="3917279559" sldId="684"/>
            <ac:picMk id="8" creationId="{2BFDB3E6-CED7-4EAA-812F-77321AB3D002}"/>
          </ac:picMkLst>
        </pc:picChg>
      </pc:sldChg>
      <pc:sldChg chg="modSp add">
        <pc:chgData name="Vieira Ferreira, Júlio" userId="b0398a4e-5165-4128-b747-904da519835a" providerId="ADAL" clId="{DBE18D5B-3900-4CCA-9B80-31149FDC5288}" dt="2021-07-16T14:40:05.130" v="711"/>
        <pc:sldMkLst>
          <pc:docMk/>
          <pc:sldMk cId="2633754207" sldId="685"/>
        </pc:sldMkLst>
        <pc:spChg chg="mod">
          <ac:chgData name="Vieira Ferreira, Júlio" userId="b0398a4e-5165-4128-b747-904da519835a" providerId="ADAL" clId="{DBE18D5B-3900-4CCA-9B80-31149FDC5288}" dt="2021-07-16T14:40:05.130" v="711"/>
          <ac:spMkLst>
            <pc:docMk/>
            <pc:sldMk cId="2633754207" sldId="685"/>
            <ac:spMk id="60419" creationId="{00000000-0000-0000-0000-000000000000}"/>
          </ac:spMkLst>
        </pc:spChg>
      </pc:sldChg>
      <pc:sldChg chg="addSp delSp modSp add mod">
        <pc:chgData name="Vieira Ferreira, Júlio" userId="b0398a4e-5165-4128-b747-904da519835a" providerId="ADAL" clId="{DBE18D5B-3900-4CCA-9B80-31149FDC5288}" dt="2021-07-16T14:39:54.802" v="708"/>
        <pc:sldMkLst>
          <pc:docMk/>
          <pc:sldMk cId="3642401990" sldId="686"/>
        </pc:sldMkLst>
        <pc:spChg chg="mod">
          <ac:chgData name="Vieira Ferreira, Júlio" userId="b0398a4e-5165-4128-b747-904da519835a" providerId="ADAL" clId="{DBE18D5B-3900-4CCA-9B80-31149FDC5288}" dt="2021-07-16T14:15:45.871" v="490" actId="6549"/>
          <ac:spMkLst>
            <pc:docMk/>
            <pc:sldMk cId="3642401990" sldId="686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4.802" v="708"/>
          <ac:spMkLst>
            <pc:docMk/>
            <pc:sldMk cId="3642401990" sldId="686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4:15:44.171" v="489" actId="1076"/>
          <ac:picMkLst>
            <pc:docMk/>
            <pc:sldMk cId="3642401990" sldId="686"/>
            <ac:picMk id="2" creationId="{6CD3ABDC-B6ED-457D-9118-8D770DFF7A25}"/>
          </ac:picMkLst>
        </pc:picChg>
        <pc:picChg chg="del">
          <ac:chgData name="Vieira Ferreira, Júlio" userId="b0398a4e-5165-4128-b747-904da519835a" providerId="ADAL" clId="{DBE18D5B-3900-4CCA-9B80-31149FDC5288}" dt="2021-07-16T14:12:58.972" v="443" actId="478"/>
          <ac:picMkLst>
            <pc:docMk/>
            <pc:sldMk cId="3642401990" sldId="686"/>
            <ac:picMk id="8" creationId="{2BFDB3E6-CED7-4EAA-812F-77321AB3D002}"/>
          </ac:picMkLst>
        </pc:picChg>
      </pc:sldChg>
      <pc:sldChg chg="addSp delSp modSp add mod">
        <pc:chgData name="Vieira Ferreira, Júlio" userId="b0398a4e-5165-4128-b747-904da519835a" providerId="ADAL" clId="{DBE18D5B-3900-4CCA-9B80-31149FDC5288}" dt="2021-07-16T14:39:58.173" v="709"/>
        <pc:sldMkLst>
          <pc:docMk/>
          <pc:sldMk cId="3021275392" sldId="687"/>
        </pc:sldMkLst>
        <pc:spChg chg="mod">
          <ac:chgData name="Vieira Ferreira, Júlio" userId="b0398a4e-5165-4128-b747-904da519835a" providerId="ADAL" clId="{DBE18D5B-3900-4CCA-9B80-31149FDC5288}" dt="2021-07-16T14:23:20.420" v="579" actId="20577"/>
          <ac:spMkLst>
            <pc:docMk/>
            <pc:sldMk cId="3021275392" sldId="68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39:58.173" v="709"/>
          <ac:spMkLst>
            <pc:docMk/>
            <pc:sldMk cId="3021275392" sldId="687"/>
            <ac:spMk id="60419" creationId="{00000000-0000-0000-0000-000000000000}"/>
          </ac:spMkLst>
        </pc:spChg>
        <pc:picChg chg="del">
          <ac:chgData name="Vieira Ferreira, Júlio" userId="b0398a4e-5165-4128-b747-904da519835a" providerId="ADAL" clId="{DBE18D5B-3900-4CCA-9B80-31149FDC5288}" dt="2021-07-16T14:17:44.510" v="497" actId="478"/>
          <ac:picMkLst>
            <pc:docMk/>
            <pc:sldMk cId="3021275392" sldId="687"/>
            <ac:picMk id="2" creationId="{6CD3ABDC-B6ED-457D-9118-8D770DFF7A25}"/>
          </ac:picMkLst>
        </pc:picChg>
        <pc:picChg chg="add del mod">
          <ac:chgData name="Vieira Ferreira, Júlio" userId="b0398a4e-5165-4128-b747-904da519835a" providerId="ADAL" clId="{DBE18D5B-3900-4CCA-9B80-31149FDC5288}" dt="2021-07-16T14:22:53.440" v="573" actId="478"/>
          <ac:picMkLst>
            <pc:docMk/>
            <pc:sldMk cId="3021275392" sldId="687"/>
            <ac:picMk id="3" creationId="{7C64CF05-04D0-4797-8945-E20CB43185CA}"/>
          </ac:picMkLst>
        </pc:picChg>
        <pc:picChg chg="add del mod">
          <ac:chgData name="Vieira Ferreira, Júlio" userId="b0398a4e-5165-4128-b747-904da519835a" providerId="ADAL" clId="{DBE18D5B-3900-4CCA-9B80-31149FDC5288}" dt="2021-07-16T14:25:37.923" v="583" actId="478"/>
          <ac:picMkLst>
            <pc:docMk/>
            <pc:sldMk cId="3021275392" sldId="687"/>
            <ac:picMk id="4" creationId="{0B9ED838-00A9-49BA-B62B-C6C9589A1C72}"/>
          </ac:picMkLst>
        </pc:picChg>
        <pc:picChg chg="add mod">
          <ac:chgData name="Vieira Ferreira, Júlio" userId="b0398a4e-5165-4128-b747-904da519835a" providerId="ADAL" clId="{DBE18D5B-3900-4CCA-9B80-31149FDC5288}" dt="2021-07-16T14:25:44.966" v="587" actId="1076"/>
          <ac:picMkLst>
            <pc:docMk/>
            <pc:sldMk cId="3021275392" sldId="687"/>
            <ac:picMk id="5" creationId="{C844E2A2-EFEA-4B02-9343-679FE08B229F}"/>
          </ac:picMkLst>
        </pc:picChg>
      </pc:sldChg>
      <pc:sldChg chg="addSp delSp modSp add mod ord">
        <pc:chgData name="Vieira Ferreira, Júlio" userId="b0398a4e-5165-4128-b747-904da519835a" providerId="ADAL" clId="{DBE18D5B-3900-4CCA-9B80-31149FDC5288}" dt="2021-07-16T14:40:01.115" v="710"/>
        <pc:sldMkLst>
          <pc:docMk/>
          <pc:sldMk cId="434812227" sldId="688"/>
        </pc:sldMkLst>
        <pc:spChg chg="mod">
          <ac:chgData name="Vieira Ferreira, Júlio" userId="b0398a4e-5165-4128-b747-904da519835a" providerId="ADAL" clId="{DBE18D5B-3900-4CCA-9B80-31149FDC5288}" dt="2021-07-16T14:33:44.213" v="647" actId="20577"/>
          <ac:spMkLst>
            <pc:docMk/>
            <pc:sldMk cId="434812227" sldId="68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DBE18D5B-3900-4CCA-9B80-31149FDC5288}" dt="2021-07-16T14:40:01.115" v="710"/>
          <ac:spMkLst>
            <pc:docMk/>
            <pc:sldMk cId="434812227" sldId="688"/>
            <ac:spMk id="60419" creationId="{00000000-0000-0000-0000-000000000000}"/>
          </ac:spMkLst>
        </pc:spChg>
        <pc:picChg chg="add mod">
          <ac:chgData name="Vieira Ferreira, Júlio" userId="b0398a4e-5165-4128-b747-904da519835a" providerId="ADAL" clId="{DBE18D5B-3900-4CCA-9B80-31149FDC5288}" dt="2021-07-16T14:34:25.381" v="651" actId="1076"/>
          <ac:picMkLst>
            <pc:docMk/>
            <pc:sldMk cId="434812227" sldId="688"/>
            <ac:picMk id="2" creationId="{D3B53DF4-68FC-4609-B9EB-5F05251E2759}"/>
          </ac:picMkLst>
        </pc:picChg>
        <pc:picChg chg="del">
          <ac:chgData name="Vieira Ferreira, Júlio" userId="b0398a4e-5165-4128-b747-904da519835a" providerId="ADAL" clId="{DBE18D5B-3900-4CCA-9B80-31149FDC5288}" dt="2021-07-16T14:32:46.703" v="603" actId="478"/>
          <ac:picMkLst>
            <pc:docMk/>
            <pc:sldMk cId="434812227" sldId="688"/>
            <ac:picMk id="5" creationId="{C844E2A2-EFEA-4B02-9343-679FE08B229F}"/>
          </ac:picMkLst>
        </pc:picChg>
      </pc:sldChg>
      <pc:sldChg chg="add">
        <pc:chgData name="Vieira Ferreira, Júlio" userId="b0398a4e-5165-4128-b747-904da519835a" providerId="ADAL" clId="{DBE18D5B-3900-4CCA-9B80-31149FDC5288}" dt="2021-07-16T18:37:46.733" v="733"/>
        <pc:sldMkLst>
          <pc:docMk/>
          <pc:sldMk cId="718283038" sldId="689"/>
        </pc:sldMkLst>
      </pc:sldChg>
    </pc:docChg>
  </pc:docChgLst>
  <pc:docChgLst>
    <pc:chgData name="Vieira Ferreira, Júlio" userId="b0398a4e-5165-4128-b747-904da519835a" providerId="ADAL" clId="{7B10C9D6-EBB4-425D-AECA-62ACEB99BE5A}"/>
    <pc:docChg chg="modSld delMainMaster modMainMaster">
      <pc:chgData name="Vieira Ferreira, Júlio" userId="b0398a4e-5165-4128-b747-904da519835a" providerId="ADAL" clId="{7B10C9D6-EBB4-425D-AECA-62ACEB99BE5A}" dt="2022-06-06T20:37:27.691" v="76"/>
      <pc:docMkLst>
        <pc:docMk/>
      </pc:docMkLst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76567584" sldId="58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76567584" sldId="587"/>
            <ac:spMk id="27650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76567584" sldId="587"/>
            <ac:spMk id="27651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92203461" sldId="60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92203461" sldId="600"/>
            <ac:spMk id="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157582285" sldId="624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157582285" sldId="624"/>
            <ac:spMk id="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53881654" sldId="625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53881654" sldId="625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91996477" sldId="626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996477" sldId="626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312899334" sldId="62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312899334" sldId="62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312899334" sldId="62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628545094" sldId="63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628545094" sldId="63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630805046" sldId="64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30805046" sldId="640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05079706" sldId="651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05079706" sldId="65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347430699" sldId="652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47430699" sldId="65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305918037" sldId="66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05918037" sldId="66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305918037" sldId="66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123459239" sldId="67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123459239" sldId="67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15548475" sldId="672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15548475" sldId="672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259903716" sldId="678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259903716" sldId="67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2953941175" sldId="67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953941175" sldId="67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728993708" sldId="680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728993708" sldId="68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1250131476" sldId="681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1250131476" sldId="68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917279559" sldId="684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7279559" sldId="684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917279559" sldId="684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2633754207" sldId="685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633754207" sldId="685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2633754207" sldId="685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642401990" sldId="686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42401990" sldId="686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642401990" sldId="686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3021275392" sldId="687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021275392" sldId="68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3021275392" sldId="68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434812227" sldId="688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34812227" sldId="68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434812227" sldId="68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7B10C9D6-EBB4-425D-AECA-62ACEB99BE5A}" dt="2022-06-06T20:37:07.859" v="72"/>
        <pc:sldMkLst>
          <pc:docMk/>
          <pc:sldMk cId="718283038" sldId="689"/>
        </pc:sldMkLst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7B10C9D6-EBB4-425D-AECA-62ACEB99BE5A}" dt="2022-06-06T20:37:07.859" v="72"/>
          <ac:spMkLst>
            <pc:docMk/>
            <pc:sldMk cId="718283038" sldId="689"/>
            <ac:spMk id="60419" creationId="{00000000-0000-0000-0000-000000000000}"/>
          </ac:spMkLst>
        </pc:spChg>
      </pc:sldChg>
      <pc:sldMasterChg chg="modSp mod">
        <pc:chgData name="Vieira Ferreira, Júlio" userId="b0398a4e-5165-4128-b747-904da519835a" providerId="ADAL" clId="{7B10C9D6-EBB4-425D-AECA-62ACEB99BE5A}" dt="2022-06-06T20:37:27.691" v="76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7B10C9D6-EBB4-425D-AECA-62ACEB99BE5A}" dt="2022-06-06T20:37:27.691" v="76"/>
          <ac:spMkLst>
            <pc:docMk/>
            <pc:sldMasterMk cId="0" sldId="2147483684"/>
            <ac:spMk id="7" creationId="{00000000-0000-0000-0000-000000000000}"/>
          </ac:spMkLst>
        </pc:spChg>
      </pc:sldMasterChg>
      <pc:sldMasterChg chg="delSp modSp mod">
        <pc:chgData name="Vieira Ferreira, Júlio" userId="b0398a4e-5165-4128-b747-904da519835a" providerId="ADAL" clId="{7B10C9D6-EBB4-425D-AECA-62ACEB99BE5A}" dt="2022-06-06T20:37:21.572" v="75"/>
        <pc:sldMasterMkLst>
          <pc:docMk/>
          <pc:sldMasterMk cId="0" sldId="2147483907"/>
        </pc:sldMasterMkLst>
        <pc:spChg chg="mod">
          <ac:chgData name="Vieira Ferreira, Júlio" userId="b0398a4e-5165-4128-b747-904da519835a" providerId="ADAL" clId="{7B10C9D6-EBB4-425D-AECA-62ACEB99BE5A}" dt="2022-06-06T20:37:21.572" v="75"/>
          <ac:spMkLst>
            <pc:docMk/>
            <pc:sldMasterMk cId="0" sldId="2147483907"/>
            <ac:spMk id="7" creationId="{00000000-0000-0000-0000-000000000000}"/>
          </ac:spMkLst>
        </pc:spChg>
        <pc:spChg chg="del mod">
          <ac:chgData name="Vieira Ferreira, Júlio" userId="b0398a4e-5165-4128-b747-904da519835a" providerId="ADAL" clId="{7B10C9D6-EBB4-425D-AECA-62ACEB99BE5A}" dt="2022-06-06T20:37:18.734" v="74" actId="478"/>
          <ac:spMkLst>
            <pc:docMk/>
            <pc:sldMasterMk cId="0" sldId="2147483907"/>
            <ac:spMk id="1028" creationId="{00000000-0000-0000-0000-000000000000}"/>
          </ac:spMkLst>
        </pc:spChg>
      </pc:sldMasterChg>
      <pc:sldMasterChg chg="del delSldLayout">
        <pc:chgData name="Vieira Ferreira, Júlio" userId="b0398a4e-5165-4128-b747-904da519835a" providerId="ADAL" clId="{7B10C9D6-EBB4-425D-AECA-62ACEB99BE5A}" dt="2022-06-06T20:37:02.673" v="11" actId="2696"/>
        <pc:sldMasterMkLst>
          <pc:docMk/>
          <pc:sldMasterMk cId="2254888367" sldId="2147483913"/>
        </pc:sldMasterMkLst>
        <pc:sldLayoutChg chg="del">
          <pc:chgData name="Vieira Ferreira, Júlio" userId="b0398a4e-5165-4128-b747-904da519835a" providerId="ADAL" clId="{7B10C9D6-EBB4-425D-AECA-62ACEB99BE5A}" dt="2022-06-06T20:37:02.651" v="0" actId="2696"/>
          <pc:sldLayoutMkLst>
            <pc:docMk/>
            <pc:sldMasterMk cId="2254888367" sldId="2147483913"/>
            <pc:sldLayoutMk cId="1984581392" sldId="214748391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3" v="1" actId="2696"/>
          <pc:sldLayoutMkLst>
            <pc:docMk/>
            <pc:sldMasterMk cId="2254888367" sldId="2147483913"/>
            <pc:sldLayoutMk cId="3615876143" sldId="214748391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5" v="2" actId="2696"/>
          <pc:sldLayoutMkLst>
            <pc:docMk/>
            <pc:sldMasterMk cId="2254888367" sldId="2147483913"/>
            <pc:sldLayoutMk cId="1262917494" sldId="214748391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6" v="3" actId="2696"/>
          <pc:sldLayoutMkLst>
            <pc:docMk/>
            <pc:sldMasterMk cId="2254888367" sldId="2147483913"/>
            <pc:sldLayoutMk cId="902739332" sldId="214748391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59" v="4" actId="2696"/>
          <pc:sldLayoutMkLst>
            <pc:docMk/>
            <pc:sldMasterMk cId="2254888367" sldId="2147483913"/>
            <pc:sldLayoutMk cId="960546678" sldId="214748391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0" v="5" actId="2696"/>
          <pc:sldLayoutMkLst>
            <pc:docMk/>
            <pc:sldMasterMk cId="2254888367" sldId="2147483913"/>
            <pc:sldLayoutMk cId="2993738105" sldId="214748391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2" v="6" actId="2696"/>
          <pc:sldLayoutMkLst>
            <pc:docMk/>
            <pc:sldMasterMk cId="2254888367" sldId="2147483913"/>
            <pc:sldLayoutMk cId="3051878969" sldId="214748392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4" v="7" actId="2696"/>
          <pc:sldLayoutMkLst>
            <pc:docMk/>
            <pc:sldMasterMk cId="2254888367" sldId="2147483913"/>
            <pc:sldLayoutMk cId="4128425209" sldId="214748392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6" v="8" actId="2696"/>
          <pc:sldLayoutMkLst>
            <pc:docMk/>
            <pc:sldMasterMk cId="2254888367" sldId="2147483913"/>
            <pc:sldLayoutMk cId="1295172808" sldId="214748392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68" v="9" actId="2696"/>
          <pc:sldLayoutMkLst>
            <pc:docMk/>
            <pc:sldMasterMk cId="2254888367" sldId="2147483913"/>
            <pc:sldLayoutMk cId="3294358004" sldId="214748392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2.670" v="10" actId="2696"/>
          <pc:sldLayoutMkLst>
            <pc:docMk/>
            <pc:sldMasterMk cId="2254888367" sldId="2147483913"/>
            <pc:sldLayoutMk cId="1913098676" sldId="2147483924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3.391" v="23" actId="2696"/>
        <pc:sldMasterMkLst>
          <pc:docMk/>
          <pc:sldMasterMk cId="2769272339" sldId="2147483925"/>
        </pc:sldMasterMkLst>
        <pc:sldLayoutChg chg="del">
          <pc:chgData name="Vieira Ferreira, Júlio" userId="b0398a4e-5165-4128-b747-904da519835a" providerId="ADAL" clId="{7B10C9D6-EBB4-425D-AECA-62ACEB99BE5A}" dt="2022-06-06T20:37:03.361" v="12" actId="2696"/>
          <pc:sldLayoutMkLst>
            <pc:docMk/>
            <pc:sldMasterMk cId="2769272339" sldId="2147483925"/>
            <pc:sldLayoutMk cId="208364425" sldId="214748392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3" v="13" actId="2696"/>
          <pc:sldLayoutMkLst>
            <pc:docMk/>
            <pc:sldMasterMk cId="2769272339" sldId="2147483925"/>
            <pc:sldLayoutMk cId="413443462" sldId="214748392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6" v="14" actId="2696"/>
          <pc:sldLayoutMkLst>
            <pc:docMk/>
            <pc:sldMasterMk cId="2769272339" sldId="2147483925"/>
            <pc:sldLayoutMk cId="1163893890" sldId="214748392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67" v="15" actId="2696"/>
          <pc:sldLayoutMkLst>
            <pc:docMk/>
            <pc:sldMasterMk cId="2769272339" sldId="2147483925"/>
            <pc:sldLayoutMk cId="3001786099" sldId="214748392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1" v="16" actId="2696"/>
          <pc:sldLayoutMkLst>
            <pc:docMk/>
            <pc:sldMasterMk cId="2769272339" sldId="2147483925"/>
            <pc:sldLayoutMk cId="1660330028" sldId="214748393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3" v="17" actId="2696"/>
          <pc:sldLayoutMkLst>
            <pc:docMk/>
            <pc:sldMasterMk cId="2769272339" sldId="2147483925"/>
            <pc:sldLayoutMk cId="3072559719" sldId="214748393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6" v="18" actId="2696"/>
          <pc:sldLayoutMkLst>
            <pc:docMk/>
            <pc:sldMasterMk cId="2769272339" sldId="2147483925"/>
            <pc:sldLayoutMk cId="4007517765" sldId="214748393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78" v="19" actId="2696"/>
          <pc:sldLayoutMkLst>
            <pc:docMk/>
            <pc:sldMasterMk cId="2769272339" sldId="2147483925"/>
            <pc:sldLayoutMk cId="1433265957" sldId="214748393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0" v="20" actId="2696"/>
          <pc:sldLayoutMkLst>
            <pc:docMk/>
            <pc:sldMasterMk cId="2769272339" sldId="2147483925"/>
            <pc:sldLayoutMk cId="3718131189" sldId="214748393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2" v="21" actId="2696"/>
          <pc:sldLayoutMkLst>
            <pc:docMk/>
            <pc:sldMasterMk cId="2769272339" sldId="2147483925"/>
            <pc:sldLayoutMk cId="2524749430" sldId="214748393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388" v="22" actId="2696"/>
          <pc:sldLayoutMkLst>
            <pc:docMk/>
            <pc:sldMasterMk cId="2769272339" sldId="2147483925"/>
            <pc:sldLayoutMk cId="1379006777" sldId="2147483936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3.932" v="35" actId="2696"/>
        <pc:sldMasterMkLst>
          <pc:docMk/>
          <pc:sldMasterMk cId="2254888367" sldId="2147483937"/>
        </pc:sldMasterMkLst>
        <pc:sldLayoutChg chg="del">
          <pc:chgData name="Vieira Ferreira, Júlio" userId="b0398a4e-5165-4128-b747-904da519835a" providerId="ADAL" clId="{7B10C9D6-EBB4-425D-AECA-62ACEB99BE5A}" dt="2022-06-06T20:37:03.885" v="24" actId="2696"/>
          <pc:sldLayoutMkLst>
            <pc:docMk/>
            <pc:sldMasterMk cId="2254888367" sldId="2147483937"/>
            <pc:sldLayoutMk cId="1984581392" sldId="214748393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0" v="25" actId="2696"/>
          <pc:sldLayoutMkLst>
            <pc:docMk/>
            <pc:sldMasterMk cId="2254888367" sldId="2147483937"/>
            <pc:sldLayoutMk cId="3615876143" sldId="214748393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4" v="26" actId="2696"/>
          <pc:sldLayoutMkLst>
            <pc:docMk/>
            <pc:sldMasterMk cId="2254888367" sldId="2147483937"/>
            <pc:sldLayoutMk cId="1262917494" sldId="214748394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897" v="27" actId="2696"/>
          <pc:sldLayoutMkLst>
            <pc:docMk/>
            <pc:sldMasterMk cId="2254888367" sldId="2147483937"/>
            <pc:sldLayoutMk cId="902739332" sldId="214748394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0" v="28" actId="2696"/>
          <pc:sldLayoutMkLst>
            <pc:docMk/>
            <pc:sldMasterMk cId="2254888367" sldId="2147483937"/>
            <pc:sldLayoutMk cId="960546678" sldId="214748394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2" v="29" actId="2696"/>
          <pc:sldLayoutMkLst>
            <pc:docMk/>
            <pc:sldMasterMk cId="2254888367" sldId="2147483937"/>
            <pc:sldLayoutMk cId="2993738105" sldId="214748394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5" v="30" actId="2696"/>
          <pc:sldLayoutMkLst>
            <pc:docMk/>
            <pc:sldMasterMk cId="2254888367" sldId="2147483937"/>
            <pc:sldLayoutMk cId="3051878969" sldId="214748394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07" v="31" actId="2696"/>
          <pc:sldLayoutMkLst>
            <pc:docMk/>
            <pc:sldMasterMk cId="2254888367" sldId="2147483937"/>
            <pc:sldLayoutMk cId="4128425209" sldId="214748394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12" v="32" actId="2696"/>
          <pc:sldLayoutMkLst>
            <pc:docMk/>
            <pc:sldMasterMk cId="2254888367" sldId="2147483937"/>
            <pc:sldLayoutMk cId="1295172808" sldId="214748394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15" v="33" actId="2696"/>
          <pc:sldLayoutMkLst>
            <pc:docMk/>
            <pc:sldMasterMk cId="2254888367" sldId="2147483937"/>
            <pc:sldLayoutMk cId="3294358004" sldId="214748394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3.930" v="34" actId="2696"/>
          <pc:sldLayoutMkLst>
            <pc:docMk/>
            <pc:sldMasterMk cId="2254888367" sldId="2147483937"/>
            <pc:sldLayoutMk cId="1913098676" sldId="2147483948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4.549" v="47" actId="2696"/>
        <pc:sldMasterMkLst>
          <pc:docMk/>
          <pc:sldMasterMk cId="2769272339" sldId="2147483949"/>
        </pc:sldMasterMkLst>
        <pc:sldLayoutChg chg="del">
          <pc:chgData name="Vieira Ferreira, Júlio" userId="b0398a4e-5165-4128-b747-904da519835a" providerId="ADAL" clId="{7B10C9D6-EBB4-425D-AECA-62ACEB99BE5A}" dt="2022-06-06T20:37:04.505" v="36" actId="2696"/>
          <pc:sldLayoutMkLst>
            <pc:docMk/>
            <pc:sldMasterMk cId="2769272339" sldId="2147483949"/>
            <pc:sldLayoutMk cId="208364425" sldId="214748395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0" v="37" actId="2696"/>
          <pc:sldLayoutMkLst>
            <pc:docMk/>
            <pc:sldMasterMk cId="2769272339" sldId="2147483949"/>
            <pc:sldLayoutMk cId="413443462" sldId="214748395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5" v="38" actId="2696"/>
          <pc:sldLayoutMkLst>
            <pc:docMk/>
            <pc:sldMasterMk cId="2769272339" sldId="2147483949"/>
            <pc:sldLayoutMk cId="1163893890" sldId="214748395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17" v="39" actId="2696"/>
          <pc:sldLayoutMkLst>
            <pc:docMk/>
            <pc:sldMasterMk cId="2769272339" sldId="2147483949"/>
            <pc:sldLayoutMk cId="3001786099" sldId="214748395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2" v="40" actId="2696"/>
          <pc:sldLayoutMkLst>
            <pc:docMk/>
            <pc:sldMasterMk cId="2769272339" sldId="2147483949"/>
            <pc:sldLayoutMk cId="1660330028" sldId="214748395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3" v="41" actId="2696"/>
          <pc:sldLayoutMkLst>
            <pc:docMk/>
            <pc:sldMasterMk cId="2769272339" sldId="2147483949"/>
            <pc:sldLayoutMk cId="3072559719" sldId="214748395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27" v="42" actId="2696"/>
          <pc:sldLayoutMkLst>
            <pc:docMk/>
            <pc:sldMasterMk cId="2769272339" sldId="2147483949"/>
            <pc:sldLayoutMk cId="4007517765" sldId="214748395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0" v="43" actId="2696"/>
          <pc:sldLayoutMkLst>
            <pc:docMk/>
            <pc:sldMasterMk cId="2769272339" sldId="2147483949"/>
            <pc:sldLayoutMk cId="1433265957" sldId="214748395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6" v="44" actId="2696"/>
          <pc:sldLayoutMkLst>
            <pc:docMk/>
            <pc:sldMasterMk cId="2769272339" sldId="2147483949"/>
            <pc:sldLayoutMk cId="3718131189" sldId="214748395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38" v="45" actId="2696"/>
          <pc:sldLayoutMkLst>
            <pc:docMk/>
            <pc:sldMasterMk cId="2769272339" sldId="2147483949"/>
            <pc:sldLayoutMk cId="2524749430" sldId="214748395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4.548" v="46" actId="2696"/>
          <pc:sldLayoutMkLst>
            <pc:docMk/>
            <pc:sldMasterMk cId="2769272339" sldId="2147483949"/>
            <pc:sldLayoutMk cId="1379006777" sldId="2147483960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5.897" v="59" actId="2696"/>
        <pc:sldMasterMkLst>
          <pc:docMk/>
          <pc:sldMasterMk cId="2254888367" sldId="2147483961"/>
        </pc:sldMasterMkLst>
        <pc:sldLayoutChg chg="del">
          <pc:chgData name="Vieira Ferreira, Júlio" userId="b0398a4e-5165-4128-b747-904da519835a" providerId="ADAL" clId="{7B10C9D6-EBB4-425D-AECA-62ACEB99BE5A}" dt="2022-06-06T20:37:05.852" v="48" actId="2696"/>
          <pc:sldLayoutMkLst>
            <pc:docMk/>
            <pc:sldMasterMk cId="2254888367" sldId="2147483961"/>
            <pc:sldLayoutMk cId="1984581392" sldId="214748396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56" v="49" actId="2696"/>
          <pc:sldLayoutMkLst>
            <pc:docMk/>
            <pc:sldMasterMk cId="2254888367" sldId="2147483961"/>
            <pc:sldLayoutMk cId="3615876143" sldId="214748396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60" v="50" actId="2696"/>
          <pc:sldLayoutMkLst>
            <pc:docMk/>
            <pc:sldMasterMk cId="2254888367" sldId="2147483961"/>
            <pc:sldLayoutMk cId="1262917494" sldId="214748396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63" v="51" actId="2696"/>
          <pc:sldLayoutMkLst>
            <pc:docMk/>
            <pc:sldMasterMk cId="2254888367" sldId="2147483961"/>
            <pc:sldLayoutMk cId="902739332" sldId="214748396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1" v="52" actId="2696"/>
          <pc:sldLayoutMkLst>
            <pc:docMk/>
            <pc:sldMasterMk cId="2254888367" sldId="2147483961"/>
            <pc:sldLayoutMk cId="960546678" sldId="214748396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3" v="53" actId="2696"/>
          <pc:sldLayoutMkLst>
            <pc:docMk/>
            <pc:sldMasterMk cId="2254888367" sldId="2147483961"/>
            <pc:sldLayoutMk cId="2993738105" sldId="214748396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6" v="54" actId="2696"/>
          <pc:sldLayoutMkLst>
            <pc:docMk/>
            <pc:sldMasterMk cId="2254888367" sldId="2147483961"/>
            <pc:sldLayoutMk cId="3051878969" sldId="214748396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78" v="55" actId="2696"/>
          <pc:sldLayoutMkLst>
            <pc:docMk/>
            <pc:sldMasterMk cId="2254888367" sldId="2147483961"/>
            <pc:sldLayoutMk cId="4128425209" sldId="214748396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81" v="56" actId="2696"/>
          <pc:sldLayoutMkLst>
            <pc:docMk/>
            <pc:sldMasterMk cId="2254888367" sldId="2147483961"/>
            <pc:sldLayoutMk cId="1295172808" sldId="214748397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82" v="57" actId="2696"/>
          <pc:sldLayoutMkLst>
            <pc:docMk/>
            <pc:sldMasterMk cId="2254888367" sldId="2147483961"/>
            <pc:sldLayoutMk cId="3294358004" sldId="214748397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5.894" v="58" actId="2696"/>
          <pc:sldLayoutMkLst>
            <pc:docMk/>
            <pc:sldMasterMk cId="2254888367" sldId="2147483961"/>
            <pc:sldLayoutMk cId="1913098676" sldId="2147483972"/>
          </pc:sldLayoutMkLst>
        </pc:sldLayoutChg>
      </pc:sldMasterChg>
      <pc:sldMasterChg chg="del delSldLayout">
        <pc:chgData name="Vieira Ferreira, Júlio" userId="b0398a4e-5165-4128-b747-904da519835a" providerId="ADAL" clId="{7B10C9D6-EBB4-425D-AECA-62ACEB99BE5A}" dt="2022-06-06T20:37:06.905" v="71" actId="2696"/>
        <pc:sldMasterMkLst>
          <pc:docMk/>
          <pc:sldMasterMk cId="2769272339" sldId="2147483973"/>
        </pc:sldMasterMkLst>
        <pc:sldLayoutChg chg="del">
          <pc:chgData name="Vieira Ferreira, Júlio" userId="b0398a4e-5165-4128-b747-904da519835a" providerId="ADAL" clId="{7B10C9D6-EBB4-425D-AECA-62ACEB99BE5A}" dt="2022-06-06T20:37:06.874" v="60" actId="2696"/>
          <pc:sldLayoutMkLst>
            <pc:docMk/>
            <pc:sldMasterMk cId="2769272339" sldId="2147483973"/>
            <pc:sldLayoutMk cId="208364425" sldId="2147483974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5" v="61" actId="2696"/>
          <pc:sldLayoutMkLst>
            <pc:docMk/>
            <pc:sldMasterMk cId="2769272339" sldId="2147483973"/>
            <pc:sldLayoutMk cId="413443462" sldId="2147483975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8" v="62" actId="2696"/>
          <pc:sldLayoutMkLst>
            <pc:docMk/>
            <pc:sldMasterMk cId="2769272339" sldId="2147483973"/>
            <pc:sldLayoutMk cId="1163893890" sldId="2147483976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79" v="63" actId="2696"/>
          <pc:sldLayoutMkLst>
            <pc:docMk/>
            <pc:sldMasterMk cId="2769272339" sldId="2147483973"/>
            <pc:sldLayoutMk cId="3001786099" sldId="2147483977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2" v="64" actId="2696"/>
          <pc:sldLayoutMkLst>
            <pc:docMk/>
            <pc:sldMasterMk cId="2769272339" sldId="2147483973"/>
            <pc:sldLayoutMk cId="1660330028" sldId="2147483978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3" v="65" actId="2696"/>
          <pc:sldLayoutMkLst>
            <pc:docMk/>
            <pc:sldMasterMk cId="2769272339" sldId="2147483973"/>
            <pc:sldLayoutMk cId="3072559719" sldId="2147483979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7" v="66" actId="2696"/>
          <pc:sldLayoutMkLst>
            <pc:docMk/>
            <pc:sldMasterMk cId="2769272339" sldId="2147483973"/>
            <pc:sldLayoutMk cId="4007517765" sldId="2147483980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88" v="67" actId="2696"/>
          <pc:sldLayoutMkLst>
            <pc:docMk/>
            <pc:sldMasterMk cId="2769272339" sldId="2147483973"/>
            <pc:sldLayoutMk cId="1433265957" sldId="2147483981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90" v="68" actId="2696"/>
          <pc:sldLayoutMkLst>
            <pc:docMk/>
            <pc:sldMasterMk cId="2769272339" sldId="2147483973"/>
            <pc:sldLayoutMk cId="3718131189" sldId="2147483982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892" v="69" actId="2696"/>
          <pc:sldLayoutMkLst>
            <pc:docMk/>
            <pc:sldMasterMk cId="2769272339" sldId="2147483973"/>
            <pc:sldLayoutMk cId="2524749430" sldId="2147483983"/>
          </pc:sldLayoutMkLst>
        </pc:sldLayoutChg>
        <pc:sldLayoutChg chg="del">
          <pc:chgData name="Vieira Ferreira, Júlio" userId="b0398a4e-5165-4128-b747-904da519835a" providerId="ADAL" clId="{7B10C9D6-EBB4-425D-AECA-62ACEB99BE5A}" dt="2022-06-06T20:37:06.903" v="70" actId="2696"/>
          <pc:sldLayoutMkLst>
            <pc:docMk/>
            <pc:sldMasterMk cId="2769272339" sldId="2147483973"/>
            <pc:sldLayoutMk cId="1379006777" sldId="21474839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&lt;version&gt;3.3.2&lt;/version&gt;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&gt;acc.br&lt;/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&lt;license/&gt;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&lt;/licenses&gt;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&lt;developer/&gt;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&lt;/developers&gt;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&lt;connection/&gt;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developerConnection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&lt;tag/&gt;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/&gt;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scm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&gt;17&lt;/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&gt;spring-boot-starter-actuator&lt;/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&gt;spring-boot-starter-validation&lt;/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</a:t>
            </a:r>
            <a:r>
              <a:rPr lang="en-US" dirty="0" err="1">
                <a:latin typeface="Arial" charset="0"/>
                <a:cs typeface="Arial" charset="0"/>
              </a:rPr>
              <a:t>devtools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&lt;optional&gt;true&lt;/optional&gt;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com.mysql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mysql</a:t>
            </a:r>
            <a:r>
              <a:rPr lang="en-US" dirty="0">
                <a:latin typeface="Arial" charset="0"/>
                <a:cs typeface="Arial" charset="0"/>
              </a:rPr>
              <a:t>-connector-j&lt;/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org.projectlombok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&lt;optional&gt;true&lt;/optional&gt;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&lt;!-- https://mvnrepository.com/artifact/org.springdoc/springdoc-openapi-starter-webmvc-ui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org.springdoc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springdoc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err="1">
                <a:latin typeface="Arial" charset="0"/>
                <a:cs typeface="Arial" charset="0"/>
              </a:rPr>
              <a:t>openapi</a:t>
            </a:r>
            <a:r>
              <a:rPr lang="en-US" dirty="0">
                <a:latin typeface="Arial" charset="0"/>
                <a:cs typeface="Arial" charset="0"/>
              </a:rPr>
              <a:t>-starter-</a:t>
            </a:r>
            <a:r>
              <a:rPr lang="en-US" dirty="0" err="1">
                <a:latin typeface="Arial" charset="0"/>
                <a:cs typeface="Arial" charset="0"/>
              </a:rPr>
              <a:t>webmvc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en-US" dirty="0" err="1">
                <a:latin typeface="Arial" charset="0"/>
                <a:cs typeface="Arial" charset="0"/>
              </a:rPr>
              <a:t>ui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    &lt;version&gt;2.6.0&lt;/version&gt;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&lt;configuration&gt;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&lt;excludes&gt;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&lt;exclude&gt;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org.projectlombok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lombok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	&lt;/exclude&gt;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&lt;/excludes&gt;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&lt;/configuration&gt;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Database</a:t>
            </a: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Properties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spring.datasource.url=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://localhost:3306/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mydb?allowPublicKeyRetrieval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true&amp;useSSL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=false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spring.datasource.username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spring.datasource.password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spring.jpa.hibernate.ddl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-auto=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update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spring.jpa.show-sql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com.accenture.aluno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AlunoApplication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AlunoApplication.class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55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8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63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4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9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jakarta.persistence.PrePersist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jakarta.persistence.PreUpdate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jakarta.persistence.Table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lombok.AccessLevel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lombok.AllArgsConstructor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lombok.Builder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lombok.Data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lombok.NoArgsConstructor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lombok.ToString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@Data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@NoArgsConstructor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@AllArgsConstructor(access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AccessLevel.PRIVATE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@Table(name = "aluno")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GenerationType.AUTO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@Column(name="nome",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nome;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@Column(name="email",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unique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@Column(name="cpf",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unique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cpf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data_criacao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Date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data_atualizacao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Date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@PreUpdate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preUpdate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new Date();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@PrePersist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prePersist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final Date atual = new Date();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dataCriacao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atual;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dataAtualizacao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atual;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org.springframework.data.repository.CrudRepository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com.accenture.aluno.model.Aluno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extends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CrudRepository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Integer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&gt;{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142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com.accenture.aluno.model.Aluno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com.accenture.aluno.repository.AlunoRepository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defining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business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logic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 alunos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&lt;Aluno&gt;();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getAlunoById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(aluno);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record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alunoRepository.deleteById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3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package com.accenture.aluno.controller;</a:t>
            </a:r>
          </a:p>
          <a:p>
            <a:endParaRPr lang="pt-BR" dirty="0"/>
          </a:p>
          <a:p>
            <a:r>
              <a:rPr lang="pt-BR" dirty="0"/>
              <a:t>import java.util.List;</a:t>
            </a:r>
          </a:p>
          <a:p>
            <a:endParaRPr lang="pt-BR" dirty="0"/>
          </a:p>
          <a:p>
            <a:r>
              <a:rPr lang="pt-BR" dirty="0"/>
              <a:t>import org.springframework.beans.factory.annotation.Autowired;</a:t>
            </a:r>
          </a:p>
          <a:p>
            <a:r>
              <a:rPr lang="pt-BR" dirty="0"/>
              <a:t>import org.springframework.web.bind.annotation.DeleteMapping;</a:t>
            </a:r>
          </a:p>
          <a:p>
            <a:r>
              <a:rPr lang="pt-BR" dirty="0"/>
              <a:t>import org.springframework.web.bind.annotation.GetMapping;</a:t>
            </a:r>
          </a:p>
          <a:p>
            <a:r>
              <a:rPr lang="pt-BR" dirty="0"/>
              <a:t>import org.springframework.web.bind.annotation.PathVariable;</a:t>
            </a:r>
          </a:p>
          <a:p>
            <a:r>
              <a:rPr lang="pt-BR" dirty="0"/>
              <a:t>import org.springframework.web.bind.annotation.PostMapping;</a:t>
            </a:r>
          </a:p>
          <a:p>
            <a:r>
              <a:rPr lang="pt-BR" dirty="0"/>
              <a:t>import org.springframework.web.bind.annotation.RequestBody;</a:t>
            </a:r>
          </a:p>
          <a:p>
            <a:r>
              <a:rPr lang="pt-BR" dirty="0"/>
              <a:t>import org.springframework.web.bind.annotation.RestController;</a:t>
            </a:r>
          </a:p>
          <a:p>
            <a:endParaRPr lang="pt-BR" dirty="0"/>
          </a:p>
          <a:p>
            <a:r>
              <a:rPr lang="pt-BR" dirty="0"/>
              <a:t>import com.accenture.aluno.model.Aluno;</a:t>
            </a:r>
          </a:p>
          <a:p>
            <a:r>
              <a:rPr lang="pt-BR" dirty="0"/>
              <a:t>import com.accenture.aluno.service.AlunoService;</a:t>
            </a:r>
          </a:p>
          <a:p>
            <a:endParaRPr lang="pt-BR" dirty="0"/>
          </a:p>
          <a:p>
            <a:r>
              <a:rPr lang="pt-BR" dirty="0"/>
              <a:t>//creating RestController</a:t>
            </a:r>
          </a:p>
          <a:p>
            <a:r>
              <a:rPr lang="pt-BR" dirty="0"/>
              <a:t>@RestController</a:t>
            </a:r>
          </a:p>
          <a:p>
            <a:r>
              <a:rPr lang="pt-BR" dirty="0"/>
              <a:t>public class AlunoController {</a:t>
            </a:r>
          </a:p>
          <a:p>
            <a:r>
              <a:rPr lang="pt-BR" dirty="0"/>
              <a:t>	//autowired the StudentService class</a:t>
            </a:r>
          </a:p>
          <a:p>
            <a:r>
              <a:rPr lang="pt-BR" dirty="0"/>
              <a:t>	@Autowired</a:t>
            </a:r>
          </a:p>
          <a:p>
            <a:r>
              <a:rPr lang="pt-BR" dirty="0"/>
              <a:t>	AlunoService alunoService;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//creating a get mapping that retrieves all the alunos detail from the database </a:t>
            </a:r>
          </a:p>
          <a:p>
            <a:r>
              <a:rPr lang="pt-BR" dirty="0"/>
              <a:t>	@GetMapping("/aluno")</a:t>
            </a:r>
          </a:p>
          <a:p>
            <a:r>
              <a:rPr lang="pt-BR" dirty="0"/>
              <a:t>	private List&lt;Aluno&gt; getAllAluno()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return alunoService.getAllAluno();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//creating a get mapping that retrieves the detail of a specific aluno</a:t>
            </a:r>
          </a:p>
          <a:p>
            <a:r>
              <a:rPr lang="pt-BR" dirty="0"/>
              <a:t>	@GetMapping("/aluno/{id}")</a:t>
            </a:r>
          </a:p>
          <a:p>
            <a:r>
              <a:rPr lang="pt-BR" dirty="0"/>
              <a:t>	private Aluno getAluno(@PathVariable("id") int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return alunoService.getAlunoById(id);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//creating a delete mapping that deletes a specific aluno</a:t>
            </a:r>
          </a:p>
          <a:p>
            <a:r>
              <a:rPr lang="pt-BR" dirty="0"/>
              <a:t>	@DeleteMapping("/aluno/{id}")</a:t>
            </a:r>
          </a:p>
          <a:p>
            <a:r>
              <a:rPr lang="pt-BR" dirty="0"/>
              <a:t>	private void deleteAluno(@PathVariable("id") int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alunoService.delete(id);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//creating post mapping that post the aluno detail in the database</a:t>
            </a:r>
          </a:p>
          <a:p>
            <a:r>
              <a:rPr lang="pt-BR" dirty="0"/>
              <a:t>	@PostMapping("/aluno")</a:t>
            </a:r>
          </a:p>
          <a:p>
            <a:r>
              <a:rPr lang="pt-BR" dirty="0"/>
              <a:t>	private int saveAluno(@RequestBody Aluno aluno)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alunoService.saveOrUpdate(aluno);</a:t>
            </a:r>
          </a:p>
          <a:p>
            <a:r>
              <a:rPr lang="pt-BR" dirty="0"/>
              <a:t>		return aluno.getId();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20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011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7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9335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0251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6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934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c/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LomBok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11: LOMBOK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8736496" cy="7800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GENERAL  Project from folder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or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archive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3FDE43-14B3-4EFA-A979-52B3DCAC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24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23FAE-6AA8-4A09-AE31-BD1E3368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362200"/>
            <a:ext cx="5359675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3" y="1353560"/>
            <a:ext cx="7144117" cy="91440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B3046-5649-B629-2FE2-E257A758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63" y="2297556"/>
            <a:ext cx="5737874" cy="2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476456"/>
            <a:ext cx="8458200" cy="5095188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 err="1"/>
              <a:t>application.properties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1487D3-9B43-48BB-B422-B8866CF3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3425779" cy="36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b="1" dirty="0"/>
              <a:t>AlunoApplication.java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40E29-3285-4482-A847-587F86E1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48000"/>
            <a:ext cx="3876707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dirty="0"/>
              <a:t>O </a:t>
            </a:r>
            <a:r>
              <a:rPr lang="pt-BR" b="1" dirty="0" err="1"/>
              <a:t>Lombok</a:t>
            </a:r>
            <a:r>
              <a:rPr lang="pt-BR" dirty="0"/>
              <a:t> é um framework para </a:t>
            </a:r>
            <a:r>
              <a:rPr lang="pt-BR" b="1" dirty="0"/>
              <a:t>Java</a:t>
            </a:r>
            <a:r>
              <a:rPr lang="pt-BR" dirty="0"/>
              <a:t> que permite escrever código eliminando a verbosidade. Seu uso permite gerar em tempo de compilação os métodos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, métodos construtores, padrão </a:t>
            </a:r>
            <a:r>
              <a:rPr lang="pt-BR" dirty="0" err="1"/>
              <a:t>builder</a:t>
            </a:r>
            <a:r>
              <a:rPr lang="pt-BR" dirty="0"/>
              <a:t> e muito mais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3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59481"/>
            <a:ext cx="8458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@Getter @Setter: </a:t>
            </a:r>
            <a:r>
              <a:rPr lang="pt-BR" dirty="0"/>
              <a:t>Ajuda a fazer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Parâmetro: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Enum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AccessLevel</a:t>
            </a:r>
            <a:endParaRPr lang="pt-BR" sz="16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PUBLIC = Acessível ao público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MODULE, PACKAGE = mesmo que o padrão (sem usar nenhum modificador)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PROTECTED = mesmo que protegido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PRIVATE = mesmo que privado</a:t>
            </a:r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NONE = não haverá implementação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DB3E6-CED7-4EAA-812F-77321AB3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67892"/>
            <a:ext cx="6821367" cy="27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@ToString: </a:t>
            </a:r>
            <a:r>
              <a:rPr lang="pt-BR" dirty="0"/>
              <a:t>Esta é a implementação de </a:t>
            </a:r>
            <a:r>
              <a:rPr lang="pt-BR" dirty="0" err="1"/>
              <a:t>toString</a:t>
            </a:r>
            <a:r>
              <a:rPr lang="pt-BR" dirty="0"/>
              <a:t> (), podemos usar apenas para o nível de classe</a:t>
            </a:r>
            <a:r>
              <a:rPr lang="pt-BR" b="1" dirty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kern="1200" dirty="0">
                <a:latin typeface="Arial" pitchFamily="34" charset="0"/>
                <a:cs typeface="Arial" pitchFamily="34" charset="0"/>
              </a:rPr>
              <a:t>Parâmetros: 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includeFieldNames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definir todas as inclusões de campos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callSuper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chamando super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doNotUseGetters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tipo booleano =&gt; evite usar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getters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dos campos.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exclude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strings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nomes de campo =&gt; definir exclusão de campo</a:t>
            </a:r>
          </a:p>
          <a:p>
            <a:pPr marL="0" indent="0">
              <a:buNone/>
            </a:pP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():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1600" kern="1200" dirty="0" err="1">
                <a:latin typeface="Arial" pitchFamily="34" charset="0"/>
                <a:cs typeface="Arial" pitchFamily="34" charset="0"/>
              </a:rPr>
              <a:t>strings</a:t>
            </a:r>
            <a:r>
              <a:rPr lang="pt-BR" sz="1600" kern="1200" dirty="0">
                <a:latin typeface="Arial" pitchFamily="34" charset="0"/>
                <a:cs typeface="Arial" pitchFamily="34" charset="0"/>
              </a:rPr>
              <a:t> de nomes de campos =&gt; define quais devem ser adicionados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3ABDC-B6ED-457D-9118-8D770DFF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84825"/>
            <a:ext cx="4686541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b="1" dirty="0"/>
              <a:t>@NoArgsConstructor: </a:t>
            </a:r>
            <a:r>
              <a:rPr lang="pt-BR" dirty="0"/>
              <a:t>irá gerar um construtor sem parâmetros.</a:t>
            </a:r>
          </a:p>
          <a:p>
            <a:r>
              <a:rPr lang="pt-BR" b="1" dirty="0"/>
              <a:t>@RequiredArgsConstructor</a:t>
            </a:r>
            <a:r>
              <a:rPr lang="pt-BR" dirty="0"/>
              <a:t>: gera um construtor com 1 parâmetro para cada campo que requer tratamento especial.</a:t>
            </a:r>
          </a:p>
          <a:p>
            <a:r>
              <a:rPr lang="pt-BR" b="1" dirty="0"/>
              <a:t>@AllArgsConstructor: </a:t>
            </a:r>
            <a:r>
              <a:rPr lang="pt-BR" dirty="0"/>
              <a:t>gera um construtor com 1 parâmetro para cada campo em sua classe;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4E2A2-EFEA-4B02-9343-679FE08B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80991"/>
            <a:ext cx="5612410" cy="1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02331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b="1" dirty="0"/>
              <a:t>@EqualsAndHashCode: </a:t>
            </a:r>
            <a:r>
              <a:rPr lang="pt-BR" dirty="0"/>
              <a:t>É simplesmente adiciona </a:t>
            </a:r>
            <a:r>
              <a:rPr lang="pt-BR" dirty="0" err="1"/>
              <a:t>equals</a:t>
            </a:r>
            <a:r>
              <a:rPr lang="pt-BR" dirty="0"/>
              <a:t>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) e </a:t>
            </a:r>
            <a:r>
              <a:rPr lang="pt-BR" dirty="0" err="1"/>
              <a:t>hashCode</a:t>
            </a:r>
            <a:r>
              <a:rPr lang="pt-BR" dirty="0"/>
              <a:t> () à classe.</a:t>
            </a:r>
          </a:p>
          <a:p>
            <a:r>
              <a:rPr lang="pt-BR" dirty="0"/>
              <a:t>Possui os mesmo parâmetros do @ToString;</a:t>
            </a:r>
          </a:p>
          <a:p>
            <a:endParaRPr lang="pt-BR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53DF4-68FC-4609-B9EB-5F05251E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01" y="4040626"/>
            <a:ext cx="6473798" cy="17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244600"/>
            <a:ext cx="8458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LOMBOK</a:t>
            </a:r>
          </a:p>
          <a:p>
            <a:pPr marL="0" indent="0">
              <a:buNone/>
            </a:pPr>
            <a:r>
              <a:rPr lang="pt-BR" b="1" dirty="0"/>
              <a:t>@Data </a:t>
            </a:r>
            <a:r>
              <a:rPr lang="pt-BR" dirty="0"/>
              <a:t>é uma combinação de múltiplas anotações</a:t>
            </a:r>
          </a:p>
          <a:p>
            <a:pPr marL="0" indent="0">
              <a:buNone/>
            </a:pPr>
            <a:r>
              <a:rPr lang="pt-BR" dirty="0"/>
              <a:t>1. @Getter,</a:t>
            </a:r>
            <a:br>
              <a:rPr lang="pt-BR" sz="2400" dirty="0"/>
            </a:br>
            <a:r>
              <a:rPr lang="pt-BR" dirty="0"/>
              <a:t>2. @Setter.</a:t>
            </a:r>
            <a:br>
              <a:rPr lang="pt-BR" sz="2400" dirty="0"/>
            </a:br>
            <a:r>
              <a:rPr lang="pt-BR" dirty="0"/>
              <a:t>3. @RequiredArgsConstructor</a:t>
            </a:r>
            <a:br>
              <a:rPr lang="pt-BR" sz="2400" dirty="0"/>
            </a:br>
            <a:r>
              <a:rPr lang="pt-BR" dirty="0"/>
              <a:t>4. @Tostring</a:t>
            </a:r>
            <a:br>
              <a:rPr lang="pt-BR" sz="2400" dirty="0"/>
            </a:br>
            <a:r>
              <a:rPr lang="pt-BR" dirty="0"/>
              <a:t>5. @EqualsAndHashCode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224B2-F60C-440F-89A6-8D1310F5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74" y="3327229"/>
            <a:ext cx="4730993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</a:rPr>
              <a:t>Instalar o </a:t>
            </a:r>
            <a:r>
              <a:rPr lang="pt-BR" sz="6000" b="0" dirty="0" err="1">
                <a:solidFill>
                  <a:schemeClr val="tx1"/>
                </a:solidFill>
              </a:rPr>
              <a:t>LomBok</a:t>
            </a:r>
            <a:r>
              <a:rPr lang="pt-BR" sz="6000" b="0" dirty="0">
                <a:solidFill>
                  <a:schemeClr val="tx1"/>
                </a:solidFill>
              </a:rPr>
              <a:t> no Eclipse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CF53F7-A109-4694-B2C4-BFC5BBA3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819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entidade com </a:t>
            </a:r>
            <a:r>
              <a:rPr lang="pt-BR" sz="3200" b="1" dirty="0" err="1"/>
              <a:t>lombok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F1509-1FC7-4B57-BE54-C0465391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8" y="3319623"/>
            <a:ext cx="2937245" cy="220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CD71C-684F-4792-AC48-D7F3DD82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24200"/>
            <a:ext cx="360095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repositório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AlunoRepository.java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BF9F5-BF5E-40E1-90E8-460437FC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23584"/>
            <a:ext cx="3734183" cy="31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serviço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AlunoService.java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accenture.aluno.service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081609-2E95-4C4D-8EF9-C688763E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48000"/>
            <a:ext cx="416990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AlunoController.java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accenture.aluno.controller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6863-2571-43A6-81CA-0BE87EE6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3" y="3419104"/>
            <a:ext cx="3568817" cy="30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POST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259D9-F223-4F82-BB08-13B73283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2" y="1205940"/>
            <a:ext cx="5092962" cy="5531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FCF0F-FBD0-4E92-BABB-F540408A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97" y="2150420"/>
            <a:ext cx="4739736" cy="47031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DBB8FA-9F0C-4DF5-9718-131042EE6334}"/>
              </a:ext>
            </a:extLst>
          </p:cNvPr>
          <p:cNvSpPr/>
          <p:nvPr/>
        </p:nvSpPr>
        <p:spPr>
          <a:xfrm>
            <a:off x="3264958" y="1760915"/>
            <a:ext cx="570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http://localhost:8080/swagger-ui/index.html#/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325990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POST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23920-E35C-4AEB-B532-0394992E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" y="2084825"/>
            <a:ext cx="8541189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GET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78F06-4E7E-46FD-83DF-E2DD0ED1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8400"/>
            <a:ext cx="5962956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DELETE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BE258-363E-43B6-B967-52295CAA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18" y="2574543"/>
            <a:ext cx="5486682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b="1" dirty="0"/>
              <a:t>https://projectlombok.org/download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8A4BB-5892-329B-8E58-662C772A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513"/>
            <a:ext cx="9144000" cy="37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544512"/>
          </a:xfrm>
        </p:spPr>
        <p:txBody>
          <a:bodyPr/>
          <a:lstStyle/>
          <a:p>
            <a:r>
              <a:rPr lang="pt-BR" b="1" dirty="0"/>
              <a:t>Executar </a:t>
            </a:r>
            <a:r>
              <a:rPr lang="pt-BR" b="1" dirty="0" err="1"/>
              <a:t>lombok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1E5D268F-C69B-1109-EA69-B7731BC8C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135"/>
            <a:ext cx="9144000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544512"/>
          </a:xfrm>
        </p:spPr>
        <p:txBody>
          <a:bodyPr/>
          <a:lstStyle/>
          <a:p>
            <a:r>
              <a:rPr lang="pt-BR" b="1" dirty="0"/>
              <a:t>Instalar </a:t>
            </a:r>
            <a:r>
              <a:rPr lang="pt-BR" b="1" dirty="0" err="1"/>
              <a:t>lombok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F226CA-633D-6284-8617-0ADBD7D8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916112"/>
            <a:ext cx="7972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Spring c/</a:t>
            </a:r>
            <a:r>
              <a:rPr lang="pt-BR" sz="6000" b="0" dirty="0" err="1">
                <a:solidFill>
                  <a:schemeClr val="tx1"/>
                </a:solidFill>
              </a:rPr>
              <a:t>LomBok</a:t>
            </a:r>
            <a:endParaRPr lang="pt-BR" sz="6000" b="0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CF53F7-A109-4694-B2C4-BFC5BBA3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819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kern="0" dirty="0"/>
              <a:t>Spring c/</a:t>
            </a:r>
            <a:r>
              <a:rPr lang="en-US" kern="0" dirty="0" err="1"/>
              <a:t>LomBok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187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JPA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pPr defTabSz="914400">
              <a:buClrTx/>
              <a:buSzTx/>
              <a:buFontTx/>
            </a:pPr>
            <a:r>
              <a:rPr lang="en-US" dirty="0"/>
              <a:t>Spring c/</a:t>
            </a:r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A9251-B5C1-BD82-9A14-1C1D0FE8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566"/>
            <a:ext cx="9144000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54EFC-53E0-4639-AAAF-65ECE65D3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67a4-0afc-4282-9f53-9df66667f198"/>
    <ds:schemaRef ds:uri="4e5fae00-c6c8-4fa6-8a81-4baa538bf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805d67a4-0afc-4282-9f53-9df66667f198"/>
    <ds:schemaRef ds:uri="http://schemas.microsoft.com/office/infopath/2007/PartnerControls"/>
    <ds:schemaRef ds:uri="4e5fae00-c6c8-4fa6-8a81-4baa538bf2f6"/>
  </ds:schemaRefs>
</ds:datastoreItem>
</file>

<file path=customXml/itemProps4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61630</TotalTime>
  <Words>2451</Words>
  <Application>Microsoft Office PowerPoint</Application>
  <PresentationFormat>On-screen Show (4:3)</PresentationFormat>
  <Paragraphs>463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Courier New</vt:lpstr>
      <vt:lpstr>Times New Roman</vt:lpstr>
      <vt:lpstr>Wingdings</vt:lpstr>
      <vt:lpstr>ATS Branded_v3</vt:lpstr>
      <vt:lpstr>soul1</vt:lpstr>
      <vt:lpstr>Practical Application Development with Spring c/LomBok </vt:lpstr>
      <vt:lpstr>PowerPoint Presentation</vt:lpstr>
      <vt:lpstr>Spring c/LomBok</vt:lpstr>
      <vt:lpstr>Spring c/LomBok</vt:lpstr>
      <vt:lpstr>Spring c/LomBok</vt:lpstr>
      <vt:lpstr>PowerPoint Presentation</vt:lpstr>
      <vt:lpstr>Spring c/LomBok</vt:lpstr>
      <vt:lpstr>Spring c/LomBok</vt:lpstr>
      <vt:lpstr>Spring c/LomBok</vt:lpstr>
      <vt:lpstr>PowerPoint Presentation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Spring c/LomBok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3618</cp:revision>
  <cp:lastPrinted>2000-08-10T20:43:38Z</cp:lastPrinted>
  <dcterms:created xsi:type="dcterms:W3CDTF">2007-02-13T04:42:34Z</dcterms:created>
  <dcterms:modified xsi:type="dcterms:W3CDTF">2025-09-26T14:43:19Z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