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5"/>
    <p:sldMasterId id="2147483907" r:id="rId6"/>
  </p:sldMasterIdLst>
  <p:notesMasterIdLst>
    <p:notesMasterId r:id="rId35"/>
  </p:notesMasterIdLst>
  <p:handoutMasterIdLst>
    <p:handoutMasterId r:id="rId36"/>
  </p:handoutMasterIdLst>
  <p:sldIdLst>
    <p:sldId id="256" r:id="rId7"/>
    <p:sldId id="624" r:id="rId8"/>
    <p:sldId id="640" r:id="rId9"/>
    <p:sldId id="662" r:id="rId10"/>
    <p:sldId id="682" r:id="rId11"/>
    <p:sldId id="626" r:id="rId12"/>
    <p:sldId id="659" r:id="rId13"/>
    <p:sldId id="627" r:id="rId14"/>
    <p:sldId id="637" r:id="rId15"/>
    <p:sldId id="653" r:id="rId16"/>
    <p:sldId id="678" r:id="rId17"/>
    <p:sldId id="680" r:id="rId18"/>
    <p:sldId id="679" r:id="rId19"/>
    <p:sldId id="677" r:id="rId20"/>
    <p:sldId id="668" r:id="rId21"/>
    <p:sldId id="651" r:id="rId22"/>
    <p:sldId id="669" r:id="rId23"/>
    <p:sldId id="670" r:id="rId24"/>
    <p:sldId id="671" r:id="rId25"/>
    <p:sldId id="672" r:id="rId26"/>
    <p:sldId id="673" r:id="rId27"/>
    <p:sldId id="652" r:id="rId28"/>
    <p:sldId id="674" r:id="rId29"/>
    <p:sldId id="675" r:id="rId30"/>
    <p:sldId id="676" r:id="rId31"/>
    <p:sldId id="681" r:id="rId32"/>
    <p:sldId id="667" r:id="rId33"/>
    <p:sldId id="587" r:id="rId34"/>
  </p:sldIdLst>
  <p:sldSz cx="9144000" cy="6858000" type="screen4x3"/>
  <p:notesSz cx="7315200" cy="9601200"/>
  <p:custDataLst>
    <p:tags r:id="rId37"/>
  </p:custDataLst>
  <p:defaultTextStyle>
    <a:defPPr>
      <a:defRPr lang="en-GB"/>
    </a:defPPr>
    <a:lvl1pPr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5">
          <p15:clr>
            <a:srgbClr val="A4A3A4"/>
          </p15:clr>
        </p15:guide>
        <p15:guide id="2" pos="22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98B33"/>
    <a:srgbClr val="003300"/>
    <a:srgbClr val="99CCFF"/>
    <a:srgbClr val="3399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B6363-9A1F-40EA-BDF1-F137812B5C8A}" v="10" dt="2021-06-19T21:26:07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57629" autoAdjust="0"/>
  </p:normalViewPr>
  <p:slideViewPr>
    <p:cSldViewPr>
      <p:cViewPr varScale="1">
        <p:scale>
          <a:sx n="77" d="100"/>
          <a:sy n="77" d="100"/>
        </p:scale>
        <p:origin x="1068" y="56"/>
      </p:cViewPr>
      <p:guideLst>
        <p:guide orient="horz" pos="2112"/>
        <p:guide pos="38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8186"/>
    </p:cViewPr>
  </p:sorterViewPr>
  <p:notesViewPr>
    <p:cSldViewPr>
      <p:cViewPr>
        <p:scale>
          <a:sx n="100" d="100"/>
          <a:sy n="100" d="100"/>
        </p:scale>
        <p:origin x="-1404" y="1098"/>
      </p:cViewPr>
      <p:guideLst>
        <p:guide orient="horz" pos="2975"/>
        <p:guide pos="22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microsoft.com/office/2016/11/relationships/changesInfo" Target="changesInfos/changesInfo1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notesMaster" Target="notesMasters/notesMaster1.xml"/><Relationship Id="rId43" Type="http://schemas.microsoft.com/office/2015/10/relationships/revisionInfo" Target="revisionInfo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25FB6363-9A1F-40EA-BDF1-F137812B5C8A}"/>
    <pc:docChg chg="custSel addSld modSld">
      <pc:chgData name="Vieira Ferreira, Júlio" userId="b0398a4e-5165-4128-b747-904da519835a" providerId="ADAL" clId="{25FB6363-9A1F-40EA-BDF1-F137812B5C8A}" dt="2021-06-19T21:27:43.223" v="261" actId="114"/>
      <pc:docMkLst>
        <pc:docMk/>
      </pc:docMkLst>
      <pc:sldChg chg="modNotesTx">
        <pc:chgData name="Vieira Ferreira, Júlio" userId="b0398a4e-5165-4128-b747-904da519835a" providerId="ADAL" clId="{25FB6363-9A1F-40EA-BDF1-F137812B5C8A}" dt="2021-06-19T21:12:41.531" v="3" actId="20577"/>
        <pc:sldMkLst>
          <pc:docMk/>
          <pc:sldMk cId="1312899334" sldId="627"/>
        </pc:sldMkLst>
      </pc:sldChg>
      <pc:sldChg chg="addSp delSp modSp mod">
        <pc:chgData name="Vieira Ferreira, Júlio" userId="b0398a4e-5165-4128-b747-904da519835a" providerId="ADAL" clId="{25FB6363-9A1F-40EA-BDF1-F137812B5C8A}" dt="2021-06-19T21:21:26.464" v="6" actId="1076"/>
        <pc:sldMkLst>
          <pc:docMk/>
          <pc:sldMk cId="1628545094" sldId="637"/>
        </pc:sldMkLst>
        <pc:picChg chg="add mod">
          <ac:chgData name="Vieira Ferreira, Júlio" userId="b0398a4e-5165-4128-b747-904da519835a" providerId="ADAL" clId="{25FB6363-9A1F-40EA-BDF1-F137812B5C8A}" dt="2021-06-19T21:21:26.464" v="6" actId="1076"/>
          <ac:picMkLst>
            <pc:docMk/>
            <pc:sldMk cId="1628545094" sldId="637"/>
            <ac:picMk id="2" creationId="{E2CEEBFF-DC02-4272-955C-5F31FE1F3222}"/>
          </ac:picMkLst>
        </pc:picChg>
        <pc:picChg chg="del">
          <ac:chgData name="Vieira Ferreira, Júlio" userId="b0398a4e-5165-4128-b747-904da519835a" providerId="ADAL" clId="{25FB6363-9A1F-40EA-BDF1-F137812B5C8A}" dt="2021-06-19T21:21:23.534" v="4" actId="478"/>
          <ac:picMkLst>
            <pc:docMk/>
            <pc:sldMk cId="1628545094" sldId="637"/>
            <ac:picMk id="3" creationId="{E08D16EA-B21D-4285-8396-2F4A304EBC90}"/>
          </ac:picMkLst>
        </pc:picChg>
      </pc:sldChg>
      <pc:sldChg chg="addSp delSp modSp mod">
        <pc:chgData name="Vieira Ferreira, Júlio" userId="b0398a4e-5165-4128-b747-904da519835a" providerId="ADAL" clId="{25FB6363-9A1F-40EA-BDF1-F137812B5C8A}" dt="2021-06-19T21:24:37.186" v="45" actId="20577"/>
        <pc:sldMkLst>
          <pc:docMk/>
          <pc:sldMk cId="1205079706" sldId="651"/>
        </pc:sldMkLst>
        <pc:spChg chg="mod">
          <ac:chgData name="Vieira Ferreira, Júlio" userId="b0398a4e-5165-4128-b747-904da519835a" providerId="ADAL" clId="{25FB6363-9A1F-40EA-BDF1-F137812B5C8A}" dt="2021-06-19T21:24:37.186" v="45" actId="20577"/>
          <ac:spMkLst>
            <pc:docMk/>
            <pc:sldMk cId="1205079706" sldId="651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5FB6363-9A1F-40EA-BDF1-F137812B5C8A}" dt="2021-06-19T21:22:12.509" v="10" actId="478"/>
          <ac:picMkLst>
            <pc:docMk/>
            <pc:sldMk cId="1205079706" sldId="651"/>
            <ac:picMk id="2" creationId="{996FAEA7-C9B3-401D-94F6-4672A8C119C3}"/>
          </ac:picMkLst>
        </pc:picChg>
        <pc:picChg chg="add mod">
          <ac:chgData name="Vieira Ferreira, Júlio" userId="b0398a4e-5165-4128-b747-904da519835a" providerId="ADAL" clId="{25FB6363-9A1F-40EA-BDF1-F137812B5C8A}" dt="2021-06-19T21:22:46.555" v="12" actId="1076"/>
          <ac:picMkLst>
            <pc:docMk/>
            <pc:sldMk cId="1205079706" sldId="651"/>
            <ac:picMk id="3" creationId="{8785DF5A-0DD8-4C1E-B521-964750C3CF3E}"/>
          </ac:picMkLst>
        </pc:picChg>
      </pc:sldChg>
      <pc:sldChg chg="addSp delSp modSp mod">
        <pc:chgData name="Vieira Ferreira, Júlio" userId="b0398a4e-5165-4128-b747-904da519835a" providerId="ADAL" clId="{25FB6363-9A1F-40EA-BDF1-F137812B5C8A}" dt="2021-06-19T21:24:29.298" v="42" actId="20577"/>
        <pc:sldMkLst>
          <pc:docMk/>
          <pc:sldMk cId="3347430699" sldId="652"/>
        </pc:sldMkLst>
        <pc:spChg chg="mod">
          <ac:chgData name="Vieira Ferreira, Júlio" userId="b0398a4e-5165-4128-b747-904da519835a" providerId="ADAL" clId="{25FB6363-9A1F-40EA-BDF1-F137812B5C8A}" dt="2021-06-19T21:24:29.298" v="42" actId="20577"/>
          <ac:spMkLst>
            <pc:docMk/>
            <pc:sldMk cId="3347430699" sldId="652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5FB6363-9A1F-40EA-BDF1-F137812B5C8A}" dt="2021-06-19T21:22:50.881" v="13" actId="478"/>
          <ac:picMkLst>
            <pc:docMk/>
            <pc:sldMk cId="3347430699" sldId="652"/>
            <ac:picMk id="2" creationId="{94EB494F-7A0F-4ADB-9FC4-8A84AE03FE03}"/>
          </ac:picMkLst>
        </pc:picChg>
        <pc:picChg chg="add mod">
          <ac:chgData name="Vieira Ferreira, Júlio" userId="b0398a4e-5165-4128-b747-904da519835a" providerId="ADAL" clId="{25FB6363-9A1F-40EA-BDF1-F137812B5C8A}" dt="2021-06-19T21:23:13.459" v="15" actId="1076"/>
          <ac:picMkLst>
            <pc:docMk/>
            <pc:sldMk cId="3347430699" sldId="652"/>
            <ac:picMk id="3" creationId="{CD1D6025-8676-4166-89B9-F421FD1B39EB}"/>
          </ac:picMkLst>
        </pc:picChg>
      </pc:sldChg>
      <pc:sldChg chg="addSp delSp modSp mod">
        <pc:chgData name="Vieira Ferreira, Júlio" userId="b0398a4e-5165-4128-b747-904da519835a" providerId="ADAL" clId="{25FB6363-9A1F-40EA-BDF1-F137812B5C8A}" dt="2021-06-19T21:24:43.415" v="46"/>
        <pc:sldMkLst>
          <pc:docMk/>
          <pc:sldMk cId="2056212490" sldId="653"/>
        </pc:sldMkLst>
        <pc:spChg chg="mod">
          <ac:chgData name="Vieira Ferreira, Júlio" userId="b0398a4e-5165-4128-b747-904da519835a" providerId="ADAL" clId="{25FB6363-9A1F-40EA-BDF1-F137812B5C8A}" dt="2021-06-19T21:24:43.415" v="46"/>
          <ac:spMkLst>
            <pc:docMk/>
            <pc:sldMk cId="2056212490" sldId="653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5FB6363-9A1F-40EA-BDF1-F137812B5C8A}" dt="2021-06-19T21:22:04.531" v="9" actId="1076"/>
          <ac:picMkLst>
            <pc:docMk/>
            <pc:sldMk cId="2056212490" sldId="653"/>
            <ac:picMk id="2" creationId="{895F4205-BC61-4799-9BC6-360D75A4618D}"/>
          </ac:picMkLst>
        </pc:picChg>
        <pc:picChg chg="del">
          <ac:chgData name="Vieira Ferreira, Júlio" userId="b0398a4e-5165-4128-b747-904da519835a" providerId="ADAL" clId="{25FB6363-9A1F-40EA-BDF1-F137812B5C8A}" dt="2021-06-19T21:21:34.172" v="7" actId="478"/>
          <ac:picMkLst>
            <pc:docMk/>
            <pc:sldMk cId="2056212490" sldId="653"/>
            <ac:picMk id="5" creationId="{AD201846-8B7B-4EC2-8331-F23C1C54C5C6}"/>
          </ac:picMkLst>
        </pc:picChg>
      </pc:sldChg>
      <pc:sldChg chg="addSp delSp modSp mod">
        <pc:chgData name="Vieira Ferreira, Júlio" userId="b0398a4e-5165-4128-b747-904da519835a" providerId="ADAL" clId="{25FB6363-9A1F-40EA-BDF1-F137812B5C8A}" dt="2021-06-19T21:24:15.680" v="37" actId="20577"/>
        <pc:sldMkLst>
          <pc:docMk/>
          <pc:sldMk cId="3987923999" sldId="668"/>
        </pc:sldMkLst>
        <pc:spChg chg="mod">
          <ac:chgData name="Vieira Ferreira, Júlio" userId="b0398a4e-5165-4128-b747-904da519835a" providerId="ADAL" clId="{25FB6363-9A1F-40EA-BDF1-F137812B5C8A}" dt="2021-06-19T21:24:15.680" v="37" actId="20577"/>
          <ac:spMkLst>
            <pc:docMk/>
            <pc:sldMk cId="3987923999" sldId="668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25FB6363-9A1F-40EA-BDF1-F137812B5C8A}" dt="2021-06-19T21:24:10.359" v="28" actId="1076"/>
          <ac:spMkLst>
            <pc:docMk/>
            <pc:sldMk cId="3987923999" sldId="668"/>
            <ac:spMk id="60420" creationId="{00000000-0000-0000-0000-000000000000}"/>
          </ac:spMkLst>
        </pc:spChg>
        <pc:picChg chg="add mod">
          <ac:chgData name="Vieira Ferreira, Júlio" userId="b0398a4e-5165-4128-b747-904da519835a" providerId="ADAL" clId="{25FB6363-9A1F-40EA-BDF1-F137812B5C8A}" dt="2021-06-19T21:24:00.627" v="18" actId="1076"/>
          <ac:picMkLst>
            <pc:docMk/>
            <pc:sldMk cId="3987923999" sldId="668"/>
            <ac:picMk id="2" creationId="{33A8D8F1-7199-4174-A237-65AE4727607C}"/>
          </ac:picMkLst>
        </pc:picChg>
        <pc:picChg chg="del">
          <ac:chgData name="Vieira Ferreira, Júlio" userId="b0398a4e-5165-4128-b747-904da519835a" providerId="ADAL" clId="{25FB6363-9A1F-40EA-BDF1-F137812B5C8A}" dt="2021-06-19T21:23:27.325" v="16" actId="478"/>
          <ac:picMkLst>
            <pc:docMk/>
            <pc:sldMk cId="3987923999" sldId="668"/>
            <ac:picMk id="3" creationId="{339DE1A2-FA78-4565-B7E2-AA259E8E0ADA}"/>
          </ac:picMkLst>
        </pc:picChg>
      </pc:sldChg>
      <pc:sldChg chg="addSp delSp modSp add mod">
        <pc:chgData name="Vieira Ferreira, Júlio" userId="b0398a4e-5165-4128-b747-904da519835a" providerId="ADAL" clId="{25FB6363-9A1F-40EA-BDF1-F137812B5C8A}" dt="2021-06-19T21:27:43.223" v="261" actId="114"/>
        <pc:sldMkLst>
          <pc:docMk/>
          <pc:sldMk cId="2704469479" sldId="679"/>
        </pc:sldMkLst>
        <pc:spChg chg="mod">
          <ac:chgData name="Vieira Ferreira, Júlio" userId="b0398a4e-5165-4128-b747-904da519835a" providerId="ADAL" clId="{25FB6363-9A1F-40EA-BDF1-F137812B5C8A}" dt="2021-06-19T21:27:43.223" v="261" actId="114"/>
          <ac:spMkLst>
            <pc:docMk/>
            <pc:sldMk cId="2704469479" sldId="679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5FB6363-9A1F-40EA-BDF1-F137812B5C8A}" dt="2021-06-19T21:26:06.560" v="48" actId="478"/>
          <ac:picMkLst>
            <pc:docMk/>
            <pc:sldMk cId="2704469479" sldId="679"/>
            <ac:picMk id="2" creationId="{33A8D8F1-7199-4174-A237-65AE4727607C}"/>
          </ac:picMkLst>
        </pc:picChg>
        <pc:picChg chg="add mod">
          <ac:chgData name="Vieira Ferreira, Júlio" userId="b0398a4e-5165-4128-b747-904da519835a" providerId="ADAL" clId="{25FB6363-9A1F-40EA-BDF1-F137812B5C8A}" dt="2021-06-19T21:26:11.430" v="50" actId="1076"/>
          <ac:picMkLst>
            <pc:docMk/>
            <pc:sldMk cId="2704469479" sldId="679"/>
            <ac:picMk id="3" creationId="{27C83408-4A43-4794-8089-ACB8762914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11113" y="-1588"/>
            <a:ext cx="3722687" cy="4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4373563" y="0"/>
            <a:ext cx="292100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-1588" y="9366250"/>
            <a:ext cx="30813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6962775" y="9350375"/>
            <a:ext cx="3540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fld id="{4E4EF888-1BD2-42E2-BD28-B50340FCB2A3}" type="slidenum">
              <a:rPr lang="en-US" sz="1000">
                <a:solidFill>
                  <a:srgbClr val="000000"/>
                </a:solidFill>
              </a:rPr>
              <a:pPr defTabSz="474663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8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2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3" name="AutoShape 3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4" name="AutoShape 3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6" name="AutoShape 4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7" name="AutoShape 4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2" name="AutoShape 4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3" name="AutoShape 4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4" name="AutoShape 4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5" name="AutoShape 4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6" name="AutoShape 5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7" name="AutoShape 5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0" name="AutoShape 5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1" name="AutoShape 5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122937" name="Rectangle 5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503238"/>
            <a:ext cx="4662488" cy="34972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0" y="0"/>
            <a:ext cx="4054475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0" y="9258300"/>
            <a:ext cx="5402263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5876925" y="9258300"/>
            <a:ext cx="14382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fld id="{191F516C-C47D-444D-92B4-B32BA722E9A9}" type="slidenum">
              <a:rPr lang="en-US" sz="1000">
                <a:solidFill>
                  <a:srgbClr val="000000"/>
                </a:solidFill>
              </a:rPr>
              <a:pPr algn="r" defTabSz="474663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74663" algn="l"/>
                  <a:tab pos="949325" algn="l"/>
                  <a:tab pos="1422400" algn="l"/>
                  <a:tab pos="1897063" algn="l"/>
                  <a:tab pos="2371725" algn="l"/>
                  <a:tab pos="2846388" algn="l"/>
                  <a:tab pos="3321050" algn="l"/>
                  <a:tab pos="3794125" algn="l"/>
                  <a:tab pos="4268788" algn="l"/>
                  <a:tab pos="4743450" algn="l"/>
                  <a:tab pos="5218113" algn="l"/>
                  <a:tab pos="5692775" algn="l"/>
                  <a:tab pos="6165850" algn="l"/>
                  <a:tab pos="6640513" algn="l"/>
                  <a:tab pos="7115175" algn="l"/>
                  <a:tab pos="7589838" algn="l"/>
                  <a:tab pos="8064500" algn="l"/>
                  <a:tab pos="8537575" algn="l"/>
                  <a:tab pos="9012238" algn="l"/>
                  <a:tab pos="9486900" algn="l"/>
                </a:tabLst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4133850" y="0"/>
            <a:ext cx="3182938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67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8950" y="4243388"/>
            <a:ext cx="6338888" cy="5014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023" tIns="46678" rIns="95023" bIns="46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0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1pPr>
    <a:lvl2pPr marL="349250" indent="-12065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2pPr>
    <a:lvl3pPr marL="685800" indent="-1079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3pPr>
    <a:lvl4pPr marL="1035050" indent="-120650" algn="l" rtl="0" eaLnBrk="0" fontAlgn="base" hangingPunct="0">
      <a:spcBef>
        <a:spcPct val="30000"/>
      </a:spcBef>
      <a:spcAft>
        <a:spcPct val="0"/>
      </a:spcAft>
      <a:buChar char="o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4pPr>
    <a:lvl5pPr marL="1371600" indent="-10795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3907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com.accenture.pessoa.config.security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io.swagger.v3.oas.models.Components;</a:t>
            </a:r>
          </a:p>
          <a:p>
            <a:r>
              <a:rPr lang="pt-BR" dirty="0" err="1"/>
              <a:t>import</a:t>
            </a:r>
            <a:r>
              <a:rPr lang="pt-BR" dirty="0"/>
              <a:t> io.swagger.v3.oas.models.OpenAPI;</a:t>
            </a:r>
          </a:p>
          <a:p>
            <a:r>
              <a:rPr lang="pt-BR" dirty="0" err="1"/>
              <a:t>import</a:t>
            </a:r>
            <a:r>
              <a:rPr lang="pt-BR" dirty="0"/>
              <a:t> io.swagger.v3.oas.models.info.Info;</a:t>
            </a:r>
          </a:p>
          <a:p>
            <a:r>
              <a:rPr lang="pt-BR" dirty="0" err="1"/>
              <a:t>import</a:t>
            </a:r>
            <a:r>
              <a:rPr lang="pt-BR" dirty="0"/>
              <a:t> io.swagger.v3.oas.models.security.SecurityRequirement;</a:t>
            </a:r>
          </a:p>
          <a:p>
            <a:r>
              <a:rPr lang="pt-BR" dirty="0" err="1"/>
              <a:t>import</a:t>
            </a:r>
            <a:r>
              <a:rPr lang="pt-BR" dirty="0"/>
              <a:t> io.swagger.v3.oas.models.security.SecurityScheme;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org.springframework.context.annotation.Bean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org.springframework.context.annotation.Configuration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@Configuration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OpenApiConfig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    @Bean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OpenAPI</a:t>
            </a:r>
            <a:r>
              <a:rPr lang="pt-BR" dirty="0"/>
              <a:t> </a:t>
            </a:r>
            <a:r>
              <a:rPr lang="pt-BR" dirty="0" err="1"/>
              <a:t>customOpenAPI</a:t>
            </a:r>
            <a:r>
              <a:rPr lang="pt-BR" dirty="0"/>
              <a:t>() 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new </a:t>
            </a:r>
            <a:r>
              <a:rPr lang="pt-BR" dirty="0" err="1"/>
              <a:t>OpenAPI</a:t>
            </a:r>
            <a:r>
              <a:rPr lang="pt-BR" dirty="0"/>
              <a:t>()</a:t>
            </a:r>
          </a:p>
          <a:p>
            <a:r>
              <a:rPr lang="pt-BR" dirty="0"/>
              <a:t>                .</a:t>
            </a:r>
            <a:r>
              <a:rPr lang="pt-BR" dirty="0" err="1"/>
              <a:t>components</a:t>
            </a:r>
            <a:r>
              <a:rPr lang="pt-BR" dirty="0"/>
              <a:t>(new </a:t>
            </a:r>
            <a:r>
              <a:rPr lang="pt-BR" dirty="0" err="1"/>
              <a:t>Components</a:t>
            </a:r>
            <a:r>
              <a:rPr lang="pt-BR" dirty="0"/>
              <a:t>()</a:t>
            </a:r>
          </a:p>
          <a:p>
            <a:r>
              <a:rPr lang="pt-BR" dirty="0"/>
              <a:t>                        .</a:t>
            </a:r>
            <a:r>
              <a:rPr lang="pt-BR" dirty="0" err="1"/>
              <a:t>addSecuritySchemes</a:t>
            </a:r>
            <a:r>
              <a:rPr lang="pt-BR" dirty="0"/>
              <a:t>("</a:t>
            </a:r>
            <a:r>
              <a:rPr lang="pt-BR" dirty="0" err="1"/>
              <a:t>bearer-key</a:t>
            </a:r>
            <a:r>
              <a:rPr lang="pt-BR" dirty="0"/>
              <a:t>",</a:t>
            </a:r>
          </a:p>
          <a:p>
            <a:r>
              <a:rPr lang="pt-BR" dirty="0"/>
              <a:t>                                new </a:t>
            </a:r>
            <a:r>
              <a:rPr lang="pt-BR" dirty="0" err="1"/>
              <a:t>SecurityScheme</a:t>
            </a:r>
            <a:r>
              <a:rPr lang="pt-BR" dirty="0"/>
              <a:t>().</a:t>
            </a:r>
            <a:r>
              <a:rPr lang="pt-BR" dirty="0" err="1"/>
              <a:t>type</a:t>
            </a:r>
            <a:r>
              <a:rPr lang="pt-BR" dirty="0"/>
              <a:t>(</a:t>
            </a:r>
            <a:r>
              <a:rPr lang="pt-BR" dirty="0" err="1"/>
              <a:t>SecurityScheme.Type.HTTP</a:t>
            </a:r>
            <a:r>
              <a:rPr lang="pt-BR" dirty="0"/>
              <a:t>).</a:t>
            </a:r>
            <a:r>
              <a:rPr lang="pt-BR" dirty="0" err="1"/>
              <a:t>scheme</a:t>
            </a:r>
            <a:r>
              <a:rPr lang="pt-BR" dirty="0"/>
              <a:t>("</a:t>
            </a:r>
            <a:r>
              <a:rPr lang="pt-BR" dirty="0" err="1"/>
              <a:t>bearer</a:t>
            </a:r>
            <a:r>
              <a:rPr lang="pt-BR" dirty="0"/>
              <a:t>").</a:t>
            </a:r>
            <a:r>
              <a:rPr lang="pt-BR" dirty="0" err="1"/>
              <a:t>bearerFormat</a:t>
            </a:r>
            <a:r>
              <a:rPr lang="pt-BR" dirty="0"/>
              <a:t>("JWT")))</a:t>
            </a:r>
          </a:p>
          <a:p>
            <a:r>
              <a:rPr lang="pt-BR" dirty="0"/>
              <a:t>                .</a:t>
            </a:r>
            <a:r>
              <a:rPr lang="pt-BR" dirty="0" err="1"/>
              <a:t>info</a:t>
            </a:r>
            <a:r>
              <a:rPr lang="pt-BR" dirty="0"/>
              <a:t>(new Info().</a:t>
            </a:r>
            <a:r>
              <a:rPr lang="pt-BR" dirty="0" err="1"/>
              <a:t>title</a:t>
            </a:r>
            <a:r>
              <a:rPr lang="pt-BR" dirty="0"/>
              <a:t>("Minha API").</a:t>
            </a:r>
            <a:r>
              <a:rPr lang="pt-BR" dirty="0" err="1"/>
              <a:t>version</a:t>
            </a:r>
            <a:r>
              <a:rPr lang="pt-BR" dirty="0"/>
              <a:t>("1.0"))</a:t>
            </a:r>
          </a:p>
          <a:p>
            <a:r>
              <a:rPr lang="pt-BR" dirty="0"/>
              <a:t>                .</a:t>
            </a:r>
            <a:r>
              <a:rPr lang="pt-BR" dirty="0" err="1"/>
              <a:t>addSecurityItem</a:t>
            </a:r>
            <a:r>
              <a:rPr lang="pt-BR" dirty="0"/>
              <a:t>(new </a:t>
            </a:r>
            <a:r>
              <a:rPr lang="pt-BR" dirty="0" err="1"/>
              <a:t>SecurityRequirement</a:t>
            </a:r>
            <a:r>
              <a:rPr lang="pt-BR" dirty="0"/>
              <a:t>().</a:t>
            </a:r>
            <a:r>
              <a:rPr lang="pt-BR" dirty="0" err="1"/>
              <a:t>addList</a:t>
            </a:r>
            <a:r>
              <a:rPr lang="pt-BR" dirty="0"/>
              <a:t>("</a:t>
            </a:r>
            <a:r>
              <a:rPr lang="pt-BR" dirty="0" err="1"/>
              <a:t>bearer-key</a:t>
            </a:r>
            <a:r>
              <a:rPr lang="pt-BR" dirty="0"/>
              <a:t>"));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262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com.accenture.pessoa.config.security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org.springframework.beans.factory.annotation.Autowired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org.springframework.context.annotation.Bean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org.springframework.context.annotation.Configuration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org.springframework.http.HttpMethod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org.springframework.security.authentication.AuthenticationManager;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org.springframework.security.config.annotation.authentication.configuration.AuthenticationConfiguration;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org.springframework.security.config.annotation.web.builders.HttpSecurity;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org.springframework.security.config.annotation.web.configuration.EnableWebSecurity;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org.springframework.security.config.http.SessionCreationPolicy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org.springframework.security.crypto.bcrypt.BCryptPasswordEncoder;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org.springframework.security.crypto.password.PasswordEncoder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org.springframework.security.web.SecurityFilterChain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org.springframework.security.web.authentication.UsernamePasswordAuthenticationFilter;</a:t>
            </a:r>
          </a:p>
          <a:p>
            <a:endParaRPr lang="pt-BR" dirty="0"/>
          </a:p>
          <a:p>
            <a:r>
              <a:rPr lang="pt-BR" dirty="0"/>
              <a:t>@Configuration</a:t>
            </a:r>
          </a:p>
          <a:p>
            <a:r>
              <a:rPr lang="pt-BR" dirty="0"/>
              <a:t>@EnableWebSecurity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SecurityConfigurations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@Autowired</a:t>
            </a:r>
          </a:p>
          <a:p>
            <a:r>
              <a:rPr lang="pt-BR" dirty="0"/>
              <a:t>	</a:t>
            </a:r>
            <a:r>
              <a:rPr lang="pt-BR" dirty="0" err="1"/>
              <a:t>SecurityFilter</a:t>
            </a:r>
            <a:r>
              <a:rPr lang="pt-BR" dirty="0"/>
              <a:t> </a:t>
            </a:r>
            <a:r>
              <a:rPr lang="pt-BR" dirty="0" err="1"/>
              <a:t>securityFilter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@Bean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SecurityFilterChain</a:t>
            </a:r>
            <a:r>
              <a:rPr lang="pt-BR" dirty="0"/>
              <a:t> </a:t>
            </a:r>
            <a:r>
              <a:rPr lang="pt-BR" dirty="0" err="1"/>
              <a:t>securityFilterChain</a:t>
            </a:r>
            <a:r>
              <a:rPr lang="pt-BR" dirty="0"/>
              <a:t>(</a:t>
            </a:r>
            <a:r>
              <a:rPr lang="pt-BR" dirty="0" err="1"/>
              <a:t>HttpSecurity</a:t>
            </a:r>
            <a:r>
              <a:rPr lang="pt-BR" dirty="0"/>
              <a:t> </a:t>
            </a:r>
            <a:r>
              <a:rPr lang="pt-BR" dirty="0" err="1"/>
              <a:t>httpSecurity</a:t>
            </a:r>
            <a:r>
              <a:rPr lang="pt-BR" dirty="0"/>
              <a:t>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Exception</a:t>
            </a:r>
            <a:r>
              <a:rPr lang="pt-BR" dirty="0"/>
              <a:t> 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 </a:t>
            </a:r>
            <a:r>
              <a:rPr lang="pt-BR" dirty="0" err="1"/>
              <a:t>httpSecurity</a:t>
            </a:r>
            <a:endParaRPr lang="pt-BR" dirty="0"/>
          </a:p>
          <a:p>
            <a:r>
              <a:rPr lang="pt-BR" dirty="0"/>
              <a:t>                .</a:t>
            </a:r>
            <a:r>
              <a:rPr lang="pt-BR" dirty="0" err="1"/>
              <a:t>csrf</a:t>
            </a:r>
            <a:r>
              <a:rPr lang="pt-BR" dirty="0"/>
              <a:t>(</a:t>
            </a:r>
            <a:r>
              <a:rPr lang="pt-BR" dirty="0" err="1"/>
              <a:t>csrf</a:t>
            </a:r>
            <a:r>
              <a:rPr lang="pt-BR" dirty="0"/>
              <a:t> -&gt; </a:t>
            </a:r>
            <a:r>
              <a:rPr lang="pt-BR" dirty="0" err="1"/>
              <a:t>csrf.disable</a:t>
            </a:r>
            <a:r>
              <a:rPr lang="pt-BR" dirty="0"/>
              <a:t>())</a:t>
            </a:r>
          </a:p>
          <a:p>
            <a:r>
              <a:rPr lang="pt-BR" dirty="0"/>
              <a:t>                .</a:t>
            </a:r>
            <a:r>
              <a:rPr lang="pt-BR" dirty="0" err="1"/>
              <a:t>sessionManagement</a:t>
            </a:r>
            <a:r>
              <a:rPr lang="pt-BR" dirty="0"/>
              <a:t>(</a:t>
            </a:r>
            <a:r>
              <a:rPr lang="pt-BR" dirty="0" err="1"/>
              <a:t>session</a:t>
            </a:r>
            <a:r>
              <a:rPr lang="pt-BR" dirty="0"/>
              <a:t> -&gt; </a:t>
            </a:r>
            <a:r>
              <a:rPr lang="pt-BR" dirty="0" err="1"/>
              <a:t>session.sessionCreationPolicy</a:t>
            </a:r>
            <a:r>
              <a:rPr lang="pt-BR" dirty="0"/>
              <a:t>(</a:t>
            </a:r>
            <a:r>
              <a:rPr lang="pt-BR" dirty="0" err="1"/>
              <a:t>SessionCreationPolicy.STATELESS</a:t>
            </a:r>
            <a:r>
              <a:rPr lang="pt-BR" dirty="0"/>
              <a:t>))</a:t>
            </a:r>
          </a:p>
          <a:p>
            <a:r>
              <a:rPr lang="pt-BR" dirty="0"/>
              <a:t>                .</a:t>
            </a:r>
            <a:r>
              <a:rPr lang="pt-BR" dirty="0" err="1"/>
              <a:t>authorizeHttpRequests</a:t>
            </a:r>
            <a:r>
              <a:rPr lang="pt-BR" dirty="0"/>
              <a:t>(</a:t>
            </a:r>
            <a:r>
              <a:rPr lang="pt-BR" dirty="0" err="1"/>
              <a:t>authorize</a:t>
            </a:r>
            <a:r>
              <a:rPr lang="pt-BR" dirty="0"/>
              <a:t> -&gt; </a:t>
            </a:r>
            <a:r>
              <a:rPr lang="pt-BR" dirty="0" err="1"/>
              <a:t>authorize</a:t>
            </a:r>
            <a:endParaRPr lang="pt-BR" dirty="0"/>
          </a:p>
          <a:p>
            <a:r>
              <a:rPr lang="pt-BR" dirty="0"/>
              <a:t>                        .</a:t>
            </a:r>
            <a:r>
              <a:rPr lang="pt-BR" dirty="0" err="1"/>
              <a:t>requestMatchers</a:t>
            </a:r>
            <a:r>
              <a:rPr lang="pt-BR" dirty="0"/>
              <a:t>(</a:t>
            </a:r>
            <a:r>
              <a:rPr lang="pt-BR" dirty="0" err="1"/>
              <a:t>HttpMethod.POST</a:t>
            </a:r>
            <a:r>
              <a:rPr lang="pt-BR" dirty="0"/>
              <a:t>, "/</a:t>
            </a:r>
            <a:r>
              <a:rPr lang="pt-BR" dirty="0" err="1"/>
              <a:t>auth</a:t>
            </a:r>
            <a:r>
              <a:rPr lang="pt-BR" dirty="0"/>
              <a:t>/login").</a:t>
            </a:r>
            <a:r>
              <a:rPr lang="pt-BR" dirty="0" err="1"/>
              <a:t>permitAll</a:t>
            </a:r>
            <a:r>
              <a:rPr lang="pt-BR" dirty="0"/>
              <a:t>()</a:t>
            </a:r>
          </a:p>
          <a:p>
            <a:r>
              <a:rPr lang="pt-BR" dirty="0"/>
              <a:t>                        .</a:t>
            </a:r>
            <a:r>
              <a:rPr lang="pt-BR" dirty="0" err="1"/>
              <a:t>requestMatchers</a:t>
            </a:r>
            <a:r>
              <a:rPr lang="pt-BR" dirty="0"/>
              <a:t>(</a:t>
            </a:r>
            <a:r>
              <a:rPr lang="pt-BR" dirty="0" err="1"/>
              <a:t>HttpMethod.POST</a:t>
            </a:r>
            <a:r>
              <a:rPr lang="pt-BR" dirty="0"/>
              <a:t>, "/</a:t>
            </a:r>
            <a:r>
              <a:rPr lang="pt-BR" dirty="0" err="1"/>
              <a:t>auth</a:t>
            </a:r>
            <a:r>
              <a:rPr lang="pt-BR" dirty="0"/>
              <a:t>/</a:t>
            </a:r>
            <a:r>
              <a:rPr lang="pt-BR" dirty="0" err="1"/>
              <a:t>register</a:t>
            </a:r>
            <a:r>
              <a:rPr lang="pt-BR" dirty="0"/>
              <a:t>").</a:t>
            </a:r>
            <a:r>
              <a:rPr lang="pt-BR" dirty="0" err="1"/>
              <a:t>permitAll</a:t>
            </a:r>
            <a:r>
              <a:rPr lang="pt-BR" dirty="0"/>
              <a:t>()</a:t>
            </a:r>
          </a:p>
          <a:p>
            <a:r>
              <a:rPr lang="pt-BR" dirty="0"/>
              <a:t>                        //.</a:t>
            </a:r>
            <a:r>
              <a:rPr lang="pt-BR" dirty="0" err="1"/>
              <a:t>requestMatchers</a:t>
            </a:r>
            <a:r>
              <a:rPr lang="pt-BR" dirty="0"/>
              <a:t>(</a:t>
            </a:r>
            <a:r>
              <a:rPr lang="pt-BR" dirty="0" err="1"/>
              <a:t>HttpMethod.POST</a:t>
            </a:r>
            <a:r>
              <a:rPr lang="pt-BR" dirty="0"/>
              <a:t>, "/</a:t>
            </a:r>
            <a:r>
              <a:rPr lang="pt-BR" dirty="0" err="1"/>
              <a:t>auth</a:t>
            </a:r>
            <a:r>
              <a:rPr lang="pt-BR" dirty="0"/>
              <a:t>/</a:t>
            </a:r>
            <a:r>
              <a:rPr lang="pt-BR" dirty="0" err="1"/>
              <a:t>register</a:t>
            </a:r>
            <a:r>
              <a:rPr lang="pt-BR" dirty="0"/>
              <a:t>").</a:t>
            </a:r>
            <a:r>
              <a:rPr lang="pt-BR" dirty="0" err="1"/>
              <a:t>hasRole</a:t>
            </a:r>
            <a:r>
              <a:rPr lang="pt-BR" dirty="0"/>
              <a:t>("ADMIN")</a:t>
            </a:r>
          </a:p>
          <a:p>
            <a:r>
              <a:rPr lang="pt-BR" dirty="0"/>
              <a:t>                        .</a:t>
            </a:r>
            <a:r>
              <a:rPr lang="pt-BR" dirty="0" err="1"/>
              <a:t>requestMatchers</a:t>
            </a:r>
            <a:r>
              <a:rPr lang="pt-BR" dirty="0"/>
              <a:t>(</a:t>
            </a:r>
            <a:r>
              <a:rPr lang="pt-BR" dirty="0" err="1"/>
              <a:t>HttpMethod.POST</a:t>
            </a:r>
            <a:r>
              <a:rPr lang="pt-BR" dirty="0"/>
              <a:t>, "/pessoas").</a:t>
            </a:r>
            <a:r>
              <a:rPr lang="pt-BR" dirty="0" err="1"/>
              <a:t>hasRole</a:t>
            </a:r>
            <a:r>
              <a:rPr lang="pt-BR" dirty="0"/>
              <a:t>("ADMIN")</a:t>
            </a:r>
          </a:p>
          <a:p>
            <a:r>
              <a:rPr lang="pt-BR" dirty="0"/>
              <a:t>                        .</a:t>
            </a:r>
            <a:r>
              <a:rPr lang="pt-BR" dirty="0" err="1"/>
              <a:t>requestMatchers</a:t>
            </a:r>
            <a:r>
              <a:rPr lang="pt-BR" dirty="0"/>
              <a:t>("/</a:t>
            </a:r>
            <a:r>
              <a:rPr lang="pt-BR" dirty="0" err="1"/>
              <a:t>swagger</a:t>
            </a:r>
            <a:r>
              <a:rPr lang="pt-BR" dirty="0"/>
              <a:t>-ui/**").</a:t>
            </a:r>
            <a:r>
              <a:rPr lang="pt-BR" dirty="0" err="1"/>
              <a:t>permitAll</a:t>
            </a:r>
            <a:r>
              <a:rPr lang="pt-BR" dirty="0"/>
              <a:t>()</a:t>
            </a:r>
          </a:p>
          <a:p>
            <a:r>
              <a:rPr lang="pt-BR" dirty="0"/>
              <a:t>                        .</a:t>
            </a:r>
            <a:r>
              <a:rPr lang="pt-BR" dirty="0" err="1"/>
              <a:t>requestMatchers</a:t>
            </a:r>
            <a:r>
              <a:rPr lang="pt-BR" dirty="0"/>
              <a:t>("/v3/api-</a:t>
            </a:r>
            <a:r>
              <a:rPr lang="pt-BR" dirty="0" err="1"/>
              <a:t>docs</a:t>
            </a:r>
            <a:r>
              <a:rPr lang="pt-BR" dirty="0"/>
              <a:t>/**").</a:t>
            </a:r>
            <a:r>
              <a:rPr lang="pt-BR" dirty="0" err="1"/>
              <a:t>permitAll</a:t>
            </a:r>
            <a:r>
              <a:rPr lang="pt-BR" dirty="0"/>
              <a:t>()</a:t>
            </a:r>
          </a:p>
          <a:p>
            <a:r>
              <a:rPr lang="pt-BR" dirty="0"/>
              <a:t>                        .</a:t>
            </a:r>
            <a:r>
              <a:rPr lang="pt-BR" dirty="0" err="1"/>
              <a:t>anyRequest</a:t>
            </a:r>
            <a:r>
              <a:rPr lang="pt-BR" dirty="0"/>
              <a:t>().</a:t>
            </a:r>
            <a:r>
              <a:rPr lang="pt-BR" dirty="0" err="1"/>
              <a:t>authenticated</a:t>
            </a:r>
            <a:r>
              <a:rPr lang="pt-BR" dirty="0"/>
              <a:t>()</a:t>
            </a:r>
          </a:p>
          <a:p>
            <a:r>
              <a:rPr lang="pt-BR" dirty="0"/>
              <a:t>                )</a:t>
            </a:r>
          </a:p>
          <a:p>
            <a:r>
              <a:rPr lang="pt-BR" dirty="0"/>
              <a:t>                .</a:t>
            </a:r>
            <a:r>
              <a:rPr lang="pt-BR" dirty="0" err="1"/>
              <a:t>addFilterBefore</a:t>
            </a:r>
            <a:r>
              <a:rPr lang="pt-BR" dirty="0"/>
              <a:t>(</a:t>
            </a:r>
            <a:r>
              <a:rPr lang="pt-BR" dirty="0" err="1"/>
              <a:t>securityFilter</a:t>
            </a:r>
            <a:r>
              <a:rPr lang="pt-BR" dirty="0"/>
              <a:t>, </a:t>
            </a:r>
            <a:r>
              <a:rPr lang="pt-BR" dirty="0" err="1"/>
              <a:t>UsernamePasswordAuthenticationFilter.class</a:t>
            </a:r>
            <a:r>
              <a:rPr lang="pt-BR" dirty="0"/>
              <a:t>)</a:t>
            </a:r>
          </a:p>
          <a:p>
            <a:r>
              <a:rPr lang="pt-BR" dirty="0"/>
              <a:t>                .build();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@Bean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AuthenticationManager</a:t>
            </a:r>
            <a:r>
              <a:rPr lang="pt-BR" dirty="0"/>
              <a:t> </a:t>
            </a:r>
            <a:r>
              <a:rPr lang="pt-BR" dirty="0" err="1"/>
              <a:t>authenticationManager</a:t>
            </a:r>
            <a:r>
              <a:rPr lang="pt-BR" dirty="0"/>
              <a:t>(</a:t>
            </a:r>
            <a:r>
              <a:rPr lang="pt-BR" dirty="0" err="1"/>
              <a:t>AuthenticationConfiguration</a:t>
            </a:r>
            <a:r>
              <a:rPr lang="pt-BR" dirty="0"/>
              <a:t> </a:t>
            </a:r>
            <a:r>
              <a:rPr lang="pt-BR" dirty="0" err="1"/>
              <a:t>authenticationConfiguration</a:t>
            </a:r>
            <a:r>
              <a:rPr lang="pt-BR" dirty="0"/>
              <a:t>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Exception</a:t>
            </a:r>
            <a:r>
              <a:rPr lang="pt-BR" dirty="0"/>
              <a:t> 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authenticationConfiguration.getAuthenticationManager</a:t>
            </a:r>
            <a:r>
              <a:rPr lang="pt-BR" dirty="0"/>
              <a:t>();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@Bean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PasswordEncoder</a:t>
            </a:r>
            <a:r>
              <a:rPr lang="pt-BR" dirty="0"/>
              <a:t> </a:t>
            </a:r>
            <a:r>
              <a:rPr lang="pt-BR" dirty="0" err="1"/>
              <a:t>passwordEncoder</a:t>
            </a:r>
            <a:r>
              <a:rPr lang="pt-BR" dirty="0"/>
              <a:t>(){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new </a:t>
            </a:r>
            <a:r>
              <a:rPr lang="pt-BR" dirty="0" err="1"/>
              <a:t>BCryptPasswordEncoder</a:t>
            </a:r>
            <a:r>
              <a:rPr lang="pt-BR" dirty="0"/>
              <a:t>();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3721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com.accenture.pessoa.config.security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java.io.IOException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org.springframework.beans.factory.annotation.Autowired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org.springframework.security.authentication.UsernamePasswordAuthenticationToken;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org.springframework.security.core.context.SecurityContextHolder;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org.springframework.security.core.userdetails.UserDetails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org.springframework.stereotype.Component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org.springframework.web.filter.OncePerRequestFilter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com.accenture.pessoa.repository.UserRepository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jakarta.servlet.FilterChain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jakarta.servlet.ServletException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jakarta.servlet.http.HttpServletRequest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jakarta.servlet.http.HttpServletResponse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@Component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SecurityFilter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OncePerRequestFilter</a:t>
            </a:r>
            <a:r>
              <a:rPr lang="pt-BR" dirty="0"/>
              <a:t> {</a:t>
            </a:r>
          </a:p>
          <a:p>
            <a:r>
              <a:rPr lang="pt-BR" dirty="0"/>
              <a:t>    @Autowired</a:t>
            </a:r>
          </a:p>
          <a:p>
            <a:r>
              <a:rPr lang="pt-BR" dirty="0"/>
              <a:t>    </a:t>
            </a:r>
            <a:r>
              <a:rPr lang="pt-BR" dirty="0" err="1"/>
              <a:t>TokenService</a:t>
            </a:r>
            <a:r>
              <a:rPr lang="pt-BR" dirty="0"/>
              <a:t> </a:t>
            </a:r>
            <a:r>
              <a:rPr lang="pt-BR" dirty="0" err="1"/>
              <a:t>tokenService</a:t>
            </a:r>
            <a:r>
              <a:rPr lang="pt-BR" dirty="0"/>
              <a:t>;</a:t>
            </a:r>
          </a:p>
          <a:p>
            <a:r>
              <a:rPr lang="pt-BR" dirty="0"/>
              <a:t>    @Autowired</a:t>
            </a:r>
          </a:p>
          <a:p>
            <a:r>
              <a:rPr lang="pt-BR" dirty="0"/>
              <a:t>    </a:t>
            </a:r>
            <a:r>
              <a:rPr lang="pt-BR" dirty="0" err="1"/>
              <a:t>UserRepository</a:t>
            </a:r>
            <a:r>
              <a:rPr lang="pt-BR" dirty="0"/>
              <a:t> </a:t>
            </a:r>
            <a:r>
              <a:rPr lang="pt-BR" dirty="0" err="1"/>
              <a:t>userRepository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@Override</a:t>
            </a:r>
          </a:p>
          <a:p>
            <a:r>
              <a:rPr lang="pt-BR" dirty="0"/>
              <a:t>    </a:t>
            </a:r>
            <a:r>
              <a:rPr lang="pt-BR" dirty="0" err="1"/>
              <a:t>protected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doFilterInternal</a:t>
            </a:r>
            <a:r>
              <a:rPr lang="pt-BR" dirty="0"/>
              <a:t>(</a:t>
            </a:r>
            <a:r>
              <a:rPr lang="pt-BR" dirty="0" err="1"/>
              <a:t>HttpServletRequest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, </a:t>
            </a:r>
            <a:r>
              <a:rPr lang="pt-BR" dirty="0" err="1"/>
              <a:t>HttpServletResponse</a:t>
            </a:r>
            <a:r>
              <a:rPr lang="pt-BR" dirty="0"/>
              <a:t> response, </a:t>
            </a:r>
            <a:r>
              <a:rPr lang="pt-BR" dirty="0" err="1"/>
              <a:t>FilterChain</a:t>
            </a:r>
            <a:r>
              <a:rPr lang="pt-BR" dirty="0"/>
              <a:t> </a:t>
            </a:r>
            <a:r>
              <a:rPr lang="pt-BR" dirty="0" err="1"/>
              <a:t>filterChain</a:t>
            </a:r>
            <a:r>
              <a:rPr lang="pt-BR" dirty="0"/>
              <a:t>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ServletException</a:t>
            </a:r>
            <a:r>
              <a:rPr lang="pt-BR" dirty="0"/>
              <a:t>, </a:t>
            </a:r>
            <a:r>
              <a:rPr lang="pt-BR" dirty="0" err="1"/>
              <a:t>IOException</a:t>
            </a:r>
            <a:r>
              <a:rPr lang="pt-BR" dirty="0"/>
              <a:t> {</a:t>
            </a:r>
          </a:p>
          <a:p>
            <a:r>
              <a:rPr lang="pt-BR" dirty="0"/>
              <a:t>        var token = </a:t>
            </a:r>
            <a:r>
              <a:rPr lang="pt-BR" dirty="0" err="1"/>
              <a:t>this.recoverToken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);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(token != </a:t>
            </a:r>
            <a:r>
              <a:rPr lang="pt-BR" dirty="0" err="1"/>
              <a:t>null</a:t>
            </a:r>
            <a:r>
              <a:rPr lang="pt-BR" dirty="0"/>
              <a:t>){</a:t>
            </a:r>
          </a:p>
          <a:p>
            <a:r>
              <a:rPr lang="pt-BR" dirty="0"/>
              <a:t>            var login = </a:t>
            </a:r>
            <a:r>
              <a:rPr lang="pt-BR" dirty="0" err="1"/>
              <a:t>tokenService.validateToken</a:t>
            </a:r>
            <a:r>
              <a:rPr lang="pt-BR" dirty="0"/>
              <a:t>(token);</a:t>
            </a:r>
          </a:p>
          <a:p>
            <a:r>
              <a:rPr lang="pt-BR" dirty="0"/>
              <a:t>            </a:t>
            </a:r>
            <a:r>
              <a:rPr lang="pt-BR" dirty="0" err="1"/>
              <a:t>UserDetails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= </a:t>
            </a:r>
            <a:r>
              <a:rPr lang="pt-BR" dirty="0" err="1"/>
              <a:t>userRepository.findByLogin</a:t>
            </a:r>
            <a:r>
              <a:rPr lang="pt-BR" dirty="0"/>
              <a:t>(login);</a:t>
            </a:r>
          </a:p>
          <a:p>
            <a:endParaRPr lang="pt-BR" dirty="0"/>
          </a:p>
          <a:p>
            <a:r>
              <a:rPr lang="pt-BR" dirty="0"/>
              <a:t>            var </a:t>
            </a:r>
            <a:r>
              <a:rPr lang="pt-BR" dirty="0" err="1"/>
              <a:t>authentication</a:t>
            </a:r>
            <a:r>
              <a:rPr lang="pt-BR" dirty="0"/>
              <a:t> = new </a:t>
            </a:r>
            <a:r>
              <a:rPr lang="pt-BR" dirty="0" err="1"/>
              <a:t>UsernamePasswordAuthenticationToken</a:t>
            </a:r>
            <a:r>
              <a:rPr lang="pt-BR" dirty="0"/>
              <a:t>(</a:t>
            </a:r>
            <a:r>
              <a:rPr lang="pt-BR" dirty="0" err="1"/>
              <a:t>user</a:t>
            </a:r>
            <a:r>
              <a:rPr lang="pt-BR" dirty="0"/>
              <a:t>, </a:t>
            </a:r>
            <a:r>
              <a:rPr lang="pt-BR" dirty="0" err="1"/>
              <a:t>null</a:t>
            </a:r>
            <a:r>
              <a:rPr lang="pt-BR" dirty="0"/>
              <a:t>, </a:t>
            </a:r>
            <a:r>
              <a:rPr lang="pt-BR" dirty="0" err="1"/>
              <a:t>user.getAuthorities</a:t>
            </a:r>
            <a:r>
              <a:rPr lang="pt-BR" dirty="0"/>
              <a:t>());</a:t>
            </a:r>
          </a:p>
          <a:p>
            <a:r>
              <a:rPr lang="pt-BR" dirty="0"/>
              <a:t>            </a:t>
            </a:r>
            <a:r>
              <a:rPr lang="pt-BR" dirty="0" err="1"/>
              <a:t>SecurityContextHolder.getContext</a:t>
            </a:r>
            <a:r>
              <a:rPr lang="pt-BR" dirty="0"/>
              <a:t>().</a:t>
            </a:r>
            <a:r>
              <a:rPr lang="pt-BR" dirty="0" err="1"/>
              <a:t>setAuthentication</a:t>
            </a:r>
            <a:r>
              <a:rPr lang="pt-BR" dirty="0"/>
              <a:t>(</a:t>
            </a:r>
            <a:r>
              <a:rPr lang="pt-BR" dirty="0" err="1"/>
              <a:t>authentication</a:t>
            </a:r>
            <a:r>
              <a:rPr lang="pt-BR" dirty="0"/>
              <a:t>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    </a:t>
            </a:r>
            <a:r>
              <a:rPr lang="pt-BR" dirty="0" err="1"/>
              <a:t>filterChain.doFilter</a:t>
            </a:r>
            <a:r>
              <a:rPr lang="pt-BR" dirty="0"/>
              <a:t>(</a:t>
            </a:r>
            <a:r>
              <a:rPr lang="pt-BR" dirty="0" err="1"/>
              <a:t>request</a:t>
            </a:r>
            <a:r>
              <a:rPr lang="pt-BR" dirty="0"/>
              <a:t>, response);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recoverToken</a:t>
            </a:r>
            <a:r>
              <a:rPr lang="pt-BR" dirty="0"/>
              <a:t>(</a:t>
            </a:r>
            <a:r>
              <a:rPr lang="pt-BR" dirty="0" err="1"/>
              <a:t>HttpServletRequest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){</a:t>
            </a:r>
          </a:p>
          <a:p>
            <a:r>
              <a:rPr lang="pt-BR" dirty="0"/>
              <a:t>        var </a:t>
            </a:r>
            <a:r>
              <a:rPr lang="pt-BR" dirty="0" err="1"/>
              <a:t>authHeader</a:t>
            </a:r>
            <a:r>
              <a:rPr lang="pt-BR" dirty="0"/>
              <a:t> = </a:t>
            </a:r>
            <a:r>
              <a:rPr lang="pt-BR" dirty="0" err="1"/>
              <a:t>request.getHeader</a:t>
            </a:r>
            <a:r>
              <a:rPr lang="pt-BR" dirty="0"/>
              <a:t>("</a:t>
            </a:r>
            <a:r>
              <a:rPr lang="pt-BR" dirty="0" err="1"/>
              <a:t>Authorization</a:t>
            </a:r>
            <a:r>
              <a:rPr lang="pt-BR" dirty="0"/>
              <a:t>");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authHeader</a:t>
            </a:r>
            <a:r>
              <a:rPr lang="pt-BR" dirty="0"/>
              <a:t> == </a:t>
            </a:r>
            <a:r>
              <a:rPr lang="pt-BR" dirty="0" err="1"/>
              <a:t>null</a:t>
            </a:r>
            <a:r>
              <a:rPr lang="pt-BR" dirty="0"/>
              <a:t>)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null</a:t>
            </a:r>
            <a:r>
              <a:rPr lang="pt-BR" dirty="0"/>
              <a:t>;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authHeader.replace</a:t>
            </a:r>
            <a:r>
              <a:rPr lang="pt-BR" dirty="0"/>
              <a:t>("</a:t>
            </a:r>
            <a:r>
              <a:rPr lang="pt-BR" dirty="0" err="1"/>
              <a:t>Bearer</a:t>
            </a:r>
            <a:r>
              <a:rPr lang="pt-BR" dirty="0"/>
              <a:t> ", "");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832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com.accenture.pessoa.config.security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java.time.Instant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java.time.LocalDateTime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java.time.ZoneOffset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org.springframework.beans.factory.annotation.Value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org.springframework.stereotype.Service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com.accenture.pessoa.entity.User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com.auth0.jwt.JWT;</a:t>
            </a:r>
          </a:p>
          <a:p>
            <a:r>
              <a:rPr lang="pt-BR" dirty="0" err="1"/>
              <a:t>import</a:t>
            </a:r>
            <a:r>
              <a:rPr lang="pt-BR" dirty="0"/>
              <a:t> com.auth0.jwt.algorithms.Algorithm;</a:t>
            </a:r>
          </a:p>
          <a:p>
            <a:r>
              <a:rPr lang="pt-BR" dirty="0" err="1"/>
              <a:t>import</a:t>
            </a:r>
            <a:r>
              <a:rPr lang="pt-BR" dirty="0"/>
              <a:t> com.auth0.jwt.exceptions.JWTCreationException;</a:t>
            </a:r>
          </a:p>
          <a:p>
            <a:r>
              <a:rPr lang="pt-BR" dirty="0" err="1"/>
              <a:t>import</a:t>
            </a:r>
            <a:r>
              <a:rPr lang="pt-BR" dirty="0"/>
              <a:t> com.auth0.jwt.exceptions.JWTVerificationException;</a:t>
            </a:r>
          </a:p>
          <a:p>
            <a:endParaRPr lang="pt-BR" dirty="0"/>
          </a:p>
          <a:p>
            <a:r>
              <a:rPr lang="pt-BR" dirty="0"/>
              <a:t>@Service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TokenService</a:t>
            </a:r>
            <a:r>
              <a:rPr lang="pt-BR" dirty="0"/>
              <a:t> {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@Value("${api.security.token.secret}")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secret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generateToken</a:t>
            </a:r>
            <a:r>
              <a:rPr lang="pt-BR" dirty="0"/>
              <a:t>(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){</a:t>
            </a:r>
          </a:p>
          <a:p>
            <a:r>
              <a:rPr lang="pt-BR" dirty="0"/>
              <a:t>        </a:t>
            </a:r>
            <a:r>
              <a:rPr lang="pt-BR" dirty="0" err="1"/>
              <a:t>try</a:t>
            </a:r>
            <a:r>
              <a:rPr lang="pt-BR" dirty="0"/>
              <a:t>{</a:t>
            </a:r>
          </a:p>
          <a:p>
            <a:r>
              <a:rPr lang="pt-BR" dirty="0"/>
              <a:t>            </a:t>
            </a:r>
            <a:r>
              <a:rPr lang="pt-BR" dirty="0" err="1"/>
              <a:t>Algorithm</a:t>
            </a:r>
            <a:r>
              <a:rPr lang="pt-BR" dirty="0"/>
              <a:t> </a:t>
            </a:r>
            <a:r>
              <a:rPr lang="pt-BR" dirty="0" err="1"/>
              <a:t>algorithm</a:t>
            </a:r>
            <a:r>
              <a:rPr lang="pt-BR" dirty="0"/>
              <a:t> = Algorithm.HMAC256(</a:t>
            </a:r>
            <a:r>
              <a:rPr lang="pt-BR" dirty="0" err="1"/>
              <a:t>secret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err="1"/>
              <a:t>String</a:t>
            </a:r>
            <a:r>
              <a:rPr lang="pt-BR" dirty="0"/>
              <a:t> token = </a:t>
            </a:r>
            <a:r>
              <a:rPr lang="pt-BR" dirty="0" err="1"/>
              <a:t>JWT.create</a:t>
            </a:r>
            <a:r>
              <a:rPr lang="pt-BR" dirty="0"/>
              <a:t>()</a:t>
            </a:r>
          </a:p>
          <a:p>
            <a:r>
              <a:rPr lang="pt-BR" dirty="0"/>
              <a:t>                    .</a:t>
            </a:r>
            <a:r>
              <a:rPr lang="pt-BR" dirty="0" err="1"/>
              <a:t>withIssuer</a:t>
            </a:r>
            <a:r>
              <a:rPr lang="pt-BR" dirty="0"/>
              <a:t>("</a:t>
            </a:r>
            <a:r>
              <a:rPr lang="pt-BR" dirty="0" err="1"/>
              <a:t>auth</a:t>
            </a:r>
            <a:r>
              <a:rPr lang="pt-BR" dirty="0"/>
              <a:t>-api")</a:t>
            </a:r>
          </a:p>
          <a:p>
            <a:r>
              <a:rPr lang="pt-BR" dirty="0"/>
              <a:t>                    .</a:t>
            </a:r>
            <a:r>
              <a:rPr lang="pt-BR" dirty="0" err="1"/>
              <a:t>withSubject</a:t>
            </a:r>
            <a:r>
              <a:rPr lang="pt-BR" dirty="0"/>
              <a:t>(</a:t>
            </a:r>
            <a:r>
              <a:rPr lang="pt-BR" dirty="0" err="1"/>
              <a:t>user.getLogin</a:t>
            </a:r>
            <a:r>
              <a:rPr lang="pt-BR" dirty="0"/>
              <a:t>())</a:t>
            </a:r>
          </a:p>
          <a:p>
            <a:r>
              <a:rPr lang="pt-BR" dirty="0"/>
              <a:t>                    .</a:t>
            </a:r>
            <a:r>
              <a:rPr lang="pt-BR" dirty="0" err="1"/>
              <a:t>withExpiresAt</a:t>
            </a:r>
            <a:r>
              <a:rPr lang="pt-BR" dirty="0"/>
              <a:t>(</a:t>
            </a:r>
            <a:r>
              <a:rPr lang="pt-BR" dirty="0" err="1"/>
              <a:t>genExpirationDate</a:t>
            </a:r>
            <a:r>
              <a:rPr lang="pt-BR" dirty="0"/>
              <a:t>())</a:t>
            </a:r>
          </a:p>
          <a:p>
            <a:r>
              <a:rPr lang="pt-BR" dirty="0"/>
              <a:t>                    .</a:t>
            </a:r>
            <a:r>
              <a:rPr lang="pt-BR" dirty="0" err="1"/>
              <a:t>sign</a:t>
            </a:r>
            <a:r>
              <a:rPr lang="pt-BR" dirty="0"/>
              <a:t>(</a:t>
            </a:r>
            <a:r>
              <a:rPr lang="pt-BR" dirty="0" err="1"/>
              <a:t>algorithm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token;</a:t>
            </a:r>
          </a:p>
          <a:p>
            <a:r>
              <a:rPr lang="pt-BR" dirty="0"/>
              <a:t>        } catch (</a:t>
            </a:r>
            <a:r>
              <a:rPr lang="pt-BR" dirty="0" err="1"/>
              <a:t>JWTCreationException</a:t>
            </a:r>
            <a:r>
              <a:rPr lang="pt-BR" dirty="0"/>
              <a:t> </a:t>
            </a:r>
            <a:r>
              <a:rPr lang="pt-BR" dirty="0" err="1"/>
              <a:t>exception</a:t>
            </a:r>
            <a:r>
              <a:rPr lang="pt-BR" dirty="0"/>
              <a:t>) {</a:t>
            </a:r>
          </a:p>
          <a:p>
            <a:r>
              <a:rPr lang="pt-BR" dirty="0"/>
              <a:t>            </a:t>
            </a:r>
            <a:r>
              <a:rPr lang="pt-BR" dirty="0" err="1"/>
              <a:t>throw</a:t>
            </a:r>
            <a:r>
              <a:rPr lang="pt-BR" dirty="0"/>
              <a:t> new </a:t>
            </a:r>
            <a:r>
              <a:rPr lang="pt-BR" dirty="0" err="1"/>
              <a:t>RuntimeException</a:t>
            </a:r>
            <a:r>
              <a:rPr lang="pt-BR" dirty="0"/>
              <a:t>("</a:t>
            </a:r>
            <a:r>
              <a:rPr lang="pt-BR" dirty="0" err="1"/>
              <a:t>Error</a:t>
            </a:r>
            <a:r>
              <a:rPr lang="pt-BR" dirty="0"/>
              <a:t> </a:t>
            </a:r>
            <a:r>
              <a:rPr lang="pt-BR" dirty="0" err="1"/>
              <a:t>while</a:t>
            </a:r>
            <a:r>
              <a:rPr lang="pt-BR" dirty="0"/>
              <a:t> </a:t>
            </a:r>
            <a:r>
              <a:rPr lang="pt-BR" dirty="0" err="1"/>
              <a:t>generating</a:t>
            </a:r>
            <a:r>
              <a:rPr lang="pt-BR" dirty="0"/>
              <a:t> token", </a:t>
            </a:r>
            <a:r>
              <a:rPr lang="pt-BR" dirty="0" err="1"/>
              <a:t>exception</a:t>
            </a:r>
            <a:r>
              <a:rPr lang="pt-BR" dirty="0"/>
              <a:t>);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validateToken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token){</a:t>
            </a:r>
          </a:p>
          <a:p>
            <a:r>
              <a:rPr lang="pt-BR" dirty="0"/>
              <a:t>        </a:t>
            </a:r>
            <a:r>
              <a:rPr lang="pt-BR" dirty="0" err="1"/>
              <a:t>try</a:t>
            </a:r>
            <a:r>
              <a:rPr lang="pt-BR" dirty="0"/>
              <a:t> {</a:t>
            </a:r>
          </a:p>
          <a:p>
            <a:r>
              <a:rPr lang="pt-BR" dirty="0"/>
              <a:t>            </a:t>
            </a:r>
            <a:r>
              <a:rPr lang="pt-BR" dirty="0" err="1"/>
              <a:t>Algorithm</a:t>
            </a:r>
            <a:r>
              <a:rPr lang="pt-BR" dirty="0"/>
              <a:t> </a:t>
            </a:r>
            <a:r>
              <a:rPr lang="pt-BR" dirty="0" err="1"/>
              <a:t>algorithm</a:t>
            </a:r>
            <a:r>
              <a:rPr lang="pt-BR" dirty="0"/>
              <a:t> = Algorithm.HMAC256(</a:t>
            </a:r>
            <a:r>
              <a:rPr lang="pt-BR" dirty="0" err="1"/>
              <a:t>secret</a:t>
            </a:r>
            <a:r>
              <a:rPr lang="pt-BR" dirty="0"/>
              <a:t>);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JWT.require</a:t>
            </a:r>
            <a:r>
              <a:rPr lang="pt-BR" dirty="0"/>
              <a:t>(</a:t>
            </a:r>
            <a:r>
              <a:rPr lang="pt-BR" dirty="0" err="1"/>
              <a:t>algorithm</a:t>
            </a:r>
            <a:r>
              <a:rPr lang="pt-BR" dirty="0"/>
              <a:t>)</a:t>
            </a:r>
          </a:p>
          <a:p>
            <a:r>
              <a:rPr lang="pt-BR" dirty="0"/>
              <a:t>                    .</a:t>
            </a:r>
            <a:r>
              <a:rPr lang="pt-BR" dirty="0" err="1"/>
              <a:t>withIssuer</a:t>
            </a:r>
            <a:r>
              <a:rPr lang="pt-BR" dirty="0"/>
              <a:t>("</a:t>
            </a:r>
            <a:r>
              <a:rPr lang="pt-BR" dirty="0" err="1"/>
              <a:t>auth</a:t>
            </a:r>
            <a:r>
              <a:rPr lang="pt-BR" dirty="0"/>
              <a:t>-api")</a:t>
            </a:r>
          </a:p>
          <a:p>
            <a:r>
              <a:rPr lang="pt-BR" dirty="0"/>
              <a:t>                    .build()</a:t>
            </a:r>
          </a:p>
          <a:p>
            <a:r>
              <a:rPr lang="pt-BR" dirty="0"/>
              <a:t>                    .</a:t>
            </a:r>
            <a:r>
              <a:rPr lang="pt-BR" dirty="0" err="1"/>
              <a:t>verify</a:t>
            </a:r>
            <a:r>
              <a:rPr lang="pt-BR" dirty="0"/>
              <a:t>(token)</a:t>
            </a:r>
          </a:p>
          <a:p>
            <a:r>
              <a:rPr lang="pt-BR" dirty="0"/>
              <a:t>                    .</a:t>
            </a:r>
            <a:r>
              <a:rPr lang="pt-BR" dirty="0" err="1"/>
              <a:t>getSubject</a:t>
            </a:r>
            <a:r>
              <a:rPr lang="pt-BR" dirty="0"/>
              <a:t>();</a:t>
            </a:r>
          </a:p>
          <a:p>
            <a:r>
              <a:rPr lang="pt-BR" dirty="0"/>
              <a:t>        } catch (</a:t>
            </a:r>
            <a:r>
              <a:rPr lang="pt-BR" dirty="0" err="1"/>
              <a:t>JWTVerificationException</a:t>
            </a:r>
            <a:r>
              <a:rPr lang="pt-BR" dirty="0"/>
              <a:t> </a:t>
            </a:r>
            <a:r>
              <a:rPr lang="pt-BR" dirty="0" err="1"/>
              <a:t>exception</a:t>
            </a:r>
            <a:r>
              <a:rPr lang="pt-BR" dirty="0"/>
              <a:t>){</a:t>
            </a:r>
          </a:p>
          <a:p>
            <a:r>
              <a:rPr lang="pt-BR" dirty="0"/>
              <a:t>            </a:t>
            </a:r>
            <a:r>
              <a:rPr lang="pt-BR" dirty="0" err="1"/>
              <a:t>return</a:t>
            </a:r>
            <a:r>
              <a:rPr lang="pt-BR" dirty="0"/>
              <a:t> "";</a:t>
            </a:r>
          </a:p>
          <a:p>
            <a:r>
              <a:rPr lang="pt-BR" dirty="0"/>
              <a:t>        }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    </a:t>
            </a:r>
          </a:p>
          <a:p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Instant </a:t>
            </a:r>
            <a:r>
              <a:rPr lang="pt-BR" dirty="0" err="1"/>
              <a:t>genExpirationDate</a:t>
            </a:r>
            <a:r>
              <a:rPr lang="pt-BR" dirty="0"/>
              <a:t>(){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LocalDateTime.now</a:t>
            </a:r>
            <a:r>
              <a:rPr lang="pt-BR" dirty="0"/>
              <a:t>().</a:t>
            </a:r>
            <a:r>
              <a:rPr lang="pt-BR" dirty="0" err="1"/>
              <a:t>plusHours</a:t>
            </a:r>
            <a:r>
              <a:rPr lang="pt-BR" dirty="0"/>
              <a:t>(2).</a:t>
            </a:r>
            <a:r>
              <a:rPr lang="pt-BR" dirty="0" err="1"/>
              <a:t>toInstant</a:t>
            </a:r>
            <a:r>
              <a:rPr lang="pt-BR" dirty="0"/>
              <a:t>(</a:t>
            </a:r>
            <a:r>
              <a:rPr lang="pt-BR" dirty="0" err="1"/>
              <a:t>ZoneOffset.of</a:t>
            </a:r>
            <a:r>
              <a:rPr lang="pt-BR" dirty="0"/>
              <a:t>("-03:00"));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404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com.accenture.pessoa.controller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java.util.List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java.util.Optional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org.springframework.beans.factory.annotation.Autowired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org.springframework.http.ResponseEntity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org.springframework.web.bind.annotation.DeleteMapping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org.springframework.web.bind.annotation.GetMapping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org.springframework.web.bind.annotation.PathVariable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org.springframework.web.bind.annotation.PostMapping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org.springframework.web.bind.annotation.PutMapping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org.springframework.web.bind.annotation.RequestBody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org.springframework.web.bind.annotation.RequestMapping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org.springframework.web.bind.annotation.RestController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com.accenture.pessoa.entity.Pessoa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com.accenture.pessoa.service.PessoaService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@RestController</a:t>
            </a:r>
          </a:p>
          <a:p>
            <a:r>
              <a:rPr lang="pt-BR" dirty="0"/>
              <a:t>@RequestMapping(value = "/pessoas")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PessoaController</a:t>
            </a:r>
            <a:r>
              <a:rPr lang="pt-BR" dirty="0"/>
              <a:t> {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@Autowired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PessoaService</a:t>
            </a:r>
            <a:r>
              <a:rPr lang="pt-BR" dirty="0"/>
              <a:t> </a:t>
            </a:r>
            <a:r>
              <a:rPr lang="pt-BR" dirty="0" err="1"/>
              <a:t>service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@GetMapping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&lt;Pessoa&gt;</a:t>
            </a:r>
            <a:r>
              <a:rPr lang="pt-BR" dirty="0" err="1"/>
              <a:t>getAllPessoas</a:t>
            </a:r>
            <a:r>
              <a:rPr lang="pt-BR" dirty="0"/>
              <a:t>(){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service.findAll</a:t>
            </a:r>
            <a:r>
              <a:rPr lang="pt-BR" dirty="0"/>
              <a:t>();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@GetMapping("/{id}")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ResponseEntity</a:t>
            </a:r>
            <a:r>
              <a:rPr lang="pt-BR" dirty="0"/>
              <a:t>&lt;Pessoa&gt; </a:t>
            </a:r>
            <a:r>
              <a:rPr lang="pt-BR" dirty="0" err="1"/>
              <a:t>getPessoaById</a:t>
            </a:r>
            <a:r>
              <a:rPr lang="pt-BR" dirty="0"/>
              <a:t>(@PathVariable </a:t>
            </a:r>
            <a:r>
              <a:rPr lang="pt-BR" dirty="0" err="1"/>
              <a:t>Long</a:t>
            </a:r>
            <a:r>
              <a:rPr lang="pt-BR" dirty="0"/>
              <a:t> id) {</a:t>
            </a:r>
          </a:p>
          <a:p>
            <a:r>
              <a:rPr lang="pt-BR" dirty="0"/>
              <a:t>        </a:t>
            </a:r>
            <a:r>
              <a:rPr lang="pt-BR" dirty="0" err="1"/>
              <a:t>Optional</a:t>
            </a:r>
            <a:r>
              <a:rPr lang="pt-BR" dirty="0"/>
              <a:t>&lt;Pessoa&gt; p = </a:t>
            </a:r>
            <a:r>
              <a:rPr lang="pt-BR" dirty="0" err="1"/>
              <a:t>service.getPessoaById</a:t>
            </a:r>
            <a:r>
              <a:rPr lang="pt-BR" dirty="0"/>
              <a:t>(id);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p.map</a:t>
            </a:r>
            <a:r>
              <a:rPr lang="pt-BR" dirty="0"/>
              <a:t>(</a:t>
            </a:r>
            <a:r>
              <a:rPr lang="pt-BR" dirty="0" err="1"/>
              <a:t>ResponseEntity</a:t>
            </a:r>
            <a:r>
              <a:rPr lang="pt-BR" dirty="0"/>
              <a:t>::ok).</a:t>
            </a:r>
            <a:r>
              <a:rPr lang="pt-BR" dirty="0" err="1"/>
              <a:t>orElseGet</a:t>
            </a:r>
            <a:r>
              <a:rPr lang="pt-BR" dirty="0"/>
              <a:t>(() -&gt; </a:t>
            </a:r>
            <a:r>
              <a:rPr lang="pt-BR" dirty="0" err="1"/>
              <a:t>ResponseEntity.notFound</a:t>
            </a:r>
            <a:r>
              <a:rPr lang="pt-BR" dirty="0"/>
              <a:t>().build());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@PostMapping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Pessoa </a:t>
            </a:r>
            <a:r>
              <a:rPr lang="pt-BR" dirty="0" err="1"/>
              <a:t>createPessoa</a:t>
            </a:r>
            <a:r>
              <a:rPr lang="pt-BR" dirty="0"/>
              <a:t>(@RequestBody Pessoa </a:t>
            </a:r>
            <a:r>
              <a:rPr lang="pt-BR" dirty="0" err="1"/>
              <a:t>pessoa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service.save</a:t>
            </a:r>
            <a:r>
              <a:rPr lang="pt-BR" dirty="0"/>
              <a:t>(pessoa);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@PutMapping("/{id}")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ResponseEntity</a:t>
            </a:r>
            <a:r>
              <a:rPr lang="pt-BR" dirty="0"/>
              <a:t>&lt;Pessoa&gt; </a:t>
            </a:r>
            <a:r>
              <a:rPr lang="pt-BR" dirty="0" err="1"/>
              <a:t>updateContato</a:t>
            </a:r>
            <a:r>
              <a:rPr lang="pt-BR" dirty="0"/>
              <a:t>(@PathVariable </a:t>
            </a:r>
            <a:r>
              <a:rPr lang="pt-BR" dirty="0" err="1"/>
              <a:t>Long</a:t>
            </a:r>
            <a:r>
              <a:rPr lang="pt-BR" dirty="0"/>
              <a:t> id, @RequestBody Pessoa </a:t>
            </a:r>
            <a:r>
              <a:rPr lang="pt-BR" dirty="0" err="1"/>
              <a:t>pessoaDetails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Optional</a:t>
            </a:r>
            <a:r>
              <a:rPr lang="pt-BR" dirty="0"/>
              <a:t>&lt;Pessoa&gt; </a:t>
            </a:r>
            <a:r>
              <a:rPr lang="pt-BR" dirty="0" err="1"/>
              <a:t>updatePessoa</a:t>
            </a:r>
            <a:r>
              <a:rPr lang="pt-BR" dirty="0"/>
              <a:t> = </a:t>
            </a:r>
            <a:r>
              <a:rPr lang="pt-BR" dirty="0" err="1"/>
              <a:t>service.update</a:t>
            </a:r>
            <a:r>
              <a:rPr lang="pt-BR" dirty="0"/>
              <a:t>(id, </a:t>
            </a:r>
            <a:r>
              <a:rPr lang="pt-BR" dirty="0" err="1"/>
              <a:t>pessoaDetails</a:t>
            </a:r>
            <a:r>
              <a:rPr lang="pt-BR" dirty="0"/>
              <a:t>);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updatePessoa.map</a:t>
            </a:r>
            <a:r>
              <a:rPr lang="pt-BR" dirty="0"/>
              <a:t>(</a:t>
            </a:r>
            <a:r>
              <a:rPr lang="pt-BR" dirty="0" err="1"/>
              <a:t>ResponseEntity</a:t>
            </a:r>
            <a:r>
              <a:rPr lang="pt-BR" dirty="0"/>
              <a:t>::ok).</a:t>
            </a:r>
            <a:r>
              <a:rPr lang="pt-BR" dirty="0" err="1"/>
              <a:t>orElseGet</a:t>
            </a:r>
            <a:r>
              <a:rPr lang="pt-BR" dirty="0"/>
              <a:t>(() -&gt; </a:t>
            </a:r>
            <a:r>
              <a:rPr lang="pt-BR" dirty="0" err="1"/>
              <a:t>ResponseEntity.notFound</a:t>
            </a:r>
            <a:r>
              <a:rPr lang="pt-BR" dirty="0"/>
              <a:t>().build());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@DeleteMapping("/{id}")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ResponseEntity</a:t>
            </a:r>
            <a:r>
              <a:rPr lang="pt-BR" dirty="0"/>
              <a:t>&lt;</a:t>
            </a:r>
            <a:r>
              <a:rPr lang="pt-BR" dirty="0" err="1"/>
              <a:t>Void</a:t>
            </a:r>
            <a:r>
              <a:rPr lang="pt-BR" dirty="0"/>
              <a:t>&gt;delete(@PathVariable </a:t>
            </a:r>
            <a:r>
              <a:rPr lang="pt-BR" dirty="0" err="1"/>
              <a:t>Long</a:t>
            </a:r>
            <a:r>
              <a:rPr lang="pt-BR" dirty="0"/>
              <a:t> id){</a:t>
            </a:r>
          </a:p>
          <a:p>
            <a:r>
              <a:rPr lang="pt-BR" dirty="0"/>
              <a:t>		</a:t>
            </a:r>
            <a:r>
              <a:rPr lang="pt-BR" dirty="0" err="1"/>
              <a:t>service.delete</a:t>
            </a:r>
            <a:r>
              <a:rPr lang="pt-BR" dirty="0"/>
              <a:t>(id);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ResponseEntity.noContent</a:t>
            </a:r>
            <a:r>
              <a:rPr lang="pt-BR" dirty="0"/>
              <a:t>().build();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    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665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com.accenture.pessoa.controller</a:t>
            </a:r>
            <a:r>
              <a:rPr lang="pt-BR" dirty="0"/>
              <a:t>;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org.springframework.beans.factory.annotation.Autowired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org.springframework.http.ResponseEntity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org.springframework.security.authentication.AuthenticationManager;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org.springframework.security.authentication.UsernamePasswordAuthenticationToken;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org.springframework.security.crypto.bcrypt.BCryptPasswordEncoder;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org.springframework.web.bind.annotation.PostMapping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org.springframework.web.bind.annotation.RequestBody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org.springframework.web.bind.annotation.RequestMapping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org.springframework.web.bind.annotation.RestController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com.accenture.pessoa.config.security.TokenService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com.accenture.pessoa.entity.User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com.accenture.pessoa.entity.user.dtos.AuthenticationDTO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com.accenture.pessoa.entity.user.dtos.LoginResponseDTO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com.accenture.pessoa.entity.user.dtos.RegisterDTO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com.accenture.pessoa.repository.UserRepository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jakarta.validation.Valid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@RestController</a:t>
            </a:r>
          </a:p>
          <a:p>
            <a:r>
              <a:rPr lang="pt-BR" dirty="0"/>
              <a:t>@RequestMapping("auth")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AuthenticationController</a:t>
            </a:r>
            <a:r>
              <a:rPr lang="pt-BR" dirty="0"/>
              <a:t> {</a:t>
            </a:r>
          </a:p>
          <a:p>
            <a:r>
              <a:rPr lang="pt-BR" dirty="0"/>
              <a:t>    @Autowired</a:t>
            </a:r>
          </a:p>
          <a:p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AuthenticationManager</a:t>
            </a:r>
            <a:r>
              <a:rPr lang="pt-BR" dirty="0"/>
              <a:t> </a:t>
            </a:r>
            <a:r>
              <a:rPr lang="pt-BR" dirty="0" err="1"/>
              <a:t>authenticationManager</a:t>
            </a:r>
            <a:r>
              <a:rPr lang="pt-BR" dirty="0"/>
              <a:t>;</a:t>
            </a:r>
          </a:p>
          <a:p>
            <a:r>
              <a:rPr lang="pt-BR" dirty="0"/>
              <a:t>    @Autowired</a:t>
            </a:r>
          </a:p>
          <a:p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UserRepository</a:t>
            </a:r>
            <a:r>
              <a:rPr lang="pt-BR" dirty="0"/>
              <a:t> </a:t>
            </a:r>
            <a:r>
              <a:rPr lang="pt-BR" dirty="0" err="1"/>
              <a:t>repository</a:t>
            </a:r>
            <a:r>
              <a:rPr lang="pt-BR" dirty="0"/>
              <a:t>;</a:t>
            </a:r>
          </a:p>
          <a:p>
            <a:r>
              <a:rPr lang="pt-BR" dirty="0"/>
              <a:t>    @Autowired</a:t>
            </a:r>
          </a:p>
          <a:p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TokenService</a:t>
            </a:r>
            <a:r>
              <a:rPr lang="pt-BR" dirty="0"/>
              <a:t> </a:t>
            </a:r>
            <a:r>
              <a:rPr lang="pt-BR" dirty="0" err="1"/>
              <a:t>tokenService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    @PostMapping("/login")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ResponseEntity</a:t>
            </a:r>
            <a:r>
              <a:rPr lang="pt-BR" dirty="0"/>
              <a:t> login(@RequestBody @Valid </a:t>
            </a:r>
            <a:r>
              <a:rPr lang="pt-BR" dirty="0" err="1"/>
              <a:t>AuthenticationDTO</a:t>
            </a:r>
            <a:r>
              <a:rPr lang="pt-BR" dirty="0"/>
              <a:t> data){</a:t>
            </a:r>
          </a:p>
          <a:p>
            <a:r>
              <a:rPr lang="pt-BR" dirty="0"/>
              <a:t>        var </a:t>
            </a:r>
            <a:r>
              <a:rPr lang="pt-BR" dirty="0" err="1"/>
              <a:t>usernamePassword</a:t>
            </a:r>
            <a:r>
              <a:rPr lang="pt-BR" dirty="0"/>
              <a:t> = new </a:t>
            </a:r>
            <a:r>
              <a:rPr lang="pt-BR" dirty="0" err="1"/>
              <a:t>UsernamePasswordAuthenticationToken</a:t>
            </a:r>
            <a:r>
              <a:rPr lang="pt-BR" dirty="0"/>
              <a:t>(</a:t>
            </a:r>
            <a:r>
              <a:rPr lang="pt-BR" dirty="0" err="1"/>
              <a:t>data.login</a:t>
            </a:r>
            <a:r>
              <a:rPr lang="pt-BR" dirty="0"/>
              <a:t>(), </a:t>
            </a:r>
            <a:r>
              <a:rPr lang="pt-BR" dirty="0" err="1"/>
              <a:t>data.password</a:t>
            </a:r>
            <a:r>
              <a:rPr lang="pt-BR" dirty="0"/>
              <a:t>());</a:t>
            </a:r>
          </a:p>
          <a:p>
            <a:r>
              <a:rPr lang="pt-BR" dirty="0"/>
              <a:t>        var </a:t>
            </a:r>
            <a:r>
              <a:rPr lang="pt-BR" dirty="0" err="1"/>
              <a:t>auth</a:t>
            </a:r>
            <a:r>
              <a:rPr lang="pt-BR" dirty="0"/>
              <a:t> = </a:t>
            </a:r>
            <a:r>
              <a:rPr lang="pt-BR" dirty="0" err="1"/>
              <a:t>this.authenticationManager.authenticate</a:t>
            </a:r>
            <a:r>
              <a:rPr lang="pt-BR" dirty="0"/>
              <a:t>(</a:t>
            </a:r>
            <a:r>
              <a:rPr lang="pt-BR" dirty="0" err="1"/>
              <a:t>usernamePassword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        var token = </a:t>
            </a:r>
            <a:r>
              <a:rPr lang="pt-BR" dirty="0" err="1"/>
              <a:t>tokenService.generateToken</a:t>
            </a:r>
            <a:r>
              <a:rPr lang="pt-BR" dirty="0"/>
              <a:t>((</a:t>
            </a:r>
            <a:r>
              <a:rPr lang="pt-BR" dirty="0" err="1"/>
              <a:t>User</a:t>
            </a:r>
            <a:r>
              <a:rPr lang="pt-BR" dirty="0"/>
              <a:t>) </a:t>
            </a:r>
            <a:r>
              <a:rPr lang="pt-BR" dirty="0" err="1"/>
              <a:t>auth.getPrincipal</a:t>
            </a:r>
            <a:r>
              <a:rPr lang="pt-BR" dirty="0"/>
              <a:t>());</a:t>
            </a:r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ResponseEntity.ok</a:t>
            </a:r>
            <a:r>
              <a:rPr lang="pt-BR" dirty="0"/>
              <a:t>(new </a:t>
            </a:r>
            <a:r>
              <a:rPr lang="pt-BR" dirty="0" err="1"/>
              <a:t>LoginResponseDTO</a:t>
            </a:r>
            <a:r>
              <a:rPr lang="pt-BR" dirty="0"/>
              <a:t>(token));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@PostMapping("/register")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ResponseEntity</a:t>
            </a:r>
            <a:r>
              <a:rPr lang="pt-BR" dirty="0"/>
              <a:t> </a:t>
            </a:r>
            <a:r>
              <a:rPr lang="pt-BR" dirty="0" err="1"/>
              <a:t>register</a:t>
            </a:r>
            <a:r>
              <a:rPr lang="pt-BR" dirty="0"/>
              <a:t>(@RequestBody @Valid </a:t>
            </a:r>
            <a:r>
              <a:rPr lang="pt-BR" dirty="0" err="1"/>
              <a:t>RegisterDTO</a:t>
            </a:r>
            <a:r>
              <a:rPr lang="pt-BR" dirty="0"/>
              <a:t> data){</a:t>
            </a:r>
          </a:p>
          <a:p>
            <a:r>
              <a:rPr lang="pt-BR" dirty="0"/>
              <a:t>        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this.repository.findByLogin</a:t>
            </a:r>
            <a:r>
              <a:rPr lang="pt-BR" dirty="0"/>
              <a:t>(</a:t>
            </a:r>
            <a:r>
              <a:rPr lang="pt-BR" dirty="0" err="1"/>
              <a:t>data.login</a:t>
            </a:r>
            <a:r>
              <a:rPr lang="pt-BR" dirty="0"/>
              <a:t>()) != </a:t>
            </a:r>
            <a:r>
              <a:rPr lang="pt-BR" dirty="0" err="1"/>
              <a:t>null</a:t>
            </a:r>
            <a:r>
              <a:rPr lang="pt-BR" dirty="0"/>
              <a:t>)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ResponseEntity.badRequest</a:t>
            </a:r>
            <a:r>
              <a:rPr lang="pt-BR" dirty="0"/>
              <a:t>().build();</a:t>
            </a:r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encryptedPassword</a:t>
            </a:r>
            <a:r>
              <a:rPr lang="pt-BR" dirty="0"/>
              <a:t> = new </a:t>
            </a:r>
            <a:r>
              <a:rPr lang="pt-BR" dirty="0" err="1"/>
              <a:t>BCryptPasswordEncoder</a:t>
            </a:r>
            <a:r>
              <a:rPr lang="pt-BR" dirty="0"/>
              <a:t>().encode(</a:t>
            </a:r>
            <a:r>
              <a:rPr lang="pt-BR" dirty="0" err="1"/>
              <a:t>data.password</a:t>
            </a:r>
            <a:r>
              <a:rPr lang="pt-BR" dirty="0"/>
              <a:t>());</a:t>
            </a:r>
          </a:p>
          <a:p>
            <a:r>
              <a:rPr lang="pt-BR" dirty="0"/>
              <a:t>       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newUser</a:t>
            </a:r>
            <a:r>
              <a:rPr lang="pt-BR" dirty="0"/>
              <a:t> = new </a:t>
            </a:r>
            <a:r>
              <a:rPr lang="pt-BR" dirty="0" err="1"/>
              <a:t>User</a:t>
            </a:r>
            <a:r>
              <a:rPr lang="pt-BR" dirty="0"/>
              <a:t>(</a:t>
            </a:r>
            <a:r>
              <a:rPr lang="pt-BR" dirty="0" err="1"/>
              <a:t>data.login</a:t>
            </a:r>
            <a:r>
              <a:rPr lang="pt-BR" dirty="0"/>
              <a:t>(), </a:t>
            </a:r>
            <a:r>
              <a:rPr lang="pt-BR" dirty="0" err="1"/>
              <a:t>encryptedPassword</a:t>
            </a:r>
            <a:r>
              <a:rPr lang="pt-BR" dirty="0"/>
              <a:t>, </a:t>
            </a:r>
            <a:r>
              <a:rPr lang="pt-BR" dirty="0" err="1"/>
              <a:t>data.role</a:t>
            </a:r>
            <a:r>
              <a:rPr lang="pt-BR" dirty="0"/>
              <a:t>());</a:t>
            </a:r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this.repository.save</a:t>
            </a:r>
            <a:r>
              <a:rPr lang="pt-BR" dirty="0"/>
              <a:t>(</a:t>
            </a:r>
            <a:r>
              <a:rPr lang="pt-BR" dirty="0" err="1"/>
              <a:t>newUser</a:t>
            </a:r>
            <a:r>
              <a:rPr lang="pt-BR" dirty="0"/>
              <a:t>);</a:t>
            </a:r>
          </a:p>
          <a:p>
            <a:endParaRPr lang="pt-BR" dirty="0"/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ResponseEntity.ok</a:t>
            </a:r>
            <a:r>
              <a:rPr lang="pt-BR" dirty="0"/>
              <a:t>().build();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7202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com.accenture.pessoa.entity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jakarta.persistence.Column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jakarta.persistence.Entity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jakarta.persistence.GeneratedValue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jakarta.persistence.GenerationType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jakarta.persistence.Id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@Entity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Pessoa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@Id</a:t>
            </a:r>
          </a:p>
          <a:p>
            <a:r>
              <a:rPr lang="pt-BR" dirty="0"/>
              <a:t>    @GeneratedValue(strategy = </a:t>
            </a:r>
            <a:r>
              <a:rPr lang="pt-BR" dirty="0" err="1"/>
              <a:t>GenerationType.AUTO</a:t>
            </a:r>
            <a:r>
              <a:rPr lang="pt-BR" dirty="0"/>
              <a:t>)</a:t>
            </a:r>
          </a:p>
          <a:p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id;</a:t>
            </a:r>
          </a:p>
          <a:p>
            <a:endParaRPr lang="pt-BR" dirty="0"/>
          </a:p>
          <a:p>
            <a:r>
              <a:rPr lang="pt-BR" dirty="0"/>
              <a:t>    @Column(nullable = false)</a:t>
            </a:r>
          </a:p>
          <a:p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r>
              <a:rPr lang="pt-BR" dirty="0"/>
              <a:t>    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Pessoa() {</a:t>
            </a:r>
          </a:p>
          <a:p>
            <a:r>
              <a:rPr lang="pt-BR" dirty="0"/>
              <a:t>    	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Pessoa(</a:t>
            </a:r>
            <a:r>
              <a:rPr lang="pt-BR" dirty="0" err="1"/>
              <a:t>Long</a:t>
            </a:r>
            <a:r>
              <a:rPr lang="pt-BR" dirty="0"/>
              <a:t> id, </a:t>
            </a:r>
            <a:r>
              <a:rPr lang="pt-BR" dirty="0" err="1"/>
              <a:t>String</a:t>
            </a:r>
            <a:r>
              <a:rPr lang="pt-BR" dirty="0"/>
              <a:t> nome) {</a:t>
            </a:r>
          </a:p>
          <a:p>
            <a:r>
              <a:rPr lang="pt-BR" dirty="0"/>
              <a:t>		this.id = id;</a:t>
            </a:r>
          </a:p>
          <a:p>
            <a:r>
              <a:rPr lang="pt-BR" dirty="0"/>
              <a:t>		</a:t>
            </a:r>
            <a:r>
              <a:rPr lang="pt-BR" dirty="0" err="1"/>
              <a:t>this.nome</a:t>
            </a:r>
            <a:r>
              <a:rPr lang="pt-BR" dirty="0"/>
              <a:t> = nome;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getId</a:t>
            </a:r>
            <a:r>
              <a:rPr lang="pt-BR" dirty="0"/>
              <a:t>() 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id;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getNome</a:t>
            </a:r>
            <a:r>
              <a:rPr lang="pt-BR" dirty="0"/>
              <a:t>() 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nome;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setNome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 {</a:t>
            </a:r>
          </a:p>
          <a:p>
            <a:r>
              <a:rPr lang="pt-BR" dirty="0"/>
              <a:t>        </a:t>
            </a:r>
            <a:r>
              <a:rPr lang="pt-BR" dirty="0" err="1"/>
              <a:t>this.nome</a:t>
            </a:r>
            <a:r>
              <a:rPr lang="pt-BR" dirty="0"/>
              <a:t> = nome;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setId</a:t>
            </a:r>
            <a:r>
              <a:rPr lang="pt-BR" dirty="0"/>
              <a:t>(</a:t>
            </a:r>
            <a:r>
              <a:rPr lang="pt-BR" dirty="0" err="1"/>
              <a:t>Long</a:t>
            </a:r>
            <a:r>
              <a:rPr lang="pt-BR" dirty="0"/>
              <a:t> id) {</a:t>
            </a:r>
          </a:p>
          <a:p>
            <a:r>
              <a:rPr lang="pt-BR" dirty="0"/>
              <a:t>        this.id = id;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225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com.accenture.pessoa.entity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java.util.Collection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java.util.List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org.springframework.security.core.GrantedAuthority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org.springframework.security.core.authority.SimpleGrantedAuthority;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org.springframework.security.core.userdetails.UserDetails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com.accenture.pessoa.entity.enums.UserRoles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jakarta.persistence.Entity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jakarta.persistence.GeneratedValue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jakarta.persistence.GenerationType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jakarta.persistence.Id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jakarta.persistence.Table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lombok.AllArgsConstructor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lombok.EqualsAndHashCode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lombok.Getter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lombok.NoArgsConstructor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@SuppressWarnings("serial")</a:t>
            </a:r>
          </a:p>
          <a:p>
            <a:r>
              <a:rPr lang="pt-BR" dirty="0"/>
              <a:t>@Entity</a:t>
            </a:r>
          </a:p>
          <a:p>
            <a:r>
              <a:rPr lang="pt-BR" dirty="0"/>
              <a:t>@Table(name = "</a:t>
            </a:r>
            <a:r>
              <a:rPr lang="pt-BR" dirty="0" err="1"/>
              <a:t>tb_users</a:t>
            </a:r>
            <a:r>
              <a:rPr lang="pt-BR" dirty="0"/>
              <a:t>")</a:t>
            </a:r>
          </a:p>
          <a:p>
            <a:r>
              <a:rPr lang="pt-BR" dirty="0"/>
              <a:t>@Getter</a:t>
            </a:r>
          </a:p>
          <a:p>
            <a:r>
              <a:rPr lang="pt-BR" dirty="0"/>
              <a:t>@NoArgsConstructor</a:t>
            </a:r>
          </a:p>
          <a:p>
            <a:r>
              <a:rPr lang="pt-BR" dirty="0"/>
              <a:t>@AllArgsConstructor</a:t>
            </a:r>
          </a:p>
          <a:p>
            <a:r>
              <a:rPr lang="pt-BR" dirty="0"/>
              <a:t>@EqualsAndHashCode(of = "id")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implements</a:t>
            </a:r>
            <a:r>
              <a:rPr lang="pt-BR" dirty="0"/>
              <a:t> </a:t>
            </a:r>
            <a:r>
              <a:rPr lang="pt-BR" dirty="0" err="1"/>
              <a:t>UserDetails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@Id</a:t>
            </a:r>
          </a:p>
          <a:p>
            <a:r>
              <a:rPr lang="pt-BR" dirty="0"/>
              <a:t>	@GeneratedValue(strategy = </a:t>
            </a:r>
            <a:r>
              <a:rPr lang="pt-BR" dirty="0" err="1"/>
              <a:t>GenerationType.IDENTITY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id;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login;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password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UserRoles</a:t>
            </a:r>
            <a:r>
              <a:rPr lang="pt-BR" dirty="0"/>
              <a:t> role;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User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login,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password</a:t>
            </a:r>
            <a:r>
              <a:rPr lang="pt-BR" dirty="0"/>
              <a:t>, </a:t>
            </a:r>
            <a:r>
              <a:rPr lang="pt-BR" dirty="0" err="1"/>
              <a:t>UserRoles</a:t>
            </a:r>
            <a:r>
              <a:rPr lang="pt-BR" dirty="0"/>
              <a:t> role) {</a:t>
            </a:r>
          </a:p>
          <a:p>
            <a:r>
              <a:rPr lang="pt-BR" dirty="0"/>
              <a:t>		</a:t>
            </a:r>
            <a:r>
              <a:rPr lang="pt-BR" dirty="0" err="1"/>
              <a:t>this.login</a:t>
            </a:r>
            <a:r>
              <a:rPr lang="pt-BR" dirty="0"/>
              <a:t> = login;</a:t>
            </a:r>
          </a:p>
          <a:p>
            <a:r>
              <a:rPr lang="pt-BR" dirty="0"/>
              <a:t>		</a:t>
            </a:r>
            <a:r>
              <a:rPr lang="pt-BR" dirty="0" err="1"/>
              <a:t>this.password</a:t>
            </a:r>
            <a:r>
              <a:rPr lang="pt-BR" dirty="0"/>
              <a:t> = </a:t>
            </a:r>
            <a:r>
              <a:rPr lang="pt-BR" dirty="0" err="1"/>
              <a:t>password</a:t>
            </a:r>
            <a:r>
              <a:rPr lang="pt-BR" dirty="0"/>
              <a:t>;</a:t>
            </a:r>
          </a:p>
          <a:p>
            <a:r>
              <a:rPr lang="pt-BR" dirty="0"/>
              <a:t>		</a:t>
            </a:r>
            <a:r>
              <a:rPr lang="pt-BR" dirty="0" err="1"/>
              <a:t>this.role</a:t>
            </a:r>
            <a:r>
              <a:rPr lang="pt-BR" dirty="0"/>
              <a:t> = role;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@Override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Collection</a:t>
            </a:r>
            <a:r>
              <a:rPr lang="pt-BR" dirty="0"/>
              <a:t>&lt;?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GrantedAuthority</a:t>
            </a:r>
            <a:r>
              <a:rPr lang="pt-BR" dirty="0"/>
              <a:t>&gt; </a:t>
            </a:r>
            <a:r>
              <a:rPr lang="pt-BR" dirty="0" err="1"/>
              <a:t>getAuthorities</a:t>
            </a:r>
            <a:r>
              <a:rPr lang="pt-BR" dirty="0"/>
              <a:t>() {</a:t>
            </a:r>
          </a:p>
          <a:p>
            <a:r>
              <a:rPr lang="pt-BR" dirty="0"/>
              <a:t>		// TODO </a:t>
            </a:r>
            <a:r>
              <a:rPr lang="pt-BR" dirty="0" err="1"/>
              <a:t>Auto-generated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stub</a:t>
            </a:r>
            <a:endParaRPr lang="pt-BR" dirty="0"/>
          </a:p>
          <a:p>
            <a:r>
              <a:rPr lang="pt-BR" dirty="0"/>
              <a:t>		// Retorna as Roles do </a:t>
            </a:r>
            <a:r>
              <a:rPr lang="pt-BR" dirty="0" err="1"/>
              <a:t>usuario</a:t>
            </a:r>
            <a:endParaRPr lang="pt-BR" dirty="0"/>
          </a:p>
          <a:p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(</a:t>
            </a:r>
            <a:r>
              <a:rPr lang="pt-BR" dirty="0" err="1"/>
              <a:t>this.role</a:t>
            </a:r>
            <a:r>
              <a:rPr lang="pt-BR" dirty="0"/>
              <a:t> == </a:t>
            </a:r>
            <a:r>
              <a:rPr lang="pt-BR" dirty="0" err="1"/>
              <a:t>UserRoles.ADMIN</a:t>
            </a:r>
            <a:r>
              <a:rPr lang="pt-BR" dirty="0"/>
              <a:t>)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List.of</a:t>
            </a:r>
            <a:r>
              <a:rPr lang="pt-BR" dirty="0"/>
              <a:t>(new </a:t>
            </a:r>
            <a:r>
              <a:rPr lang="pt-BR" dirty="0" err="1"/>
              <a:t>SimpleGrantedAuthority</a:t>
            </a:r>
            <a:r>
              <a:rPr lang="pt-BR" dirty="0"/>
              <a:t>("ROLE_ADMIN"), new </a:t>
            </a:r>
            <a:r>
              <a:rPr lang="pt-BR" dirty="0" err="1"/>
              <a:t>SimpleGrantedAuthority</a:t>
            </a:r>
            <a:r>
              <a:rPr lang="pt-BR" dirty="0"/>
              <a:t>("ROLE_USER"));</a:t>
            </a:r>
          </a:p>
          <a:p>
            <a:r>
              <a:rPr lang="pt-BR" dirty="0"/>
              <a:t>		</a:t>
            </a:r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List.of</a:t>
            </a:r>
            <a:r>
              <a:rPr lang="pt-BR" dirty="0"/>
              <a:t>(new </a:t>
            </a:r>
            <a:r>
              <a:rPr lang="pt-BR" dirty="0" err="1"/>
              <a:t>SimpleGrantedAuthority</a:t>
            </a:r>
            <a:r>
              <a:rPr lang="pt-BR" dirty="0"/>
              <a:t>("ROLE_USER"));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@Override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getUsername</a:t>
            </a:r>
            <a:r>
              <a:rPr lang="pt-BR" dirty="0"/>
              <a:t>() {</a:t>
            </a:r>
          </a:p>
          <a:p>
            <a:r>
              <a:rPr lang="pt-BR" dirty="0"/>
              <a:t>		// TODO </a:t>
            </a:r>
            <a:r>
              <a:rPr lang="pt-BR" dirty="0" err="1"/>
              <a:t>Auto-generated</a:t>
            </a:r>
            <a:r>
              <a:rPr lang="pt-BR" dirty="0"/>
              <a:t> </a:t>
            </a:r>
            <a:r>
              <a:rPr lang="pt-BR" dirty="0" err="1"/>
              <a:t>method</a:t>
            </a:r>
            <a:r>
              <a:rPr lang="pt-BR" dirty="0"/>
              <a:t> </a:t>
            </a:r>
            <a:r>
              <a:rPr lang="pt-BR" dirty="0" err="1"/>
              <a:t>stub</a:t>
            </a:r>
            <a:endParaRPr lang="pt-BR" dirty="0"/>
          </a:p>
          <a:p>
            <a:r>
              <a:rPr lang="pt-BR" dirty="0"/>
              <a:t>		//aqui coloca o que vai ser usado para </a:t>
            </a:r>
            <a:r>
              <a:rPr lang="pt-BR" dirty="0" err="1"/>
              <a:t>logar</a:t>
            </a:r>
            <a:endParaRPr lang="pt-BR" dirty="0"/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login;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getPassword</a:t>
            </a:r>
            <a:r>
              <a:rPr lang="pt-BR" dirty="0"/>
              <a:t>() 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password</a:t>
            </a:r>
            <a:r>
              <a:rPr lang="pt-BR" dirty="0"/>
              <a:t>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	@Override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isAccountNonExpired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@Override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isAccountNonLocked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@Override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isCredentialsNonExpired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@Override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boolean</a:t>
            </a:r>
            <a:r>
              <a:rPr lang="pt-BR" dirty="0"/>
              <a:t> </a:t>
            </a:r>
            <a:r>
              <a:rPr lang="pt-BR" dirty="0" err="1"/>
              <a:t>isEnabled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true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2593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com.accenture.pessoa.entity.enums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enum </a:t>
            </a:r>
            <a:r>
              <a:rPr lang="pt-BR" dirty="0" err="1"/>
              <a:t>UserRoles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ADMIN("admin"), USER("</a:t>
            </a:r>
            <a:r>
              <a:rPr lang="pt-BR" dirty="0" err="1"/>
              <a:t>user</a:t>
            </a:r>
            <a:r>
              <a:rPr lang="pt-BR" dirty="0"/>
              <a:t>");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role;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UserRoles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role) {</a:t>
            </a:r>
          </a:p>
          <a:p>
            <a:r>
              <a:rPr lang="pt-BR" dirty="0"/>
              <a:t>		</a:t>
            </a:r>
            <a:r>
              <a:rPr lang="pt-BR" dirty="0" err="1"/>
              <a:t>this.role</a:t>
            </a:r>
            <a:r>
              <a:rPr lang="pt-BR" dirty="0"/>
              <a:t> = role;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getRole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role;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676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CC6C1D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package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com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accenture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pessoa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entity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user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dtos</a:t>
            </a:r>
            <a:r>
              <a:rPr lang="pt-BR" sz="1800" dirty="0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;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</a:b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CC6C1D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public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CC6C1D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record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AuthenticationDTO</a:t>
            </a:r>
            <a:r>
              <a:rPr lang="pt-BR" sz="1800" dirty="0">
                <a:solidFill>
                  <a:srgbClr val="F9FAF4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(</a:t>
            </a:r>
            <a:r>
              <a:rPr lang="pt-BR" sz="1800" dirty="0" err="1">
                <a:solidFill>
                  <a:srgbClr val="1290C3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String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F2F200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login</a:t>
            </a:r>
            <a:r>
              <a:rPr lang="pt-BR" sz="1800" dirty="0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,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1290C3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String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F2F200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password</a:t>
            </a:r>
            <a:r>
              <a:rPr lang="pt-BR" sz="1800" dirty="0">
                <a:solidFill>
                  <a:srgbClr val="F9FAF4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)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F9FAF4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</a:b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9FAF4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3976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abrir uma aplicação juntamente com os alunos;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92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CC6C1D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package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com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accenture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pessoa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entity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user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dtos</a:t>
            </a:r>
            <a:r>
              <a:rPr lang="pt-BR" sz="1800" dirty="0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;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</a:b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CC6C1D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public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CC6C1D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record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LoginResponseDTO</a:t>
            </a:r>
            <a:r>
              <a:rPr lang="pt-BR" sz="1800" dirty="0">
                <a:solidFill>
                  <a:srgbClr val="F9FAF4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(</a:t>
            </a:r>
            <a:r>
              <a:rPr lang="pt-BR" sz="1800" dirty="0" err="1">
                <a:solidFill>
                  <a:srgbClr val="1290C3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String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F2F200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token</a:t>
            </a:r>
            <a:r>
              <a:rPr lang="pt-BR" sz="1800" dirty="0">
                <a:solidFill>
                  <a:srgbClr val="F9FAF4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)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F9FAF4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</a:b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9FAF4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731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CC6C1D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package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com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accenture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pessoa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entity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user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dtos</a:t>
            </a:r>
            <a:r>
              <a:rPr lang="pt-BR" sz="1800" dirty="0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;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</a:b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CC6C1D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import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com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accenture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pessoa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entity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enums</a:t>
            </a:r>
            <a:r>
              <a:rPr lang="pt-BR" sz="1800" dirty="0" err="1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.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UserRoles</a:t>
            </a:r>
            <a:r>
              <a:rPr lang="pt-BR" sz="1800" dirty="0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;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</a:b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CC6C1D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public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CC6C1D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record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RegisterDTO</a:t>
            </a:r>
            <a:r>
              <a:rPr lang="pt-BR" sz="1800" dirty="0">
                <a:solidFill>
                  <a:srgbClr val="F9FAF4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(</a:t>
            </a:r>
            <a:r>
              <a:rPr lang="pt-BR" sz="1800" dirty="0" err="1">
                <a:solidFill>
                  <a:srgbClr val="1290C3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String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F2F200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login</a:t>
            </a:r>
            <a:r>
              <a:rPr lang="pt-BR" sz="1800" dirty="0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,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1290C3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String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 err="1">
                <a:solidFill>
                  <a:srgbClr val="F2F200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password</a:t>
            </a:r>
            <a:r>
              <a:rPr lang="pt-BR" sz="1800" dirty="0">
                <a:solidFill>
                  <a:srgbClr val="E6E6F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,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i="1" dirty="0" err="1">
                <a:solidFill>
                  <a:srgbClr val="CC81B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UserRoles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F2F200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role</a:t>
            </a:r>
            <a:r>
              <a:rPr lang="pt-BR" sz="1800" dirty="0">
                <a:solidFill>
                  <a:srgbClr val="F9FAF4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)</a:t>
            </a:r>
            <a:r>
              <a:rPr lang="pt-BR" sz="1800" dirty="0">
                <a:solidFill>
                  <a:srgbClr val="D9E8F7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</a:t>
            </a:r>
            <a:r>
              <a:rPr lang="pt-BR" sz="1800" dirty="0">
                <a:solidFill>
                  <a:srgbClr val="F9FAF4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{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</a:b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9FAF4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369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com.accenture.pessoa.repository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org.springframework.data.jpa.repository.JpaRepository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com.accenture.pessoa.entity.Pessoa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interface </a:t>
            </a:r>
            <a:r>
              <a:rPr lang="pt-BR" dirty="0" err="1"/>
              <a:t>PessoaRepository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JpaRepository</a:t>
            </a:r>
            <a:r>
              <a:rPr lang="pt-BR" dirty="0"/>
              <a:t>&lt;Pessoa, </a:t>
            </a:r>
            <a:r>
              <a:rPr lang="pt-BR" dirty="0" err="1"/>
              <a:t>Long</a:t>
            </a:r>
            <a:r>
              <a:rPr lang="pt-BR" dirty="0"/>
              <a:t>&gt;{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618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package </a:t>
            </a:r>
            <a:r>
              <a:rPr lang="pt-BR" dirty="0" err="1"/>
              <a:t>com.accenture.pessoa.repository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org.springframework.data.jpa.repository.JpaRepository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org.springframework.security.core.userdetails.UserDetails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com.accenture.pessoa.entity.User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interface </a:t>
            </a:r>
            <a:r>
              <a:rPr lang="pt-BR" dirty="0" err="1"/>
              <a:t>UserRepository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JpaRepository</a:t>
            </a:r>
            <a:r>
              <a:rPr lang="pt-BR" dirty="0"/>
              <a:t>&lt;</a:t>
            </a:r>
            <a:r>
              <a:rPr lang="pt-BR" dirty="0" err="1"/>
              <a:t>User</a:t>
            </a:r>
            <a:r>
              <a:rPr lang="pt-BR" dirty="0"/>
              <a:t>, </a:t>
            </a:r>
            <a:r>
              <a:rPr lang="pt-BR" dirty="0" err="1"/>
              <a:t>Long</a:t>
            </a:r>
            <a:r>
              <a:rPr lang="pt-BR" dirty="0"/>
              <a:t>&gt;{</a:t>
            </a:r>
          </a:p>
          <a:p>
            <a:endParaRPr lang="pt-BR" dirty="0"/>
          </a:p>
          <a:p>
            <a:r>
              <a:rPr lang="pt-BR" dirty="0"/>
              <a:t>	//consulta </a:t>
            </a:r>
            <a:r>
              <a:rPr lang="pt-BR" dirty="0" err="1"/>
              <a:t>usuario</a:t>
            </a:r>
            <a:r>
              <a:rPr lang="pt-BR" dirty="0"/>
              <a:t> pelo login</a:t>
            </a:r>
          </a:p>
          <a:p>
            <a:r>
              <a:rPr lang="pt-BR" dirty="0"/>
              <a:t>	</a:t>
            </a:r>
            <a:r>
              <a:rPr lang="pt-BR" dirty="0" err="1"/>
              <a:t>UserDetails</a:t>
            </a:r>
            <a:r>
              <a:rPr lang="pt-BR" dirty="0"/>
              <a:t> </a:t>
            </a:r>
            <a:r>
              <a:rPr lang="pt-BR" dirty="0" err="1"/>
              <a:t>findByLogin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login);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177946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com.accenture.pessoa.service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org.springframework.beans.factory.annotation.Autowired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org.springframework.security.core.userdetails.UserDetails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org.springframework.security.core.userdetails.UserDetailsService;</a:t>
            </a:r>
          </a:p>
          <a:p>
            <a:r>
              <a:rPr lang="pt-BR" dirty="0" err="1"/>
              <a:t>import</a:t>
            </a:r>
            <a:r>
              <a:rPr lang="pt-BR" dirty="0"/>
              <a:t> org.springframework.security.core.userdetails.UsernameNotFoundException;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org.springframework.stereotype.Service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com.accenture.pessoa.repository.UserRepository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@Service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AuthorizathionService</a:t>
            </a:r>
            <a:r>
              <a:rPr lang="pt-BR" dirty="0"/>
              <a:t> </a:t>
            </a:r>
            <a:r>
              <a:rPr lang="pt-BR" dirty="0" err="1"/>
              <a:t>implements</a:t>
            </a:r>
            <a:r>
              <a:rPr lang="pt-BR" dirty="0"/>
              <a:t> </a:t>
            </a:r>
            <a:r>
              <a:rPr lang="pt-BR" dirty="0" err="1"/>
              <a:t>UserDetailsService</a:t>
            </a:r>
            <a:r>
              <a:rPr lang="pt-BR" dirty="0"/>
              <a:t>{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@Autowired</a:t>
            </a:r>
          </a:p>
          <a:p>
            <a:r>
              <a:rPr lang="pt-BR" dirty="0"/>
              <a:t>	</a:t>
            </a:r>
            <a:r>
              <a:rPr lang="pt-BR" dirty="0" err="1"/>
              <a:t>UserRepository</a:t>
            </a:r>
            <a:r>
              <a:rPr lang="pt-BR" dirty="0"/>
              <a:t> </a:t>
            </a:r>
            <a:r>
              <a:rPr lang="pt-BR" dirty="0" err="1"/>
              <a:t>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	@Override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UserDetails</a:t>
            </a:r>
            <a:r>
              <a:rPr lang="pt-BR" dirty="0"/>
              <a:t> </a:t>
            </a:r>
            <a:r>
              <a:rPr lang="pt-BR" dirty="0" err="1"/>
              <a:t>loadUserByUsername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username</a:t>
            </a:r>
            <a:r>
              <a:rPr lang="pt-BR" dirty="0"/>
              <a:t>) </a:t>
            </a:r>
            <a:r>
              <a:rPr lang="pt-BR" dirty="0" err="1"/>
              <a:t>throws</a:t>
            </a:r>
            <a:r>
              <a:rPr lang="pt-BR" dirty="0"/>
              <a:t> </a:t>
            </a:r>
            <a:r>
              <a:rPr lang="pt-BR" dirty="0" err="1"/>
              <a:t>UsernameNotFoundException</a:t>
            </a:r>
            <a:r>
              <a:rPr lang="pt-BR" dirty="0"/>
              <a:t>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repository.findByLogin</a:t>
            </a:r>
            <a:r>
              <a:rPr lang="pt-BR" dirty="0"/>
              <a:t>(</a:t>
            </a:r>
            <a:r>
              <a:rPr lang="pt-BR" dirty="0" err="1"/>
              <a:t>username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090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com.accenture.pessoa.service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java.util.List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java.util.Optional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org.springframework.beans.factory.annotation.Autowired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org.springframework.stereotype.Service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org.springframework.transaction.annotation.Transactional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com.accenture.pessoa.entity.Pessoa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com.accenture.pessoa.repository.PessoaRepository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@Service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PessoaService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@Autowired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PessoaRepository</a:t>
            </a:r>
            <a:r>
              <a:rPr lang="pt-BR" dirty="0"/>
              <a:t> </a:t>
            </a:r>
            <a:r>
              <a:rPr lang="pt-BR" dirty="0" err="1"/>
              <a:t>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	@Transactional(readOnly = 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&lt;Pessoa&gt; </a:t>
            </a:r>
            <a:r>
              <a:rPr lang="pt-BR" dirty="0" err="1"/>
              <a:t>findAll</a:t>
            </a:r>
            <a:r>
              <a:rPr lang="pt-BR" dirty="0"/>
              <a:t>()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repository.findAll</a:t>
            </a:r>
            <a:r>
              <a:rPr lang="pt-BR" dirty="0"/>
              <a:t>();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</a:t>
            </a:r>
          </a:p>
          <a:p>
            <a:r>
              <a:rPr lang="pt-BR" dirty="0"/>
              <a:t>	@Transactional(readOnly = 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Optional</a:t>
            </a:r>
            <a:r>
              <a:rPr lang="pt-BR" dirty="0"/>
              <a:t>&lt;Pessoa&gt; </a:t>
            </a:r>
            <a:r>
              <a:rPr lang="pt-BR" dirty="0" err="1"/>
              <a:t>getPessoaById</a:t>
            </a:r>
            <a:r>
              <a:rPr lang="pt-BR" dirty="0"/>
              <a:t>(</a:t>
            </a:r>
            <a:r>
              <a:rPr lang="pt-BR" dirty="0" err="1"/>
              <a:t>Long</a:t>
            </a:r>
            <a:r>
              <a:rPr lang="pt-BR" dirty="0"/>
              <a:t> id)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repository.findById</a:t>
            </a:r>
            <a:r>
              <a:rPr lang="pt-BR" dirty="0"/>
              <a:t>(id);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</a:t>
            </a:r>
          </a:p>
          <a:p>
            <a:r>
              <a:rPr lang="pt-BR" dirty="0"/>
              <a:t>	@Transactional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Pessoa </a:t>
            </a:r>
            <a:r>
              <a:rPr lang="pt-BR" dirty="0" err="1"/>
              <a:t>save</a:t>
            </a:r>
            <a:r>
              <a:rPr lang="pt-BR" dirty="0"/>
              <a:t>(Pessoa </a:t>
            </a:r>
            <a:r>
              <a:rPr lang="pt-BR" dirty="0" err="1"/>
              <a:t>pessoa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repository.save</a:t>
            </a:r>
            <a:r>
              <a:rPr lang="pt-BR" dirty="0"/>
              <a:t>(pessoa);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@Transactional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Optional</a:t>
            </a:r>
            <a:r>
              <a:rPr lang="pt-BR" dirty="0"/>
              <a:t>&lt;Pessoa&gt; update(</a:t>
            </a:r>
            <a:r>
              <a:rPr lang="pt-BR" dirty="0" err="1"/>
              <a:t>Long</a:t>
            </a:r>
            <a:r>
              <a:rPr lang="pt-BR" dirty="0"/>
              <a:t> id, Pessoa </a:t>
            </a:r>
            <a:r>
              <a:rPr lang="pt-BR" dirty="0" err="1"/>
              <a:t>pessoaDetails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repository.findById</a:t>
            </a:r>
            <a:r>
              <a:rPr lang="pt-BR" dirty="0"/>
              <a:t>(id).</a:t>
            </a:r>
            <a:r>
              <a:rPr lang="pt-BR" dirty="0" err="1"/>
              <a:t>map</a:t>
            </a:r>
            <a:r>
              <a:rPr lang="pt-BR" dirty="0"/>
              <a:t>(pessoa -&gt; {</a:t>
            </a:r>
          </a:p>
          <a:p>
            <a:r>
              <a:rPr lang="pt-BR" dirty="0"/>
              <a:t>			</a:t>
            </a:r>
            <a:r>
              <a:rPr lang="pt-BR" dirty="0" err="1"/>
              <a:t>pessoa.setNome</a:t>
            </a:r>
            <a:r>
              <a:rPr lang="pt-BR" dirty="0"/>
              <a:t>(</a:t>
            </a:r>
            <a:r>
              <a:rPr lang="pt-BR" dirty="0" err="1"/>
              <a:t>pessoaDetails.getNome</a:t>
            </a:r>
            <a:r>
              <a:rPr lang="pt-BR" dirty="0"/>
              <a:t>());</a:t>
            </a:r>
          </a:p>
          <a:p>
            <a:r>
              <a:rPr lang="pt-BR" dirty="0"/>
              <a:t>	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repository.save</a:t>
            </a:r>
            <a:r>
              <a:rPr lang="pt-BR" dirty="0"/>
              <a:t>(pessoa);</a:t>
            </a:r>
          </a:p>
          <a:p>
            <a:r>
              <a:rPr lang="pt-BR" dirty="0"/>
              <a:t>		});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	@Transactional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delete(</a:t>
            </a:r>
            <a:r>
              <a:rPr lang="pt-BR" dirty="0" err="1"/>
              <a:t>Long</a:t>
            </a:r>
            <a:r>
              <a:rPr lang="pt-BR" dirty="0"/>
              <a:t> id) {</a:t>
            </a:r>
          </a:p>
          <a:p>
            <a:r>
              <a:rPr lang="pt-BR" dirty="0"/>
              <a:t>		</a:t>
            </a:r>
            <a:r>
              <a:rPr lang="pt-BR" dirty="0" err="1"/>
              <a:t>repository.deleteById</a:t>
            </a:r>
            <a:r>
              <a:rPr lang="pt-BR" dirty="0"/>
              <a:t>(id);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91655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170804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"002",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Vadik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"vadik@yahoo.co.in"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"003",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"21",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Prateek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"prateek@yahoo.co.in"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"25",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Harsh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"harsh@yahoo.co.in"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"005",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Swarit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"Swarit@yahoo.co.in"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4002878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6523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4148029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46597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&lt;?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xml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="1.0"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encoding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="UTF-8"?&gt;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project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xmlns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="http://maven.apache.org/POM/4.0.0"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xmlns:xsi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="http://www.w3.org/2001/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XMLSchema-instance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xsi:schemaLocation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="http://maven.apache.org/POM/4.0.0 https://maven.apache.org/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xsd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/maven-4.0.0.xsd"&gt;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modelVersion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&gt;4.0.0&lt;/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modelVersion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parent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parent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&gt;3.3.2&lt;/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relativePath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/&gt; &lt;!--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lookup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parent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from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--&gt;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parent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&gt;pessoa&lt;/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&gt;0.0.1-SNAPSHOT&lt;/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&gt;pessoa&lt;/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description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&gt;Demo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project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for Spring Boot&lt;/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description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/&gt;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licenses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license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/&gt;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licenses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developers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developer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/&gt;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developers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scm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&lt;connection /&gt;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developerConnection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/&gt;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tag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/&gt;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url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/&gt;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scm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properties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&gt;17&lt;/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properties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-boot-starter-data-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jpa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validation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-boot-starter-web&lt;/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devtools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runtime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true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security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org.springframework.security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spring-security-test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com.mysql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mysql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connector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-j&lt;/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runtime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-boot-starter-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test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scope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&gt;com.auth0&lt;/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java-jwt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&gt;4.4.0&lt;/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org.springdoc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springdoc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openapi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-starter-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webmvc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-ui&lt;/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&gt;2.3.0&lt;/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version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org.projectlombok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lombok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true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dependencies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&lt;build&gt;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&lt;plugins&gt;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&lt;plugin&gt;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org.apache.maven.plugins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maven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resources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-plugin&lt;/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&lt;!--$NO-MVN-MAN-VER$ --&gt;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&lt;/plugin&gt;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&lt;plugin&gt;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org.springframework.boot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groupId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	&lt;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-boot-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maven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-plugin&lt;/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artifactId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	&lt;/plugin&gt;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	&lt;/plugins&gt;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	&lt;/build&gt;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&lt;/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project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&gt;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41905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168464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122B7DF-BEB3-40E2-B821-F4AFEBF11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08B4E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## </a:t>
            </a:r>
            <a:r>
              <a:rPr lang="pt-BR" sz="1800" dirty="0" err="1">
                <a:solidFill>
                  <a:srgbClr val="608B4E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Database</a:t>
            </a:r>
            <a:r>
              <a:rPr lang="pt-BR" sz="1800" dirty="0">
                <a:solidFill>
                  <a:srgbClr val="608B4E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Properties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spring.datasource.url=</a:t>
            </a:r>
            <a:r>
              <a:rPr lang="pt-BR" sz="1800" dirty="0" err="1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jdbc:mysql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://localhost:3306/mydb2?useSSL=false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spring.datasource.username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root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spring.datasource.password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root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</a:b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608B4E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## </a:t>
            </a:r>
            <a:r>
              <a:rPr lang="pt-BR" sz="1800" dirty="0" err="1">
                <a:solidFill>
                  <a:srgbClr val="608B4E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Hibernate</a:t>
            </a:r>
            <a:r>
              <a:rPr lang="pt-BR" sz="1800" dirty="0">
                <a:solidFill>
                  <a:srgbClr val="608B4E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Properties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spring.jpa.properties.hibernate.dialect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 =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org.hibernate.dialect.MySQL8Dialect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spring.jpa.hibernate.ddl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-auto=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update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spring.jpa.show-sql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</a:t>
            </a:r>
            <a:r>
              <a:rPr lang="pt-BR" sz="1800" dirty="0" err="1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true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</a:b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 err="1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api.security.token.secret</a:t>
            </a:r>
            <a:r>
              <a:rPr lang="pt-BR" sz="1800" dirty="0">
                <a:solidFill>
                  <a:srgbClr val="AAAAAA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=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${</a:t>
            </a:r>
            <a:r>
              <a:rPr lang="pt-BR" sz="1800" dirty="0" err="1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JWT_SECRET:my-secret-key</a:t>
            </a:r>
            <a:r>
              <a:rPr lang="pt-BR" sz="1800" dirty="0">
                <a:solidFill>
                  <a:srgbClr val="CE9178"/>
                </a:solidFill>
                <a:effectLst/>
                <a:highlight>
                  <a:srgbClr val="2F2F2F"/>
                </a:highlight>
                <a:latin typeface="Courier New" panose="02070309020205020404" pitchFamily="49" charset="0"/>
              </a:rPr>
              <a:t>}</a:t>
            </a:r>
            <a:endParaRPr lang="pt-BR" sz="1800" dirty="0">
              <a:solidFill>
                <a:srgbClr val="AAAAAA"/>
              </a:solidFill>
              <a:effectLst/>
              <a:highlight>
                <a:srgbClr val="2F2F2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08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org.springframework.boot.SpringApplication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org.springframework.boot.autoconfigure.SpringBootApplication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@SpringBootApplication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PessoaApplication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SpringApplication.run</a:t>
            </a:r>
            <a:r>
              <a:rPr lang="pt-BR" dirty="0"/>
              <a:t>(</a:t>
            </a:r>
            <a:r>
              <a:rPr lang="pt-BR" dirty="0" err="1"/>
              <a:t>PessoaApplication.class</a:t>
            </a:r>
            <a:r>
              <a:rPr lang="pt-BR" dirty="0"/>
              <a:t>, </a:t>
            </a:r>
            <a:r>
              <a:rPr lang="pt-BR" dirty="0" err="1"/>
              <a:t>args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746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 laptopgirlside"/>
          <p:cNvPicPr>
            <a:picLocks noChangeAspect="1" noChangeArrowheads="1"/>
          </p:cNvPicPr>
          <p:nvPr/>
        </p:nvPicPr>
        <p:blipFill>
          <a:blip r:embed="rId2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© 2010 Accenture All Rights Reserved. Accenture, its logo, and Accenture High Performance Delivered are trademarks of Accenture.</a:t>
            </a:r>
          </a:p>
        </p:txBody>
      </p:sp>
      <p:pic>
        <p:nvPicPr>
          <p:cNvPr id="6" name="Picture 6" descr="ATS_2x_bl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A4_Code_2 [Converted])pool 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5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381000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/ click to add course name /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2057400" y="1371600"/>
            <a:ext cx="6562725" cy="863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add module number and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7E45FE-A27B-4AF3-A407-CA43B894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45752A1-8624-4EF0-8A17-42876B566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6DFC5EA-E877-484E-9DB8-18037389F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22C5B00-0EA9-46AF-B9B5-85A48F841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43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</a:t>
            </a:r>
            <a:r>
              <a:rPr lang="en-US" sz="900"/>
              <a:t>© 2010 Accenture </a:t>
            </a:r>
            <a:r>
              <a:rPr lang="en-US" sz="900" dirty="0"/>
              <a:t>All Rights Reserved. </a:t>
            </a:r>
          </a:p>
        </p:txBody>
      </p:sp>
      <p:pic>
        <p:nvPicPr>
          <p:cNvPr id="11270" name="Picture 6" descr="A4_Code_2 [Converted])pool blu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3" r:id="rId2"/>
    <p:sldLayoutId id="2147483904" r:id="rId3"/>
    <p:sldLayoutId id="214748390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434975" y="6480175"/>
            <a:ext cx="413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t>Copyright © 2015 Accenture. Todos os direitos reservados. Proprietário e confidencial.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/index.html#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wagger-ui/index.html#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14400" y="381000"/>
            <a:ext cx="7086600" cy="96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FF66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915988" y="1370013"/>
            <a:ext cx="6562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solidFill>
                <a:srgbClr val="0033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6" name="Title 3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5486400" cy="1292662"/>
          </a:xfrm>
        </p:spPr>
        <p:txBody>
          <a:bodyPr/>
          <a:lstStyle/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Practical Application Development with Spring BOOT</a:t>
            </a:r>
            <a:br>
              <a:rPr lang="en-US" dirty="0">
                <a:ea typeface="Arial Unicode MS" pitchFamily="34" charset="-128"/>
                <a:cs typeface="Arial Unicode MS" pitchFamily="34" charset="-128"/>
              </a:rPr>
            </a:br>
            <a:endParaRPr lang="en-US" dirty="0"/>
          </a:p>
        </p:txBody>
      </p:sp>
      <p:sp>
        <p:nvSpPr>
          <p:cNvPr id="13317" name="Subtitle 4"/>
          <p:cNvSpPr>
            <a:spLocks noGrp="1"/>
          </p:cNvSpPr>
          <p:nvPr>
            <p:ph type="subTitle" idx="1"/>
          </p:nvPr>
        </p:nvSpPr>
        <p:spPr>
          <a:xfrm>
            <a:off x="609600" y="5715000"/>
            <a:ext cx="7162800" cy="27699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Module 12:  JWT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Security</a:t>
            </a:r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OpenApiConfig.java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com.accenture.pessoa.config.security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2255AC-1B39-8802-F8EC-9EBFE4AE7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830133"/>
            <a:ext cx="3746571" cy="38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1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Security</a:t>
            </a:r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SecurityConfigurations.java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com.accenture.pessoa.config.security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4FF46-316B-ED78-32BC-13F29337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830133"/>
            <a:ext cx="3746571" cy="38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Security</a:t>
            </a:r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SecurityFilter.java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com.accenture.pessoa.config.security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4FF46-316B-ED78-32BC-13F29337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830133"/>
            <a:ext cx="3746571" cy="38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0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1676400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Security</a:t>
            </a:r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TokenService.java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com.accenture.pessoa.config.security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64FF46-316B-ED78-32BC-13F293370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830133"/>
            <a:ext cx="3746571" cy="38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controller</a:t>
            </a:r>
            <a:endParaRPr lang="pt-BR" sz="3200" b="1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PessoaController.java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com.accenture.pessoa.controller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DBFDE-B24A-718E-800D-4FBF0EDBE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19400"/>
            <a:ext cx="4168434" cy="36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29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controller</a:t>
            </a:r>
            <a:endParaRPr lang="pt-BR" sz="3200" b="1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AuthenticationController.java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com.accenture.pessoa.controller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DBFDE-B24A-718E-800D-4FBF0EDBE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819400"/>
            <a:ext cx="4168434" cy="368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7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entity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Pessoa.java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com.accenture.pessoa.entity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189A6-4912-6DAF-BF66-6D15AFE9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674" y="3276600"/>
            <a:ext cx="3712526" cy="32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79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entity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User.java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com.accenture.pessoa.entity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189A6-4912-6DAF-BF66-6D15AFE9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674" y="3276600"/>
            <a:ext cx="3712526" cy="32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5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entity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UserRoles.java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com.accenture.pessoa.Entity.enums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E22178-41D8-4D15-B76E-B4F009891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275755"/>
            <a:ext cx="3492475" cy="33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85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entity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AuthenticationDTO.java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com.accenture.pessoa.user.dtos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E587B-9E59-2BC1-BCCE-9F79CDBF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424844"/>
            <a:ext cx="2654436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22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202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Aplicação </a:t>
            </a:r>
          </a:p>
          <a:p>
            <a:pPr algn="ctr"/>
            <a:r>
              <a:rPr lang="pt-BR" sz="6000" b="0" dirty="0" err="1">
                <a:solidFill>
                  <a:schemeClr val="tx1"/>
                </a:solidFill>
              </a:rPr>
              <a:t>Pessoa_JWT</a:t>
            </a:r>
            <a:endParaRPr lang="pt-BR" sz="6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82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entity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LoginResponseDTO.java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com.accenture.pessoa.user.dtos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E587B-9E59-2BC1-BCCE-9F79CDBF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424844"/>
            <a:ext cx="2654436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6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entity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RegisterDTO.java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com.accenture.pessoa.user.dtos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E587B-9E59-2BC1-BCCE-9F79CDBFC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3424844"/>
            <a:ext cx="2654436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06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1905000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repository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PessoaRepository.java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com.accenture.pessoa.repository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E495A-4E0D-2C5C-C215-6F7BF276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31" y="3276600"/>
            <a:ext cx="3527322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30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2057400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repository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UserRepository.java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com.accenture.pessoa.repository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E495A-4E0D-2C5C-C215-6F7BF276F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31" y="3276600"/>
            <a:ext cx="3527322" cy="33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28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2057400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repository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AuthorizationService.java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com.accenture.pessoa.service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2C858-2F02-3859-8C79-C5F398B0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200400"/>
            <a:ext cx="3657600" cy="35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30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2057400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repository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PessoaService.java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com.accenture.pessoa.service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2C858-2F02-3859-8C79-C5F398B0C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3200400"/>
            <a:ext cx="3657600" cy="35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71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3581400"/>
          </a:xfrm>
        </p:spPr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Execute a aplicação.</a:t>
            </a:r>
          </a:p>
          <a:p>
            <a:r>
              <a:rPr lang="pt-BR" sz="2400" dirty="0">
                <a:solidFill>
                  <a:schemeClr val="tx1"/>
                </a:solidFill>
              </a:rPr>
              <a:t>Abra o Swagger no browser</a:t>
            </a:r>
          </a:p>
          <a:p>
            <a:pPr lvl="1"/>
            <a:r>
              <a:rPr lang="pt-BR" sz="2200" dirty="0">
                <a:solidFill>
                  <a:schemeClr val="tx1"/>
                </a:solidFill>
                <a:hlinkClick r:id="rId3"/>
              </a:rPr>
              <a:t>http://localhost:8080/swagger-ui/index.html#/</a:t>
            </a:r>
            <a:endParaRPr lang="pt-BR" sz="2200" dirty="0">
              <a:solidFill>
                <a:schemeClr val="tx1"/>
              </a:solidFill>
            </a:endParaRPr>
          </a:p>
          <a:p>
            <a:pPr lvl="1"/>
            <a:endParaRPr lang="pt-BR" sz="22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Teste a aplicação.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Altere as permissões e volte a testar a aplicação.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40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pPr marL="0" indent="0">
              <a:buNone/>
            </a:pPr>
            <a:r>
              <a:rPr lang="pt-BR" sz="2400" b="1" kern="1200" dirty="0">
                <a:latin typeface="Arial" pitchFamily="34" charset="0"/>
                <a:cs typeface="Arial" pitchFamily="34" charset="0"/>
              </a:rPr>
              <a:t>SWAGGER</a:t>
            </a:r>
            <a:endParaRPr lang="pt-BR" sz="58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23D-5087-B510-8E18-3B7537E61D84}"/>
              </a:ext>
            </a:extLst>
          </p:cNvPr>
          <p:cNvSpPr txBox="1"/>
          <p:nvPr/>
        </p:nvSpPr>
        <p:spPr>
          <a:xfrm>
            <a:off x="2819400" y="1381671"/>
            <a:ext cx="6160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http://localhost:8080/swagger-ui/index.html#/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9C800-A765-3817-50A1-2ABAD894F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85" y="1872345"/>
            <a:ext cx="9144000" cy="476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10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Comments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4495800" cy="495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questions or comments </a:t>
            </a:r>
            <a:br>
              <a:rPr lang="en-US" dirty="0"/>
            </a:br>
            <a:r>
              <a:rPr lang="en-US" dirty="0"/>
              <a:t>do you have?</a:t>
            </a:r>
          </a:p>
          <a:p>
            <a:pPr marL="419100" indent="-134938">
              <a:buFontTx/>
              <a:buNone/>
              <a:defRPr/>
            </a:pPr>
            <a:endParaRPr lang="en-US" dirty="0"/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33B9D3FC-95A0-4815-8E1B-B71EFD6269DA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27652" name="Picture 5" descr="5204101-siz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90650"/>
            <a:ext cx="4140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16788D-4239-40EC-B5B7-0FB8ABFF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15" y="2671762"/>
            <a:ext cx="2867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3581400"/>
          </a:xfrm>
        </p:spPr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criar uma página de CRUD, para listar a tabela de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students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Utilizaremos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SpringInitializer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Criaremos um banco de dados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MYSQL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free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utilizar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Hibernate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persistência dos dados;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Vamos configurar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Maven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criar o projeto no STS;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 o código;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476250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Utilizaremos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SpringInitializer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A60DDE-C5D1-9A27-A1DB-8DC61973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7" y="1840863"/>
            <a:ext cx="9144000" cy="477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8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476250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Processo de autorização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62FA7-6694-FC3B-2161-D2A4DA66A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23543"/>
            <a:ext cx="7333654" cy="506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9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938592" cy="4752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Estrutura dos pacotes e dependências;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00F33-21B3-7FFC-A440-9F393CDAC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4" y="2362200"/>
            <a:ext cx="8938592" cy="366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5199641"/>
          </a:xfrm>
        </p:spPr>
        <p:txBody>
          <a:bodyPr/>
          <a:lstStyle/>
          <a:p>
            <a:r>
              <a:rPr lang="pt-BR" sz="3600" b="1" kern="1200" dirty="0">
                <a:latin typeface="Arial" pitchFamily="34" charset="0"/>
                <a:cs typeface="Arial" pitchFamily="34" charset="0"/>
              </a:rPr>
              <a:t>Starters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-boot-starter-web</a:t>
            </a:r>
            <a:r>
              <a:rPr lang="pt-BR" sz="2200" dirty="0"/>
              <a:t> permite aplicativos da web, clássicos e </a:t>
            </a:r>
            <a:r>
              <a:rPr lang="pt-BR" sz="2200" dirty="0" err="1"/>
              <a:t>RESTFul</a:t>
            </a:r>
            <a:r>
              <a:rPr lang="pt-BR" sz="2200" dirty="0"/>
              <a:t>. 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-boot-starter-data-</a:t>
            </a:r>
            <a:r>
              <a:rPr lang="pt-BR" sz="2200" b="1" dirty="0" err="1"/>
              <a:t>jpa</a:t>
            </a:r>
            <a:r>
              <a:rPr lang="pt-BR" sz="2200" dirty="0"/>
              <a:t> é um iniciador para usar Spring Data JPA com </a:t>
            </a:r>
            <a:r>
              <a:rPr lang="pt-BR" sz="2200" dirty="0" err="1"/>
              <a:t>Hibernate</a:t>
            </a:r>
            <a:endParaRPr lang="pt-BR" sz="2200" dirty="0"/>
          </a:p>
          <a:p>
            <a:pPr lvl="1"/>
            <a:r>
              <a:rPr lang="pt-BR" sz="2200" dirty="0"/>
              <a:t>O </a:t>
            </a:r>
            <a:r>
              <a:rPr lang="pt-BR" sz="2200" b="1" dirty="0"/>
              <a:t>MYSQL (</a:t>
            </a:r>
            <a:r>
              <a:rPr lang="pt-BR" sz="2200" b="1" dirty="0" err="1"/>
              <a:t>runtime</a:t>
            </a:r>
            <a:r>
              <a:rPr lang="pt-BR" sz="2200" b="1" dirty="0"/>
              <a:t>)</a:t>
            </a:r>
            <a:r>
              <a:rPr lang="pt-BR" sz="2200" dirty="0"/>
              <a:t> fornece conectividade para o </a:t>
            </a:r>
            <a:r>
              <a:rPr lang="pt-BR" sz="2200" dirty="0" err="1"/>
              <a:t>database</a:t>
            </a:r>
            <a:r>
              <a:rPr lang="pt-BR" sz="2200" dirty="0"/>
              <a:t>.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</a:t>
            </a:r>
            <a:r>
              <a:rPr lang="pt-BR" sz="2200" b="1" dirty="0" err="1"/>
              <a:t>test</a:t>
            </a:r>
            <a:r>
              <a:rPr lang="pt-BR" sz="2200" b="1" dirty="0"/>
              <a:t> </a:t>
            </a:r>
            <a:r>
              <a:rPr lang="pt-BR" sz="2200" dirty="0"/>
              <a:t>é a principal dependência do teste, ele contém os elementos necessários para nossos testes. 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</a:t>
            </a:r>
            <a:r>
              <a:rPr lang="pt-BR" sz="2200" b="1" dirty="0" err="1"/>
              <a:t>validation</a:t>
            </a:r>
            <a:r>
              <a:rPr lang="pt-BR" sz="2200" b="1" dirty="0"/>
              <a:t> </a:t>
            </a:r>
            <a:r>
              <a:rPr lang="pt-BR" sz="2200" dirty="0"/>
              <a:t>é uma especificação para tratar validações de dados de forma centralizada, pois as validações são inseridas no próprio modelo através de anotações. </a:t>
            </a:r>
          </a:p>
          <a:p>
            <a:pPr lvl="1"/>
            <a:r>
              <a:rPr lang="pt-BR" sz="2200" b="1" dirty="0"/>
              <a:t>http://localhost:8080/swagger-ui/index.html#/</a:t>
            </a:r>
            <a:endParaRPr lang="pt-BR" sz="2200" dirty="0"/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5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292" y="1111250"/>
            <a:ext cx="8458200" cy="5460394"/>
          </a:xfrm>
        </p:spPr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sz="3600" b="1" dirty="0"/>
              <a:t>Application Properties</a:t>
            </a:r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2800" b="1" dirty="0"/>
          </a:p>
          <a:p>
            <a:pPr marL="266700" indent="-266700">
              <a:buNone/>
            </a:pPr>
            <a:endParaRPr lang="en-US" sz="36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F675A-223C-408D-9554-12FBDA839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06283"/>
            <a:ext cx="4645025" cy="1439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512FC1-98D8-66F3-7C86-D1BC9FFAF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224" y="3429000"/>
            <a:ext cx="7332922" cy="285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9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Pessoa_JWT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46039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principal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 err="1"/>
              <a:t>PessoaApplication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6952D9-541F-104F-8EBD-37CB91B7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3" y="3346336"/>
            <a:ext cx="7893456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50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lcf76f155ced4ddcb4097134ff3c332f xmlns="805d67a4-0afc-4282-9f53-9df66667f198">
      <Terms xmlns="http://schemas.microsoft.com/office/infopath/2007/PartnerControls"/>
    </lcf76f155ced4ddcb4097134ff3c332f>
    <TaxCatchAll xmlns="4e5fae00-c6c8-4fa6-8a81-4baa538bf2f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9CF5E7BC5044E985692AB10B5F456" ma:contentTypeVersion="11" ma:contentTypeDescription="Create a new document." ma:contentTypeScope="" ma:versionID="f97ddb8bec73cc29f05790e5659c7004">
  <xsd:schema xmlns:xsd="http://www.w3.org/2001/XMLSchema" xmlns:xs="http://www.w3.org/2001/XMLSchema" xmlns:p="http://schemas.microsoft.com/office/2006/metadata/properties" xmlns:ns2="805d67a4-0afc-4282-9f53-9df66667f198" xmlns:ns3="4e5fae00-c6c8-4fa6-8a81-4baa538bf2f6" targetNamespace="http://schemas.microsoft.com/office/2006/metadata/properties" ma:root="true" ma:fieldsID="e1df14e0790bc908bc4497eb360d9743" ns2:_="" ns3:_="">
    <xsd:import namespace="805d67a4-0afc-4282-9f53-9df66667f198"/>
    <xsd:import namespace="4e5fae00-c6c8-4fa6-8a81-4baa538bf2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d67a4-0afc-4282-9f53-9df66667f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fae00-c6c8-4fa6-8a81-4baa538bf2f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d9dccd5-0685-4549-97af-8c2e7e7e3ac3}" ma:internalName="TaxCatchAll" ma:showField="CatchAllData" ma:web="4e5fae00-c6c8-4fa6-8a81-4baa538bf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919BD09B-3566-47F6-94BF-EBE8449440A5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9C242D3-2F27-49DF-92FC-C2A0FC9E7262}"/>
</file>

<file path=customXml/itemProps3.xml><?xml version="1.0" encoding="utf-8"?>
<ds:datastoreItem xmlns:ds="http://schemas.openxmlformats.org/officeDocument/2006/customXml" ds:itemID="{AB35C5FF-C094-4A6D-805E-530AC75DBEB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1AEBA84-71F7-42A2-95E2-816C6AC50A81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60192</TotalTime>
  <Words>5136</Words>
  <Application>Microsoft Office PowerPoint</Application>
  <PresentationFormat>On-screen Show (4:3)</PresentationFormat>
  <Paragraphs>887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Unicode MS</vt:lpstr>
      <vt:lpstr>Courier New</vt:lpstr>
      <vt:lpstr>Times New Roman</vt:lpstr>
      <vt:lpstr>Wingdings</vt:lpstr>
      <vt:lpstr>ATS Branded_v3</vt:lpstr>
      <vt:lpstr>soul1</vt:lpstr>
      <vt:lpstr>Practical Application Development with Spring BOOT </vt:lpstr>
      <vt:lpstr>Spring Boot</vt:lpstr>
      <vt:lpstr>Projeto CRUD Pessoa_JWT</vt:lpstr>
      <vt:lpstr>Projeto CRUD Pessoa_JWT</vt:lpstr>
      <vt:lpstr>Projeto CRUD Pessoa_JWT</vt:lpstr>
      <vt:lpstr>Projeto CRUD Pessoa_JWT</vt:lpstr>
      <vt:lpstr>Projeto CRUD Pessoa_Swagger</vt:lpstr>
      <vt:lpstr>Projeto CRUD Pessoa_JWT</vt:lpstr>
      <vt:lpstr>Projeto CRUD Pessoa_JWT</vt:lpstr>
      <vt:lpstr>Projeto CRUD Pessoa_JWT</vt:lpstr>
      <vt:lpstr>Projeto CRUD Pessoa_JWT</vt:lpstr>
      <vt:lpstr>Projeto CRUD Pessoa_JWT</vt:lpstr>
      <vt:lpstr>Projeto CRUD Pessoa_JWT</vt:lpstr>
      <vt:lpstr>Projeto CRUD Pessoa_JWT</vt:lpstr>
      <vt:lpstr>Projeto CRUD Pessoa_JWT</vt:lpstr>
      <vt:lpstr>Projeto CRUD Pessoa_JWT</vt:lpstr>
      <vt:lpstr>Projeto CRUD Pessoa_JWT</vt:lpstr>
      <vt:lpstr>Projeto CRUD Pessoa_JWT</vt:lpstr>
      <vt:lpstr>Projeto CRUD Pessoa_JWT</vt:lpstr>
      <vt:lpstr>Projeto CRUD Pessoa_JWT</vt:lpstr>
      <vt:lpstr>Projeto CRUD Pessoa_JWT</vt:lpstr>
      <vt:lpstr>Projeto CRUD Pessoa_JWT</vt:lpstr>
      <vt:lpstr>Projeto CRUD Pessoa_JWT</vt:lpstr>
      <vt:lpstr>Projeto CRUD Pessoa_JWT</vt:lpstr>
      <vt:lpstr>Projeto CRUD Pessoa_JWT</vt:lpstr>
      <vt:lpstr>Projeto CRUD Pessoa_JWT</vt:lpstr>
      <vt:lpstr>Projeto CRUD Pessoa_Swagger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 Application Development with Spring</dc:title>
  <dc:subject>Module 3</dc:subject>
  <dc:creator>sheetal.v.karambe</dc:creator>
  <dc:description>Latest - 23rd May</dc:description>
  <cp:lastModifiedBy>Vieira Ferreira, Júlio</cp:lastModifiedBy>
  <cp:revision>3606</cp:revision>
  <cp:lastPrinted>2000-08-10T20:43:38Z</cp:lastPrinted>
  <dcterms:created xsi:type="dcterms:W3CDTF">2007-02-13T04:42:34Z</dcterms:created>
  <dcterms:modified xsi:type="dcterms:W3CDTF">2025-01-27T21:41:09Z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CheckoutUser">
    <vt:lpwstr>Navabi, Dariush</vt:lpwstr>
  </property>
  <property fmtid="{D5CDD505-2E9C-101B-9397-08002B2CF9AE}" pid="4" name="Order">
    <vt:lpwstr>24516700</vt:lpwstr>
  </property>
  <property fmtid="{D5CDD505-2E9C-101B-9397-08002B2CF9AE}" pid="5" name="CheckoutUser">
    <vt:lpwstr/>
  </property>
  <property fmtid="{D5CDD505-2E9C-101B-9397-08002B2CF9AE}" pid="6" name="ContentTypeId">
    <vt:lpwstr>0x0101002679CF5E7BC5044E985692AB10B5F456</vt:lpwstr>
  </property>
</Properties>
</file>