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F8729-A5A6-4F62-939D-F5EF6E34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11466714" cy="2899221"/>
          </a:xfrm>
        </p:spPr>
        <p:txBody>
          <a:bodyPr>
            <a:normAutofit/>
          </a:bodyPr>
          <a:lstStyle/>
          <a:p>
            <a:r>
              <a:rPr lang="pt-BR" sz="7200" dirty="0" err="1"/>
              <a:t>User</a:t>
            </a:r>
            <a:r>
              <a:rPr lang="pt-BR" sz="7200" dirty="0"/>
              <a:t> </a:t>
            </a:r>
            <a:r>
              <a:rPr lang="pt-BR" sz="7200" dirty="0" err="1"/>
              <a:t>story</a:t>
            </a:r>
            <a:r>
              <a:rPr lang="pt-BR" sz="7200" dirty="0"/>
              <a:t> </a:t>
            </a:r>
            <a:br>
              <a:rPr lang="pt-BR" sz="7200" dirty="0"/>
            </a:br>
            <a:r>
              <a:rPr lang="pt-BR" sz="7200" dirty="0" err="1"/>
              <a:t>Free</a:t>
            </a:r>
            <a:r>
              <a:rPr lang="pt-BR" sz="7200" dirty="0"/>
              <a:t> </a:t>
            </a:r>
            <a:r>
              <a:rPr lang="pt-BR" sz="7200" dirty="0" err="1"/>
              <a:t>fire</a:t>
            </a:r>
            <a:r>
              <a:rPr lang="pt-BR" sz="72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132989-3422-4AFC-A699-337DC7FE5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6584935"/>
            <a:ext cx="8791575" cy="165576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2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E18E3-E138-46E6-B80D-EC62FA5E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Reclamação                         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982D3-CFAE-4B68-AFE4-4615749107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Sensibilidade elevada </a:t>
            </a:r>
          </a:p>
          <a:p>
            <a:r>
              <a:rPr lang="pt-BR" dirty="0"/>
              <a:t>“hoje em dia a sensibilidade está muito alta e dificulta a jogabilidade, esta parecendo </a:t>
            </a:r>
            <a:r>
              <a:rPr lang="pt-BR" dirty="0" err="1"/>
              <a:t>cod</a:t>
            </a:r>
            <a:r>
              <a:rPr lang="pt-BR" dirty="0"/>
              <a:t>”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A4BDAA-0CC9-4DBD-B07B-7D8965E1C9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Diminuir a sensibilidade do jogo, assim podendo proporcionar uma jogabilidade melhor </a:t>
            </a:r>
          </a:p>
        </p:txBody>
      </p:sp>
    </p:spTree>
    <p:extLst>
      <p:ext uri="{BB962C8B-B14F-4D97-AF65-F5344CB8AC3E}">
        <p14:creationId xmlns:p14="http://schemas.microsoft.com/office/powerpoint/2010/main" val="36497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55005-5359-442A-980D-21046159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Reclamação                      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0E38F6-7E47-4075-825E-F5F7B48C13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Propagandas no lobby (lugar onde você espera a partida iniciar)</a:t>
            </a:r>
          </a:p>
          <a:p>
            <a:r>
              <a:rPr lang="pt-BR" dirty="0"/>
              <a:t>“agora inventarão de colocar </a:t>
            </a:r>
            <a:r>
              <a:rPr lang="pt-BR" dirty="0" err="1"/>
              <a:t>merd</a:t>
            </a:r>
            <a:r>
              <a:rPr lang="pt-BR" dirty="0"/>
              <a:t>@ de propaganda no lobby”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90E2DF-054B-44C9-BB76-E44D82919B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Pode diminuir ou tirar o uso de propagandas no lobby</a:t>
            </a:r>
          </a:p>
        </p:txBody>
      </p:sp>
    </p:spTree>
    <p:extLst>
      <p:ext uri="{BB962C8B-B14F-4D97-AF65-F5344CB8AC3E}">
        <p14:creationId xmlns:p14="http://schemas.microsoft.com/office/powerpoint/2010/main" val="28862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3FD9B-D340-4332-8569-B4B364E1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Reclamação                      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60E50D-0C50-42E3-A091-E4BCE27A9E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Os poderes sem limites em um jogo de tiro </a:t>
            </a:r>
          </a:p>
          <a:p>
            <a:r>
              <a:rPr lang="pt-BR" dirty="0"/>
              <a:t>“o jogo tem muito </a:t>
            </a:r>
            <a:r>
              <a:rPr lang="pt-BR" dirty="0" err="1"/>
              <a:t>porderzinho</a:t>
            </a:r>
            <a:r>
              <a:rPr lang="pt-BR" dirty="0"/>
              <a:t> e fica mó ruim de jogar, deixa o jogo desequilibrado”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FDCF06-C4F9-4001-818F-E39C5CACE0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Pode mediar os poderes dados aos personagens, assim dando uma jogabilidades aos jogadores</a:t>
            </a:r>
          </a:p>
        </p:txBody>
      </p:sp>
    </p:spTree>
    <p:extLst>
      <p:ext uri="{BB962C8B-B14F-4D97-AF65-F5344CB8AC3E}">
        <p14:creationId xmlns:p14="http://schemas.microsoft.com/office/powerpoint/2010/main" val="240934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4E6D-714B-4DE6-9628-39F6FD11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Reclamação                      solução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EFC604-0D94-4E47-B26F-E1EB366091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 quantidade de </a:t>
            </a:r>
            <a:r>
              <a:rPr lang="pt-BR" dirty="0" err="1"/>
              <a:t>hakcs</a:t>
            </a:r>
            <a:r>
              <a:rPr lang="pt-BR" dirty="0"/>
              <a:t> no jogo</a:t>
            </a:r>
          </a:p>
          <a:p>
            <a:r>
              <a:rPr lang="pt-BR" dirty="0"/>
              <a:t>“tem muito </a:t>
            </a:r>
            <a:r>
              <a:rPr lang="pt-BR" dirty="0" err="1"/>
              <a:t>hakcs</a:t>
            </a:r>
            <a:r>
              <a:rPr lang="pt-BR" dirty="0"/>
              <a:t> durante as partidas”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B1644C-0655-40D2-8F8B-DAF8795144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 modernização dos dispositivos de segurança do jogo pode ser um dos meios de prevenção de </a:t>
            </a:r>
            <a:r>
              <a:rPr lang="pt-BR" dirty="0" err="1"/>
              <a:t>hakcs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243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32</TotalTime>
  <Words>151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User story  Free fire </vt:lpstr>
      <vt:lpstr>Reclamação                          solução</vt:lpstr>
      <vt:lpstr>Reclamação                       solução</vt:lpstr>
      <vt:lpstr>Reclamação                       solução</vt:lpstr>
      <vt:lpstr>Reclamação                      solução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  Free fire</dc:title>
  <dc:creator>Desenvolvedor</dc:creator>
  <cp:lastModifiedBy>Desenvolvedor</cp:lastModifiedBy>
  <cp:revision>3</cp:revision>
  <dcterms:created xsi:type="dcterms:W3CDTF">2024-05-02T17:12:13Z</dcterms:created>
  <dcterms:modified xsi:type="dcterms:W3CDTF">2024-05-02T17:44:45Z</dcterms:modified>
</cp:coreProperties>
</file>