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Berthold Block" charset="1" panose="02000506040000020004"/>
      <p:regular r:id="rId7"/>
    </p:embeddedFont>
    <p:embeddedFont>
      <p:font typeface="Poppins" charset="1" panose="00000500000000000000"/>
      <p:regular r:id="rId8"/>
    </p:embeddedFont>
    <p:embeddedFont>
      <p:font typeface="Open Sans" charset="1" panose="020B0606030504020204"/>
      <p:regular r:id="rId9"/>
    </p:embeddedFont>
    <p:embeddedFont>
      <p:font typeface="Open Sans Bold" charset="1" panose="020B0806030504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" t="-17952" r="-5173" b="-1099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13161" y="7503425"/>
            <a:ext cx="5056737" cy="2881818"/>
            <a:chOff x="0" y="0"/>
            <a:chExt cx="6015357" cy="34281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7954" y="-2264"/>
              <a:ext cx="6182776" cy="3450054"/>
            </a:xfrm>
            <a:custGeom>
              <a:avLst/>
              <a:gdLst/>
              <a:ahLst/>
              <a:cxnLst/>
              <a:rect r="r" b="b" t="t" l="l"/>
              <a:pathLst>
                <a:path h="3450054" w="6182776">
                  <a:moveTo>
                    <a:pt x="5968908" y="2916145"/>
                  </a:moveTo>
                  <a:cubicBezTo>
                    <a:pt x="5970559" y="3053815"/>
                    <a:pt x="6004976" y="3237838"/>
                    <a:pt x="5864768" y="3325848"/>
                  </a:cubicBezTo>
                  <a:cubicBezTo>
                    <a:pt x="5746404" y="3400271"/>
                    <a:pt x="5557809" y="3369029"/>
                    <a:pt x="5423697" y="3370806"/>
                  </a:cubicBezTo>
                  <a:cubicBezTo>
                    <a:pt x="5049047" y="3375633"/>
                    <a:pt x="4621373" y="3380331"/>
                    <a:pt x="4158813" y="3385158"/>
                  </a:cubicBezTo>
                  <a:cubicBezTo>
                    <a:pt x="3253298" y="3394556"/>
                    <a:pt x="2347785" y="3403954"/>
                    <a:pt x="1442425" y="3413352"/>
                  </a:cubicBezTo>
                  <a:cubicBezTo>
                    <a:pt x="1206204" y="3415763"/>
                    <a:pt x="969983" y="3418176"/>
                    <a:pt x="733761" y="3420715"/>
                  </a:cubicBezTo>
                  <a:cubicBezTo>
                    <a:pt x="587629" y="3422494"/>
                    <a:pt x="414401" y="3450054"/>
                    <a:pt x="276987" y="3403318"/>
                  </a:cubicBezTo>
                  <a:cubicBezTo>
                    <a:pt x="121285" y="3350487"/>
                    <a:pt x="99313" y="3208879"/>
                    <a:pt x="85852" y="3071341"/>
                  </a:cubicBezTo>
                  <a:cubicBezTo>
                    <a:pt x="69342" y="2903952"/>
                    <a:pt x="55626" y="2736313"/>
                    <a:pt x="45085" y="2568547"/>
                  </a:cubicBezTo>
                  <a:cubicBezTo>
                    <a:pt x="0" y="1782099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2086622" y="63119"/>
                    <a:pt x="5516280" y="2286"/>
                    <a:pt x="5849528" y="2286"/>
                  </a:cubicBezTo>
                  <a:cubicBezTo>
                    <a:pt x="6182776" y="2286"/>
                    <a:pt x="5959001" y="2118842"/>
                    <a:pt x="5968908" y="291614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7965" y="-2233"/>
              <a:ext cx="6182772" cy="3450032"/>
            </a:xfrm>
            <a:custGeom>
              <a:avLst/>
              <a:gdLst/>
              <a:ahLst/>
              <a:cxnLst/>
              <a:rect r="r" b="b" t="t" l="l"/>
              <a:pathLst>
                <a:path h="3450032" w="6182772">
                  <a:moveTo>
                    <a:pt x="5849517" y="2233"/>
                  </a:moveTo>
                  <a:cubicBezTo>
                    <a:pt x="5516259" y="2233"/>
                    <a:pt x="2086602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782051"/>
                    <a:pt x="45101" y="2568458"/>
                  </a:cubicBezTo>
                  <a:cubicBezTo>
                    <a:pt x="55650" y="2736303"/>
                    <a:pt x="69366" y="2903935"/>
                    <a:pt x="85802" y="3071339"/>
                  </a:cubicBezTo>
                  <a:cubicBezTo>
                    <a:pt x="99302" y="3208847"/>
                    <a:pt x="121285" y="3350481"/>
                    <a:pt x="276945" y="3403335"/>
                  </a:cubicBezTo>
                  <a:cubicBezTo>
                    <a:pt x="414476" y="3450033"/>
                    <a:pt x="587665" y="3422447"/>
                    <a:pt x="733738" y="3420627"/>
                  </a:cubicBezTo>
                  <a:cubicBezTo>
                    <a:pt x="969951" y="3418181"/>
                    <a:pt x="1206161" y="3415734"/>
                    <a:pt x="1442375" y="3413285"/>
                  </a:cubicBezTo>
                  <a:cubicBezTo>
                    <a:pt x="2347858" y="3403902"/>
                    <a:pt x="3253343" y="3394517"/>
                    <a:pt x="4158827" y="3385135"/>
                  </a:cubicBezTo>
                  <a:cubicBezTo>
                    <a:pt x="4621413" y="3380342"/>
                    <a:pt x="5049102" y="3375545"/>
                    <a:pt x="5423646" y="3370748"/>
                  </a:cubicBezTo>
                  <a:cubicBezTo>
                    <a:pt x="5557808" y="3369030"/>
                    <a:pt x="5746415" y="3400188"/>
                    <a:pt x="5864785" y="3325851"/>
                  </a:cubicBezTo>
                  <a:cubicBezTo>
                    <a:pt x="6004955" y="3237825"/>
                    <a:pt x="5970592" y="3053756"/>
                    <a:pt x="5968894" y="2916074"/>
                  </a:cubicBezTo>
                  <a:cubicBezTo>
                    <a:pt x="5959071" y="2118813"/>
                    <a:pt x="6182771" y="2233"/>
                    <a:pt x="5849517" y="2233"/>
                  </a:cubicBezTo>
                  <a:close/>
                  <a:moveTo>
                    <a:pt x="5705110" y="2444868"/>
                  </a:moveTo>
                  <a:cubicBezTo>
                    <a:pt x="5705150" y="2453649"/>
                    <a:pt x="5705274" y="2462430"/>
                    <a:pt x="5705320" y="2471211"/>
                  </a:cubicBezTo>
                  <a:cubicBezTo>
                    <a:pt x="5595304" y="2556523"/>
                    <a:pt x="5503805" y="2684090"/>
                    <a:pt x="5410939" y="2779756"/>
                  </a:cubicBezTo>
                  <a:cubicBezTo>
                    <a:pt x="5296775" y="2897364"/>
                    <a:pt x="5181220" y="3013224"/>
                    <a:pt x="5062444" y="3125837"/>
                  </a:cubicBezTo>
                  <a:cubicBezTo>
                    <a:pt x="4870540" y="3128066"/>
                    <a:pt x="4640603" y="3130299"/>
                    <a:pt x="4410664" y="3132529"/>
                  </a:cubicBezTo>
                  <a:cubicBezTo>
                    <a:pt x="3583139" y="3140559"/>
                    <a:pt x="2755616" y="3148593"/>
                    <a:pt x="1928092" y="3156621"/>
                  </a:cubicBezTo>
                  <a:cubicBezTo>
                    <a:pt x="1514325" y="3160639"/>
                    <a:pt x="1100565" y="3164655"/>
                    <a:pt x="691720" y="3168673"/>
                  </a:cubicBezTo>
                  <a:cubicBezTo>
                    <a:pt x="612002" y="3169628"/>
                    <a:pt x="532140" y="3172155"/>
                    <a:pt x="452424" y="3171541"/>
                  </a:cubicBezTo>
                  <a:cubicBezTo>
                    <a:pt x="377242" y="3170960"/>
                    <a:pt x="360687" y="3171066"/>
                    <a:pt x="350864" y="3093201"/>
                  </a:cubicBezTo>
                  <a:cubicBezTo>
                    <a:pt x="329295" y="2922203"/>
                    <a:pt x="319938" y="2748700"/>
                    <a:pt x="309295" y="2576816"/>
                  </a:cubicBezTo>
                  <a:cubicBezTo>
                    <a:pt x="267477" y="1858436"/>
                    <a:pt x="275694" y="935360"/>
                    <a:pt x="330323" y="261039"/>
                  </a:cubicBezTo>
                  <a:cubicBezTo>
                    <a:pt x="2127233" y="315147"/>
                    <a:pt x="4016087" y="315005"/>
                    <a:pt x="5712103" y="260630"/>
                  </a:cubicBezTo>
                  <a:cubicBezTo>
                    <a:pt x="5700120" y="892495"/>
                    <a:pt x="5702394" y="1724726"/>
                    <a:pt x="5705110" y="2444868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99301" y="913326"/>
            <a:ext cx="4818144" cy="2638961"/>
            <a:chOff x="0" y="0"/>
            <a:chExt cx="5731533" cy="3139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7954" y="-2264"/>
              <a:ext cx="5898952" cy="3161157"/>
            </a:xfrm>
            <a:custGeom>
              <a:avLst/>
              <a:gdLst/>
              <a:ahLst/>
              <a:cxnLst/>
              <a:rect r="r" b="b" t="t" l="l"/>
              <a:pathLst>
                <a:path h="3161157" w="5898952">
                  <a:moveTo>
                    <a:pt x="5685084" y="2627249"/>
                  </a:moveTo>
                  <a:cubicBezTo>
                    <a:pt x="5686735" y="2764918"/>
                    <a:pt x="5721152" y="2948941"/>
                    <a:pt x="5580944" y="3036950"/>
                  </a:cubicBezTo>
                  <a:cubicBezTo>
                    <a:pt x="5462580" y="3111374"/>
                    <a:pt x="5273985" y="3080132"/>
                    <a:pt x="5139873" y="3081909"/>
                  </a:cubicBezTo>
                  <a:cubicBezTo>
                    <a:pt x="4765223" y="3086736"/>
                    <a:pt x="4356475" y="3091434"/>
                    <a:pt x="3925262" y="3096261"/>
                  </a:cubicBezTo>
                  <a:cubicBezTo>
                    <a:pt x="3081115" y="3105659"/>
                    <a:pt x="2236970" y="3115057"/>
                    <a:pt x="1392967" y="3124455"/>
                  </a:cubicBezTo>
                  <a:cubicBezTo>
                    <a:pt x="1172755" y="3126866"/>
                    <a:pt x="952543" y="3129280"/>
                    <a:pt x="732330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993506" y="63119"/>
                    <a:pt x="5232455" y="2286"/>
                    <a:pt x="5565704" y="2286"/>
                  </a:cubicBezTo>
                  <a:cubicBezTo>
                    <a:pt x="5898952" y="2286"/>
                    <a:pt x="5675177" y="1829945"/>
                    <a:pt x="5685084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7965" y="-2233"/>
              <a:ext cx="5898948" cy="3161135"/>
            </a:xfrm>
            <a:custGeom>
              <a:avLst/>
              <a:gdLst/>
              <a:ahLst/>
              <a:cxnLst/>
              <a:rect r="r" b="b" t="t" l="l"/>
              <a:pathLst>
                <a:path h="3161135" w="5898948">
                  <a:moveTo>
                    <a:pt x="5565693" y="2233"/>
                  </a:moveTo>
                  <a:cubicBezTo>
                    <a:pt x="5232435" y="2233"/>
                    <a:pt x="1993488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32309" y="3131730"/>
                  </a:cubicBezTo>
                  <a:cubicBezTo>
                    <a:pt x="952514" y="3129284"/>
                    <a:pt x="1172716" y="3126837"/>
                    <a:pt x="1392921" y="3124388"/>
                  </a:cubicBezTo>
                  <a:cubicBezTo>
                    <a:pt x="2237039" y="3115006"/>
                    <a:pt x="3081158" y="3105620"/>
                    <a:pt x="3925276" y="3096238"/>
                  </a:cubicBezTo>
                  <a:cubicBezTo>
                    <a:pt x="4356512" y="3091445"/>
                    <a:pt x="4765278" y="3086648"/>
                    <a:pt x="5139821" y="3081851"/>
                  </a:cubicBezTo>
                  <a:cubicBezTo>
                    <a:pt x="5273984" y="3080133"/>
                    <a:pt x="5462590" y="3111291"/>
                    <a:pt x="5580961" y="3036954"/>
                  </a:cubicBezTo>
                  <a:cubicBezTo>
                    <a:pt x="5721131" y="2948928"/>
                    <a:pt x="5686768" y="2764859"/>
                    <a:pt x="5685070" y="2627177"/>
                  </a:cubicBezTo>
                  <a:cubicBezTo>
                    <a:pt x="5675247" y="1829917"/>
                    <a:pt x="5898947" y="2233"/>
                    <a:pt x="5565693" y="2233"/>
                  </a:cubicBezTo>
                  <a:close/>
                  <a:moveTo>
                    <a:pt x="5421286" y="2155971"/>
                  </a:moveTo>
                  <a:cubicBezTo>
                    <a:pt x="5421326" y="2164752"/>
                    <a:pt x="5421450" y="2173533"/>
                    <a:pt x="5421496" y="2182314"/>
                  </a:cubicBezTo>
                  <a:cubicBezTo>
                    <a:pt x="5311479" y="2267626"/>
                    <a:pt x="5219981" y="2395194"/>
                    <a:pt x="5127115" y="2490859"/>
                  </a:cubicBezTo>
                  <a:cubicBezTo>
                    <a:pt x="5012951" y="2608467"/>
                    <a:pt x="4897396" y="2724327"/>
                    <a:pt x="4778619" y="2836940"/>
                  </a:cubicBezTo>
                  <a:cubicBezTo>
                    <a:pt x="4588756" y="2839169"/>
                    <a:pt x="4374401" y="2841402"/>
                    <a:pt x="4160047" y="2843632"/>
                  </a:cubicBezTo>
                  <a:cubicBezTo>
                    <a:pt x="3388603" y="2851662"/>
                    <a:pt x="2617163" y="2859696"/>
                    <a:pt x="1845720" y="2867724"/>
                  </a:cubicBezTo>
                  <a:cubicBezTo>
                    <a:pt x="1459995" y="2871742"/>
                    <a:pt x="1074276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2031366" y="315147"/>
                    <a:pt x="3792210" y="315005"/>
                    <a:pt x="5428279" y="260630"/>
                  </a:cubicBezTo>
                  <a:cubicBezTo>
                    <a:pt x="5416296" y="892495"/>
                    <a:pt x="5418570" y="1523882"/>
                    <a:pt x="5421286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646303" y="1270360"/>
            <a:ext cx="4386676" cy="2638961"/>
            <a:chOff x="0" y="0"/>
            <a:chExt cx="5218270" cy="31392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17954" y="-2264"/>
              <a:ext cx="5385689" cy="3161157"/>
            </a:xfrm>
            <a:custGeom>
              <a:avLst/>
              <a:gdLst/>
              <a:ahLst/>
              <a:cxnLst/>
              <a:rect r="r" b="b" t="t" l="l"/>
              <a:pathLst>
                <a:path h="3161157" w="5385689">
                  <a:moveTo>
                    <a:pt x="5171821" y="2627249"/>
                  </a:moveTo>
                  <a:cubicBezTo>
                    <a:pt x="5173472" y="2764918"/>
                    <a:pt x="5207889" y="2948941"/>
                    <a:pt x="5067681" y="3036950"/>
                  </a:cubicBezTo>
                  <a:cubicBezTo>
                    <a:pt x="4949317" y="3111374"/>
                    <a:pt x="4760722" y="3080132"/>
                    <a:pt x="4626610" y="3081909"/>
                  </a:cubicBezTo>
                  <a:cubicBezTo>
                    <a:pt x="4251960" y="3086736"/>
                    <a:pt x="3877437" y="3091434"/>
                    <a:pt x="3502914" y="3096261"/>
                  </a:cubicBezTo>
                  <a:cubicBezTo>
                    <a:pt x="2769743" y="3105659"/>
                    <a:pt x="2036573" y="3115057"/>
                    <a:pt x="1303528" y="3124455"/>
                  </a:cubicBezTo>
                  <a:cubicBezTo>
                    <a:pt x="1112266" y="3126866"/>
                    <a:pt x="921004" y="3129280"/>
                    <a:pt x="729742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825117" y="63119"/>
                    <a:pt x="4719193" y="2286"/>
                    <a:pt x="5052441" y="2286"/>
                  </a:cubicBezTo>
                  <a:cubicBezTo>
                    <a:pt x="5385690" y="2286"/>
                    <a:pt x="5161915" y="1829945"/>
                    <a:pt x="5171821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7965" y="-2233"/>
              <a:ext cx="5385685" cy="3161135"/>
            </a:xfrm>
            <a:custGeom>
              <a:avLst/>
              <a:gdLst/>
              <a:ahLst/>
              <a:cxnLst/>
              <a:rect r="r" b="b" t="t" l="l"/>
              <a:pathLst>
                <a:path h="3161135" w="5385685">
                  <a:moveTo>
                    <a:pt x="5052431" y="2233"/>
                  </a:moveTo>
                  <a:cubicBezTo>
                    <a:pt x="4719172" y="2233"/>
                    <a:pt x="1825103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29725" y="3131730"/>
                  </a:cubicBezTo>
                  <a:cubicBezTo>
                    <a:pt x="920981" y="3129284"/>
                    <a:pt x="1112234" y="3126837"/>
                    <a:pt x="1303489" y="3124388"/>
                  </a:cubicBezTo>
                  <a:cubicBezTo>
                    <a:pt x="2036635" y="3115006"/>
                    <a:pt x="2769782" y="3105620"/>
                    <a:pt x="3502927" y="3096238"/>
                  </a:cubicBezTo>
                  <a:cubicBezTo>
                    <a:pt x="3877471" y="3091445"/>
                    <a:pt x="4252015" y="3086648"/>
                    <a:pt x="4626559" y="3081851"/>
                  </a:cubicBezTo>
                  <a:cubicBezTo>
                    <a:pt x="4760722" y="3080133"/>
                    <a:pt x="4949328" y="3111291"/>
                    <a:pt x="5067698" y="3036954"/>
                  </a:cubicBezTo>
                  <a:cubicBezTo>
                    <a:pt x="5207868" y="2948928"/>
                    <a:pt x="5173506" y="2764859"/>
                    <a:pt x="5171808" y="2627177"/>
                  </a:cubicBezTo>
                  <a:cubicBezTo>
                    <a:pt x="5161984" y="1829917"/>
                    <a:pt x="5385685" y="2233"/>
                    <a:pt x="5052431" y="2233"/>
                  </a:cubicBezTo>
                  <a:close/>
                  <a:moveTo>
                    <a:pt x="4908024" y="2155971"/>
                  </a:moveTo>
                  <a:cubicBezTo>
                    <a:pt x="4908063" y="2164752"/>
                    <a:pt x="4908188" y="2173533"/>
                    <a:pt x="4908234" y="2182314"/>
                  </a:cubicBezTo>
                  <a:cubicBezTo>
                    <a:pt x="4798217" y="2267626"/>
                    <a:pt x="4706719" y="2395194"/>
                    <a:pt x="4613853" y="2490859"/>
                  </a:cubicBezTo>
                  <a:cubicBezTo>
                    <a:pt x="4499688" y="2608467"/>
                    <a:pt x="4384134" y="2724327"/>
                    <a:pt x="4265357" y="2836940"/>
                  </a:cubicBezTo>
                  <a:cubicBezTo>
                    <a:pt x="4079183" y="2839169"/>
                    <a:pt x="3893008" y="2841402"/>
                    <a:pt x="3706834" y="2843632"/>
                  </a:cubicBezTo>
                  <a:cubicBezTo>
                    <a:pt x="3036808" y="2851662"/>
                    <a:pt x="2366786" y="2859696"/>
                    <a:pt x="1696762" y="2867724"/>
                  </a:cubicBezTo>
                  <a:cubicBezTo>
                    <a:pt x="1361746" y="2871742"/>
                    <a:pt x="1026735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1858001" y="315147"/>
                    <a:pt x="3387355" y="315005"/>
                    <a:pt x="4915016" y="260630"/>
                  </a:cubicBezTo>
                  <a:cubicBezTo>
                    <a:pt x="4903034" y="892495"/>
                    <a:pt x="4905307" y="1523882"/>
                    <a:pt x="4908024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9659" y="4527624"/>
            <a:ext cx="4386676" cy="2638961"/>
            <a:chOff x="0" y="0"/>
            <a:chExt cx="5218270" cy="31392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17954" y="-2264"/>
              <a:ext cx="5385689" cy="3161157"/>
            </a:xfrm>
            <a:custGeom>
              <a:avLst/>
              <a:gdLst/>
              <a:ahLst/>
              <a:cxnLst/>
              <a:rect r="r" b="b" t="t" l="l"/>
              <a:pathLst>
                <a:path h="3161157" w="5385689">
                  <a:moveTo>
                    <a:pt x="5171821" y="2627249"/>
                  </a:moveTo>
                  <a:cubicBezTo>
                    <a:pt x="5173472" y="2764918"/>
                    <a:pt x="5207889" y="2948941"/>
                    <a:pt x="5067681" y="3036950"/>
                  </a:cubicBezTo>
                  <a:cubicBezTo>
                    <a:pt x="4949317" y="3111374"/>
                    <a:pt x="4760722" y="3080132"/>
                    <a:pt x="4626610" y="3081909"/>
                  </a:cubicBezTo>
                  <a:cubicBezTo>
                    <a:pt x="4251960" y="3086736"/>
                    <a:pt x="3877437" y="3091434"/>
                    <a:pt x="3502914" y="3096261"/>
                  </a:cubicBezTo>
                  <a:cubicBezTo>
                    <a:pt x="2769743" y="3105659"/>
                    <a:pt x="2036573" y="3115057"/>
                    <a:pt x="1303528" y="3124455"/>
                  </a:cubicBezTo>
                  <a:cubicBezTo>
                    <a:pt x="1112266" y="3126866"/>
                    <a:pt x="921004" y="3129280"/>
                    <a:pt x="729742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825117" y="63119"/>
                    <a:pt x="4719193" y="2286"/>
                    <a:pt x="5052441" y="2286"/>
                  </a:cubicBezTo>
                  <a:cubicBezTo>
                    <a:pt x="5385690" y="2286"/>
                    <a:pt x="5161915" y="1829945"/>
                    <a:pt x="5171821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17965" y="-2233"/>
              <a:ext cx="5385685" cy="3161135"/>
            </a:xfrm>
            <a:custGeom>
              <a:avLst/>
              <a:gdLst/>
              <a:ahLst/>
              <a:cxnLst/>
              <a:rect r="r" b="b" t="t" l="l"/>
              <a:pathLst>
                <a:path h="3161135" w="5385685">
                  <a:moveTo>
                    <a:pt x="5052431" y="2233"/>
                  </a:moveTo>
                  <a:cubicBezTo>
                    <a:pt x="4719172" y="2233"/>
                    <a:pt x="1825103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29725" y="3131730"/>
                  </a:cubicBezTo>
                  <a:cubicBezTo>
                    <a:pt x="920981" y="3129284"/>
                    <a:pt x="1112234" y="3126837"/>
                    <a:pt x="1303489" y="3124388"/>
                  </a:cubicBezTo>
                  <a:cubicBezTo>
                    <a:pt x="2036635" y="3115006"/>
                    <a:pt x="2769782" y="3105620"/>
                    <a:pt x="3502927" y="3096238"/>
                  </a:cubicBezTo>
                  <a:cubicBezTo>
                    <a:pt x="3877471" y="3091445"/>
                    <a:pt x="4252015" y="3086648"/>
                    <a:pt x="4626559" y="3081851"/>
                  </a:cubicBezTo>
                  <a:cubicBezTo>
                    <a:pt x="4760722" y="3080133"/>
                    <a:pt x="4949328" y="3111291"/>
                    <a:pt x="5067698" y="3036954"/>
                  </a:cubicBezTo>
                  <a:cubicBezTo>
                    <a:pt x="5207868" y="2948928"/>
                    <a:pt x="5173506" y="2764859"/>
                    <a:pt x="5171808" y="2627177"/>
                  </a:cubicBezTo>
                  <a:cubicBezTo>
                    <a:pt x="5161984" y="1829917"/>
                    <a:pt x="5385685" y="2233"/>
                    <a:pt x="5052431" y="2233"/>
                  </a:cubicBezTo>
                  <a:close/>
                  <a:moveTo>
                    <a:pt x="4908024" y="2155971"/>
                  </a:moveTo>
                  <a:cubicBezTo>
                    <a:pt x="4908063" y="2164752"/>
                    <a:pt x="4908188" y="2173533"/>
                    <a:pt x="4908234" y="2182314"/>
                  </a:cubicBezTo>
                  <a:cubicBezTo>
                    <a:pt x="4798217" y="2267626"/>
                    <a:pt x="4706719" y="2395194"/>
                    <a:pt x="4613853" y="2490859"/>
                  </a:cubicBezTo>
                  <a:cubicBezTo>
                    <a:pt x="4499688" y="2608467"/>
                    <a:pt x="4384134" y="2724327"/>
                    <a:pt x="4265357" y="2836940"/>
                  </a:cubicBezTo>
                  <a:cubicBezTo>
                    <a:pt x="4079183" y="2839169"/>
                    <a:pt x="3893008" y="2841402"/>
                    <a:pt x="3706834" y="2843632"/>
                  </a:cubicBezTo>
                  <a:cubicBezTo>
                    <a:pt x="3036808" y="2851662"/>
                    <a:pt x="2366786" y="2859696"/>
                    <a:pt x="1696762" y="2867724"/>
                  </a:cubicBezTo>
                  <a:cubicBezTo>
                    <a:pt x="1361746" y="2871742"/>
                    <a:pt x="1026735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1858001" y="315147"/>
                    <a:pt x="3387355" y="315005"/>
                    <a:pt x="4915016" y="260630"/>
                  </a:cubicBezTo>
                  <a:cubicBezTo>
                    <a:pt x="4903034" y="892495"/>
                    <a:pt x="4905307" y="1523882"/>
                    <a:pt x="4908024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2159482">
            <a:off x="14777090" y="765529"/>
            <a:ext cx="3727212" cy="1606090"/>
          </a:xfrm>
          <a:custGeom>
            <a:avLst/>
            <a:gdLst/>
            <a:ahLst/>
            <a:cxnLst/>
            <a:rect r="r" b="b" t="t" l="l"/>
            <a:pathLst>
              <a:path h="1606090" w="3727212">
                <a:moveTo>
                  <a:pt x="0" y="0"/>
                </a:moveTo>
                <a:lnTo>
                  <a:pt x="3727212" y="0"/>
                </a:lnTo>
                <a:lnTo>
                  <a:pt x="3727212" y="1606089"/>
                </a:lnTo>
                <a:lnTo>
                  <a:pt x="0" y="16060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0324" y="2589840"/>
            <a:ext cx="1464262" cy="788039"/>
          </a:xfrm>
          <a:custGeom>
            <a:avLst/>
            <a:gdLst/>
            <a:ahLst/>
            <a:cxnLst/>
            <a:rect r="r" b="b" t="t" l="l"/>
            <a:pathLst>
              <a:path h="788039" w="1464262">
                <a:moveTo>
                  <a:pt x="0" y="0"/>
                </a:moveTo>
                <a:lnTo>
                  <a:pt x="1464262" y="0"/>
                </a:lnTo>
                <a:lnTo>
                  <a:pt x="1464262" y="788039"/>
                </a:lnTo>
                <a:lnTo>
                  <a:pt x="0" y="7880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12448" y="9628981"/>
            <a:ext cx="929700" cy="816446"/>
          </a:xfrm>
          <a:custGeom>
            <a:avLst/>
            <a:gdLst/>
            <a:ahLst/>
            <a:cxnLst/>
            <a:rect r="r" b="b" t="t" l="l"/>
            <a:pathLst>
              <a:path h="816446" w="929700">
                <a:moveTo>
                  <a:pt x="0" y="0"/>
                </a:moveTo>
                <a:lnTo>
                  <a:pt x="929700" y="0"/>
                </a:lnTo>
                <a:lnTo>
                  <a:pt x="929700" y="816445"/>
                </a:lnTo>
                <a:lnTo>
                  <a:pt x="0" y="8164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570465" y="25582"/>
            <a:ext cx="1611476" cy="100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3030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QUAIS SÃO SUAS METAS?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92094" y="7792962"/>
            <a:ext cx="2098872" cy="78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0"/>
              </a:lnSpc>
            </a:pPr>
            <a:r>
              <a:rPr lang="en-US" sz="3512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MARCAS QUE USA?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45900" y="185729"/>
            <a:ext cx="2208700" cy="84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sz="3696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OQUE EU FAÇO NO DIA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43947" y="319358"/>
            <a:ext cx="3869820" cy="104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649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 OQUE MAIS CONSOME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27914" y="3827879"/>
            <a:ext cx="3550166" cy="952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2"/>
              </a:lnSpc>
            </a:pPr>
            <a:r>
              <a:rPr lang="en-US" sz="4265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QUAL SEU SONHO?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21744" y="1340037"/>
            <a:ext cx="4173257" cy="176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sz="2479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meu dia se resume em ir pra escola e depois voltar pra casa e fico com a minha namorada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185714" y="4898762"/>
            <a:ext cx="4034565" cy="183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8"/>
              </a:lnSpc>
              <a:spcBef>
                <a:spcPct val="0"/>
              </a:spcBef>
            </a:pPr>
            <a:r>
              <a:rPr lang="en-US" sz="2577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sonho é construir uma familia com a minha namorada e ter um trabalho muito bom 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79420" y="1028700"/>
            <a:ext cx="4386676" cy="2455412"/>
            <a:chOff x="0" y="0"/>
            <a:chExt cx="5218270" cy="292089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17954" y="-2264"/>
              <a:ext cx="5385689" cy="2942812"/>
            </a:xfrm>
            <a:custGeom>
              <a:avLst/>
              <a:gdLst/>
              <a:ahLst/>
              <a:cxnLst/>
              <a:rect r="r" b="b" t="t" l="l"/>
              <a:pathLst>
                <a:path h="2942812" w="5385689">
                  <a:moveTo>
                    <a:pt x="5171821" y="2408904"/>
                  </a:moveTo>
                  <a:cubicBezTo>
                    <a:pt x="5173472" y="2546573"/>
                    <a:pt x="5207889" y="2730596"/>
                    <a:pt x="5067681" y="2818606"/>
                  </a:cubicBezTo>
                  <a:cubicBezTo>
                    <a:pt x="4949317" y="2893029"/>
                    <a:pt x="4760722" y="2861787"/>
                    <a:pt x="4626610" y="2863564"/>
                  </a:cubicBezTo>
                  <a:cubicBezTo>
                    <a:pt x="4251960" y="2868391"/>
                    <a:pt x="3877437" y="2873089"/>
                    <a:pt x="3502914" y="2877916"/>
                  </a:cubicBezTo>
                  <a:cubicBezTo>
                    <a:pt x="2769743" y="2887314"/>
                    <a:pt x="2036573" y="2896712"/>
                    <a:pt x="1303528" y="2906110"/>
                  </a:cubicBezTo>
                  <a:cubicBezTo>
                    <a:pt x="1112266" y="2908522"/>
                    <a:pt x="921004" y="2910935"/>
                    <a:pt x="729742" y="2913474"/>
                  </a:cubicBezTo>
                  <a:cubicBezTo>
                    <a:pt x="587629" y="2915253"/>
                    <a:pt x="414401" y="2942812"/>
                    <a:pt x="276987" y="2896076"/>
                  </a:cubicBezTo>
                  <a:cubicBezTo>
                    <a:pt x="121285" y="2843245"/>
                    <a:pt x="99313" y="2701638"/>
                    <a:pt x="85852" y="2564099"/>
                  </a:cubicBezTo>
                  <a:cubicBezTo>
                    <a:pt x="69342" y="2396711"/>
                    <a:pt x="55626" y="2229072"/>
                    <a:pt x="45085" y="2061305"/>
                  </a:cubicBezTo>
                  <a:cubicBezTo>
                    <a:pt x="0" y="1395604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825117" y="63119"/>
                    <a:pt x="4719193" y="2286"/>
                    <a:pt x="5052441" y="2286"/>
                  </a:cubicBezTo>
                  <a:cubicBezTo>
                    <a:pt x="5385690" y="2286"/>
                    <a:pt x="5161915" y="1611601"/>
                    <a:pt x="5171821" y="24089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7965" y="-2233"/>
              <a:ext cx="5385685" cy="2942791"/>
            </a:xfrm>
            <a:custGeom>
              <a:avLst/>
              <a:gdLst/>
              <a:ahLst/>
              <a:cxnLst/>
              <a:rect r="r" b="b" t="t" l="l"/>
              <a:pathLst>
                <a:path h="2942791" w="5385685">
                  <a:moveTo>
                    <a:pt x="5052431" y="2233"/>
                  </a:moveTo>
                  <a:cubicBezTo>
                    <a:pt x="4719172" y="2233"/>
                    <a:pt x="1825103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395566"/>
                    <a:pt x="45101" y="2061217"/>
                  </a:cubicBezTo>
                  <a:cubicBezTo>
                    <a:pt x="55650" y="2229061"/>
                    <a:pt x="69366" y="2396694"/>
                    <a:pt x="85802" y="2564098"/>
                  </a:cubicBezTo>
                  <a:cubicBezTo>
                    <a:pt x="99302" y="2701605"/>
                    <a:pt x="121285" y="2843240"/>
                    <a:pt x="276945" y="2896093"/>
                  </a:cubicBezTo>
                  <a:cubicBezTo>
                    <a:pt x="414476" y="2942791"/>
                    <a:pt x="587665" y="2915206"/>
                    <a:pt x="729725" y="2913386"/>
                  </a:cubicBezTo>
                  <a:cubicBezTo>
                    <a:pt x="920981" y="2910940"/>
                    <a:pt x="1112234" y="2908492"/>
                    <a:pt x="1303489" y="2906044"/>
                  </a:cubicBezTo>
                  <a:cubicBezTo>
                    <a:pt x="2036635" y="2896661"/>
                    <a:pt x="2769782" y="2887276"/>
                    <a:pt x="3502927" y="2877893"/>
                  </a:cubicBezTo>
                  <a:cubicBezTo>
                    <a:pt x="3877471" y="2873100"/>
                    <a:pt x="4252015" y="2868303"/>
                    <a:pt x="4626559" y="2863506"/>
                  </a:cubicBezTo>
                  <a:cubicBezTo>
                    <a:pt x="4760722" y="2861788"/>
                    <a:pt x="4949328" y="2892946"/>
                    <a:pt x="5067698" y="2818609"/>
                  </a:cubicBezTo>
                  <a:cubicBezTo>
                    <a:pt x="5207868" y="2730583"/>
                    <a:pt x="5173506" y="2546514"/>
                    <a:pt x="5171808" y="2408832"/>
                  </a:cubicBezTo>
                  <a:cubicBezTo>
                    <a:pt x="5161984" y="1611572"/>
                    <a:pt x="5385685" y="2233"/>
                    <a:pt x="5052431" y="2233"/>
                  </a:cubicBezTo>
                  <a:close/>
                  <a:moveTo>
                    <a:pt x="4908024" y="1937627"/>
                  </a:moveTo>
                  <a:cubicBezTo>
                    <a:pt x="4908063" y="1946408"/>
                    <a:pt x="4908188" y="1955188"/>
                    <a:pt x="4908234" y="1963969"/>
                  </a:cubicBezTo>
                  <a:cubicBezTo>
                    <a:pt x="4798217" y="2049281"/>
                    <a:pt x="4706719" y="2176849"/>
                    <a:pt x="4613853" y="2272514"/>
                  </a:cubicBezTo>
                  <a:cubicBezTo>
                    <a:pt x="4499688" y="2390123"/>
                    <a:pt x="4384134" y="2505982"/>
                    <a:pt x="4265357" y="2618596"/>
                  </a:cubicBezTo>
                  <a:cubicBezTo>
                    <a:pt x="4079183" y="2620825"/>
                    <a:pt x="3893008" y="2623057"/>
                    <a:pt x="3706834" y="2625287"/>
                  </a:cubicBezTo>
                  <a:cubicBezTo>
                    <a:pt x="3036808" y="2633317"/>
                    <a:pt x="2366786" y="2641352"/>
                    <a:pt x="1696762" y="2649379"/>
                  </a:cubicBezTo>
                  <a:cubicBezTo>
                    <a:pt x="1361746" y="2653397"/>
                    <a:pt x="1026735" y="2657413"/>
                    <a:pt x="691720" y="2661432"/>
                  </a:cubicBezTo>
                  <a:cubicBezTo>
                    <a:pt x="612002" y="2662387"/>
                    <a:pt x="532140" y="2664914"/>
                    <a:pt x="452424" y="2664299"/>
                  </a:cubicBezTo>
                  <a:cubicBezTo>
                    <a:pt x="377242" y="2663719"/>
                    <a:pt x="360687" y="2663824"/>
                    <a:pt x="350864" y="2585959"/>
                  </a:cubicBezTo>
                  <a:cubicBezTo>
                    <a:pt x="329295" y="2414961"/>
                    <a:pt x="319938" y="2241459"/>
                    <a:pt x="309295" y="2069575"/>
                  </a:cubicBezTo>
                  <a:cubicBezTo>
                    <a:pt x="267477" y="1426853"/>
                    <a:pt x="275694" y="935360"/>
                    <a:pt x="330323" y="261039"/>
                  </a:cubicBezTo>
                  <a:cubicBezTo>
                    <a:pt x="1858001" y="315147"/>
                    <a:pt x="3387355" y="315005"/>
                    <a:pt x="4915016" y="260630"/>
                  </a:cubicBezTo>
                  <a:cubicBezTo>
                    <a:pt x="4903034" y="892495"/>
                    <a:pt x="4905307" y="1372087"/>
                    <a:pt x="4908024" y="1937627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33582" y="1509442"/>
            <a:ext cx="3279579" cy="152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TENHO A AMBÇÃO DE DE TER UMA BOA CARREIRA PROFISSIONAL, E CASAR COM A MARIE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18190" y="8602849"/>
            <a:ext cx="3525434" cy="1272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2E3F44"/>
                </a:solidFill>
                <a:latin typeface="Open Sans"/>
                <a:ea typeface="Open Sans"/>
                <a:cs typeface="Open Sans"/>
                <a:sym typeface="Open Sans"/>
              </a:rPr>
              <a:t> OUs </a:t>
            </a:r>
          </a:p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2E3F44"/>
                </a:solidFill>
                <a:latin typeface="Open Sans"/>
                <a:ea typeface="Open Sans"/>
                <a:cs typeface="Open Sans"/>
                <a:sym typeface="Open Sans"/>
              </a:rPr>
              <a:t>nike</a:t>
            </a:r>
          </a:p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2E3F44"/>
                </a:solidFill>
                <a:latin typeface="Open Sans"/>
                <a:ea typeface="Open Sans"/>
                <a:cs typeface="Open Sans"/>
                <a:sym typeface="Open Sans"/>
              </a:rPr>
              <a:t>SENAI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70716" y="1294864"/>
            <a:ext cx="362006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E3F44"/>
                </a:solidFill>
                <a:latin typeface="Open Sans"/>
                <a:ea typeface="Open Sans"/>
                <a:cs typeface="Open Sans"/>
                <a:sym typeface="Open Sans"/>
              </a:rPr>
              <a:t>eu uso muito o transporte publico, e rede social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8463" y="4112762"/>
            <a:ext cx="2815479" cy="77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1"/>
              </a:lnSpc>
            </a:pPr>
            <a:r>
              <a:rPr lang="en-US" sz="3382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QUAIS SÃO SEUS VALORES?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-149858" y="4775883"/>
            <a:ext cx="5911638" cy="2727542"/>
            <a:chOff x="0" y="0"/>
            <a:chExt cx="6330700" cy="292089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17954" y="-2264"/>
              <a:ext cx="6498119" cy="2942812"/>
            </a:xfrm>
            <a:custGeom>
              <a:avLst/>
              <a:gdLst/>
              <a:ahLst/>
              <a:cxnLst/>
              <a:rect r="r" b="b" t="t" l="l"/>
              <a:pathLst>
                <a:path h="2942812" w="6498119">
                  <a:moveTo>
                    <a:pt x="6284251" y="2408904"/>
                  </a:moveTo>
                  <a:cubicBezTo>
                    <a:pt x="6285902" y="2546573"/>
                    <a:pt x="6320319" y="2730596"/>
                    <a:pt x="6180111" y="2818606"/>
                  </a:cubicBezTo>
                  <a:cubicBezTo>
                    <a:pt x="6061747" y="2893029"/>
                    <a:pt x="5873152" y="2861787"/>
                    <a:pt x="5739040" y="2863564"/>
                  </a:cubicBezTo>
                  <a:cubicBezTo>
                    <a:pt x="5364390" y="2868391"/>
                    <a:pt x="4915690" y="2873089"/>
                    <a:pt x="4418299" y="2877916"/>
                  </a:cubicBezTo>
                  <a:cubicBezTo>
                    <a:pt x="3444602" y="2887314"/>
                    <a:pt x="2470906" y="2896712"/>
                    <a:pt x="1497376" y="2906110"/>
                  </a:cubicBezTo>
                  <a:cubicBezTo>
                    <a:pt x="1243368" y="2908522"/>
                    <a:pt x="989360" y="2910935"/>
                    <a:pt x="735352" y="2913474"/>
                  </a:cubicBezTo>
                  <a:cubicBezTo>
                    <a:pt x="587629" y="2915253"/>
                    <a:pt x="414401" y="2942812"/>
                    <a:pt x="276987" y="2896076"/>
                  </a:cubicBezTo>
                  <a:cubicBezTo>
                    <a:pt x="121285" y="2843245"/>
                    <a:pt x="99313" y="2701638"/>
                    <a:pt x="85852" y="2564099"/>
                  </a:cubicBezTo>
                  <a:cubicBezTo>
                    <a:pt x="69342" y="2396711"/>
                    <a:pt x="55626" y="2229072"/>
                    <a:pt x="45085" y="2061305"/>
                  </a:cubicBezTo>
                  <a:cubicBezTo>
                    <a:pt x="0" y="1395604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2190079" y="63119"/>
                    <a:pt x="5831623" y="2286"/>
                    <a:pt x="6164871" y="2286"/>
                  </a:cubicBezTo>
                  <a:cubicBezTo>
                    <a:pt x="6498120" y="2286"/>
                    <a:pt x="6274345" y="1611601"/>
                    <a:pt x="6284251" y="24089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7965" y="-2233"/>
              <a:ext cx="6498115" cy="2942791"/>
            </a:xfrm>
            <a:custGeom>
              <a:avLst/>
              <a:gdLst/>
              <a:ahLst/>
              <a:cxnLst/>
              <a:rect r="r" b="b" t="t" l="l"/>
              <a:pathLst>
                <a:path h="2942791" w="6498115">
                  <a:moveTo>
                    <a:pt x="6164861" y="2233"/>
                  </a:moveTo>
                  <a:cubicBezTo>
                    <a:pt x="5831602" y="2233"/>
                    <a:pt x="2190056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395566"/>
                    <a:pt x="45101" y="2061217"/>
                  </a:cubicBezTo>
                  <a:cubicBezTo>
                    <a:pt x="55650" y="2229061"/>
                    <a:pt x="69366" y="2396694"/>
                    <a:pt x="85802" y="2564098"/>
                  </a:cubicBezTo>
                  <a:cubicBezTo>
                    <a:pt x="99302" y="2701605"/>
                    <a:pt x="121285" y="2843240"/>
                    <a:pt x="276945" y="2896093"/>
                  </a:cubicBezTo>
                  <a:cubicBezTo>
                    <a:pt x="414476" y="2942791"/>
                    <a:pt x="587665" y="2915206"/>
                    <a:pt x="735325" y="2913386"/>
                  </a:cubicBezTo>
                  <a:cubicBezTo>
                    <a:pt x="989325" y="2910940"/>
                    <a:pt x="1243321" y="2908492"/>
                    <a:pt x="1497321" y="2906044"/>
                  </a:cubicBezTo>
                  <a:cubicBezTo>
                    <a:pt x="2470984" y="2896661"/>
                    <a:pt x="3444650" y="2887276"/>
                    <a:pt x="4418313" y="2877893"/>
                  </a:cubicBezTo>
                  <a:cubicBezTo>
                    <a:pt x="4915731" y="2873100"/>
                    <a:pt x="5364446" y="2868303"/>
                    <a:pt x="5738989" y="2863506"/>
                  </a:cubicBezTo>
                  <a:cubicBezTo>
                    <a:pt x="5873152" y="2861788"/>
                    <a:pt x="6061758" y="2892946"/>
                    <a:pt x="6180128" y="2818609"/>
                  </a:cubicBezTo>
                  <a:cubicBezTo>
                    <a:pt x="6320299" y="2730583"/>
                    <a:pt x="6285936" y="2546514"/>
                    <a:pt x="6284238" y="2408832"/>
                  </a:cubicBezTo>
                  <a:cubicBezTo>
                    <a:pt x="6274415" y="1611572"/>
                    <a:pt x="6498115" y="2233"/>
                    <a:pt x="6164861" y="2233"/>
                  </a:cubicBezTo>
                  <a:close/>
                  <a:moveTo>
                    <a:pt x="6020454" y="1937627"/>
                  </a:moveTo>
                  <a:cubicBezTo>
                    <a:pt x="6020494" y="1946408"/>
                    <a:pt x="6020618" y="1955188"/>
                    <a:pt x="6020664" y="1963969"/>
                  </a:cubicBezTo>
                  <a:cubicBezTo>
                    <a:pt x="5910647" y="2049281"/>
                    <a:pt x="5819149" y="2176849"/>
                    <a:pt x="5726283" y="2272514"/>
                  </a:cubicBezTo>
                  <a:cubicBezTo>
                    <a:pt x="5612119" y="2390123"/>
                    <a:pt x="5496564" y="2505982"/>
                    <a:pt x="5377787" y="2618596"/>
                  </a:cubicBezTo>
                  <a:cubicBezTo>
                    <a:pt x="5183617" y="2620825"/>
                    <a:pt x="4936366" y="2623057"/>
                    <a:pt x="4689114" y="2625287"/>
                  </a:cubicBezTo>
                  <a:cubicBezTo>
                    <a:pt x="3799278" y="2633317"/>
                    <a:pt x="2909445" y="2641352"/>
                    <a:pt x="2019611" y="2649379"/>
                  </a:cubicBezTo>
                  <a:cubicBezTo>
                    <a:pt x="1574688" y="2653397"/>
                    <a:pt x="1129773" y="2657413"/>
                    <a:pt x="691720" y="2661432"/>
                  </a:cubicBezTo>
                  <a:cubicBezTo>
                    <a:pt x="612002" y="2662387"/>
                    <a:pt x="532140" y="2664914"/>
                    <a:pt x="452424" y="2664299"/>
                  </a:cubicBezTo>
                  <a:cubicBezTo>
                    <a:pt x="377242" y="2663719"/>
                    <a:pt x="360687" y="2663824"/>
                    <a:pt x="350864" y="2585959"/>
                  </a:cubicBezTo>
                  <a:cubicBezTo>
                    <a:pt x="329295" y="2414961"/>
                    <a:pt x="319938" y="2241459"/>
                    <a:pt x="309295" y="2069575"/>
                  </a:cubicBezTo>
                  <a:cubicBezTo>
                    <a:pt x="267477" y="1426853"/>
                    <a:pt x="275694" y="935360"/>
                    <a:pt x="330323" y="261039"/>
                  </a:cubicBezTo>
                  <a:cubicBezTo>
                    <a:pt x="2233747" y="315147"/>
                    <a:pt x="4264826" y="315005"/>
                    <a:pt x="6027447" y="260630"/>
                  </a:cubicBezTo>
                  <a:cubicBezTo>
                    <a:pt x="6015464" y="892495"/>
                    <a:pt x="6017738" y="1372087"/>
                    <a:pt x="6020454" y="1937627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4379" y="5025257"/>
            <a:ext cx="5603163" cy="158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</a:pPr>
            <a:r>
              <a:rPr lang="en-US" sz="3030">
                <a:solidFill>
                  <a:srgbClr val="2E3F44"/>
                </a:solidFill>
                <a:latin typeface="Open Sans"/>
                <a:ea typeface="Open Sans"/>
                <a:cs typeface="Open Sans"/>
                <a:sym typeface="Open Sans"/>
              </a:rPr>
              <a:t>bom amigo, companheiro,sempre coloco familia em primeiro lugar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0121341" y="7483979"/>
            <a:ext cx="5911638" cy="2727542"/>
            <a:chOff x="0" y="0"/>
            <a:chExt cx="6330700" cy="292089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17954" y="-2264"/>
              <a:ext cx="6498119" cy="2942812"/>
            </a:xfrm>
            <a:custGeom>
              <a:avLst/>
              <a:gdLst/>
              <a:ahLst/>
              <a:cxnLst/>
              <a:rect r="r" b="b" t="t" l="l"/>
              <a:pathLst>
                <a:path h="2942812" w="6498119">
                  <a:moveTo>
                    <a:pt x="6284251" y="2408904"/>
                  </a:moveTo>
                  <a:cubicBezTo>
                    <a:pt x="6285902" y="2546573"/>
                    <a:pt x="6320319" y="2730596"/>
                    <a:pt x="6180111" y="2818606"/>
                  </a:cubicBezTo>
                  <a:cubicBezTo>
                    <a:pt x="6061747" y="2893029"/>
                    <a:pt x="5873152" y="2861787"/>
                    <a:pt x="5739040" y="2863564"/>
                  </a:cubicBezTo>
                  <a:cubicBezTo>
                    <a:pt x="5364390" y="2868391"/>
                    <a:pt x="4915690" y="2873089"/>
                    <a:pt x="4418299" y="2877916"/>
                  </a:cubicBezTo>
                  <a:cubicBezTo>
                    <a:pt x="3444602" y="2887314"/>
                    <a:pt x="2470906" y="2896712"/>
                    <a:pt x="1497376" y="2906110"/>
                  </a:cubicBezTo>
                  <a:cubicBezTo>
                    <a:pt x="1243368" y="2908522"/>
                    <a:pt x="989360" y="2910935"/>
                    <a:pt x="735352" y="2913474"/>
                  </a:cubicBezTo>
                  <a:cubicBezTo>
                    <a:pt x="587629" y="2915253"/>
                    <a:pt x="414401" y="2942812"/>
                    <a:pt x="276987" y="2896076"/>
                  </a:cubicBezTo>
                  <a:cubicBezTo>
                    <a:pt x="121285" y="2843245"/>
                    <a:pt x="99313" y="2701638"/>
                    <a:pt x="85852" y="2564099"/>
                  </a:cubicBezTo>
                  <a:cubicBezTo>
                    <a:pt x="69342" y="2396711"/>
                    <a:pt x="55626" y="2229072"/>
                    <a:pt x="45085" y="2061305"/>
                  </a:cubicBezTo>
                  <a:cubicBezTo>
                    <a:pt x="0" y="1395604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2190079" y="63119"/>
                    <a:pt x="5831623" y="2286"/>
                    <a:pt x="6164871" y="2286"/>
                  </a:cubicBezTo>
                  <a:cubicBezTo>
                    <a:pt x="6498120" y="2286"/>
                    <a:pt x="6274345" y="1611601"/>
                    <a:pt x="6284251" y="24089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-17965" y="-2233"/>
              <a:ext cx="6498115" cy="2942791"/>
            </a:xfrm>
            <a:custGeom>
              <a:avLst/>
              <a:gdLst/>
              <a:ahLst/>
              <a:cxnLst/>
              <a:rect r="r" b="b" t="t" l="l"/>
              <a:pathLst>
                <a:path h="2942791" w="6498115">
                  <a:moveTo>
                    <a:pt x="6164861" y="2233"/>
                  </a:moveTo>
                  <a:cubicBezTo>
                    <a:pt x="5831602" y="2233"/>
                    <a:pt x="2190056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395566"/>
                    <a:pt x="45101" y="2061217"/>
                  </a:cubicBezTo>
                  <a:cubicBezTo>
                    <a:pt x="55650" y="2229061"/>
                    <a:pt x="69366" y="2396694"/>
                    <a:pt x="85802" y="2564098"/>
                  </a:cubicBezTo>
                  <a:cubicBezTo>
                    <a:pt x="99302" y="2701605"/>
                    <a:pt x="121285" y="2843240"/>
                    <a:pt x="276945" y="2896093"/>
                  </a:cubicBezTo>
                  <a:cubicBezTo>
                    <a:pt x="414476" y="2942791"/>
                    <a:pt x="587665" y="2915206"/>
                    <a:pt x="735325" y="2913386"/>
                  </a:cubicBezTo>
                  <a:cubicBezTo>
                    <a:pt x="989325" y="2910940"/>
                    <a:pt x="1243321" y="2908492"/>
                    <a:pt x="1497321" y="2906044"/>
                  </a:cubicBezTo>
                  <a:cubicBezTo>
                    <a:pt x="2470984" y="2896661"/>
                    <a:pt x="3444650" y="2887276"/>
                    <a:pt x="4418313" y="2877893"/>
                  </a:cubicBezTo>
                  <a:cubicBezTo>
                    <a:pt x="4915731" y="2873100"/>
                    <a:pt x="5364446" y="2868303"/>
                    <a:pt x="5738989" y="2863506"/>
                  </a:cubicBezTo>
                  <a:cubicBezTo>
                    <a:pt x="5873152" y="2861788"/>
                    <a:pt x="6061758" y="2892946"/>
                    <a:pt x="6180128" y="2818609"/>
                  </a:cubicBezTo>
                  <a:cubicBezTo>
                    <a:pt x="6320299" y="2730583"/>
                    <a:pt x="6285936" y="2546514"/>
                    <a:pt x="6284238" y="2408832"/>
                  </a:cubicBezTo>
                  <a:cubicBezTo>
                    <a:pt x="6274415" y="1611572"/>
                    <a:pt x="6498115" y="2233"/>
                    <a:pt x="6164861" y="2233"/>
                  </a:cubicBezTo>
                  <a:close/>
                  <a:moveTo>
                    <a:pt x="6020454" y="1937627"/>
                  </a:moveTo>
                  <a:cubicBezTo>
                    <a:pt x="6020494" y="1946408"/>
                    <a:pt x="6020618" y="1955188"/>
                    <a:pt x="6020664" y="1963969"/>
                  </a:cubicBezTo>
                  <a:cubicBezTo>
                    <a:pt x="5910647" y="2049281"/>
                    <a:pt x="5819149" y="2176849"/>
                    <a:pt x="5726283" y="2272514"/>
                  </a:cubicBezTo>
                  <a:cubicBezTo>
                    <a:pt x="5612119" y="2390123"/>
                    <a:pt x="5496564" y="2505982"/>
                    <a:pt x="5377787" y="2618596"/>
                  </a:cubicBezTo>
                  <a:cubicBezTo>
                    <a:pt x="5183617" y="2620825"/>
                    <a:pt x="4936366" y="2623057"/>
                    <a:pt x="4689114" y="2625287"/>
                  </a:cubicBezTo>
                  <a:cubicBezTo>
                    <a:pt x="3799278" y="2633317"/>
                    <a:pt x="2909445" y="2641352"/>
                    <a:pt x="2019611" y="2649379"/>
                  </a:cubicBezTo>
                  <a:cubicBezTo>
                    <a:pt x="1574688" y="2653397"/>
                    <a:pt x="1129773" y="2657413"/>
                    <a:pt x="691720" y="2661432"/>
                  </a:cubicBezTo>
                  <a:cubicBezTo>
                    <a:pt x="612002" y="2662387"/>
                    <a:pt x="532140" y="2664914"/>
                    <a:pt x="452424" y="2664299"/>
                  </a:cubicBezTo>
                  <a:cubicBezTo>
                    <a:pt x="377242" y="2663719"/>
                    <a:pt x="360687" y="2663824"/>
                    <a:pt x="350864" y="2585959"/>
                  </a:cubicBezTo>
                  <a:cubicBezTo>
                    <a:pt x="329295" y="2414961"/>
                    <a:pt x="319938" y="2241459"/>
                    <a:pt x="309295" y="2069575"/>
                  </a:cubicBezTo>
                  <a:cubicBezTo>
                    <a:pt x="267477" y="1426853"/>
                    <a:pt x="275694" y="935360"/>
                    <a:pt x="330323" y="261039"/>
                  </a:cubicBezTo>
                  <a:cubicBezTo>
                    <a:pt x="2233747" y="315147"/>
                    <a:pt x="4264826" y="315005"/>
                    <a:pt x="6027447" y="260630"/>
                  </a:cubicBezTo>
                  <a:cubicBezTo>
                    <a:pt x="6015464" y="892495"/>
                    <a:pt x="6017738" y="1372087"/>
                    <a:pt x="6020454" y="1937627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1004026" y="7602462"/>
            <a:ext cx="394654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E3F44"/>
                </a:solidFill>
                <a:latin typeface="Open Sans"/>
                <a:ea typeface="Open Sans"/>
                <a:cs typeface="Open Sans"/>
                <a:sym typeface="Open Sans"/>
              </a:rPr>
              <a:t>minha maior dor é a falta de tempo para fazer as coisas que eu gosto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287715" y="6967982"/>
            <a:ext cx="2551926" cy="58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2"/>
              </a:lnSpc>
            </a:pPr>
            <a:r>
              <a:rPr lang="en-US" sz="3472">
                <a:solidFill>
                  <a:srgbClr val="2E3F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suas dores?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DAGOmLcXaZg</dc:identifier>
  <dcterms:modified xsi:type="dcterms:W3CDTF">2011-08-01T06:04:30Z</dcterms:modified>
  <cp:revision>1</cp:revision>
  <dc:title>Mapa mental com setas e etapas de planejamento azul moderno e simples</dc:title>
</cp:coreProperties>
</file>