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3333FF"/>
    <a:srgbClr val="FF33CC"/>
    <a:srgbClr val="FF6F08"/>
    <a:srgbClr val="207984"/>
    <a:srgbClr val="FFE890"/>
    <a:srgbClr val="A5CC35"/>
    <a:srgbClr val="72CC3F"/>
    <a:srgbClr val="66FF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294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42C0C6AF-E660-4F20-9DB0-1C15C4EDEA6B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1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9287B0C-2F32-42A4-8D20-DD6D26110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123251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137DFDBB-2D2F-4ED6-AD2E-C47D4F6DA0FE}" type="datetime1">
              <a:rPr lang="en-US"/>
              <a:pPr>
                <a:defRPr/>
              </a:pPr>
              <a:t>9/30/2014</a:t>
            </a:fld>
            <a:endParaRPr lang="en-US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1038"/>
            <a:ext cx="454342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4825"/>
            <a:ext cx="502920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1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99FDAA32-CC06-4076-B5DB-F7C84488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37504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86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20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0955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341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2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00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528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38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119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15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2854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71260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52961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>
            <a:off x="381000" y="838200"/>
            <a:ext cx="8382000" cy="0"/>
          </a:xfrm>
          <a:prstGeom prst="line">
            <a:avLst/>
          </a:prstGeom>
          <a:noFill/>
          <a:ln w="12700">
            <a:solidFill>
              <a:srgbClr val="FF6F0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23" descr="MBTI_CP small lo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19800"/>
            <a:ext cx="838835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30" descr="MBTI_RG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5943600"/>
            <a:ext cx="3238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31"/>
          <p:cNvSpPr>
            <a:spLocks noChangeArrowheads="1"/>
          </p:cNvSpPr>
          <p:nvPr userDrawn="1"/>
        </p:nvSpPr>
        <p:spPr bwMode="auto">
          <a:xfrm>
            <a:off x="2514600" y="64008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65000"/>
              </a:lnSpc>
            </a:pPr>
            <a:endParaRPr lang="en-US" sz="400" dirty="0"/>
          </a:p>
          <a:p>
            <a:r>
              <a:rPr lang="en-US" sz="500" dirty="0"/>
              <a:t>MBTI® Certification Program Copyright 2008, 2009, 2011 by CPP, Inc. All rights reserved. Permission is hereby granted to reproduce </a:t>
            </a:r>
            <a:r>
              <a:rPr lang="en-US" sz="500" dirty="0" smtClean="0"/>
              <a:t>this slide </a:t>
            </a:r>
            <a:r>
              <a:rPr lang="en-US" sz="500" dirty="0"/>
              <a:t>for workshop use. Duplication for any other use, including </a:t>
            </a:r>
            <a:r>
              <a:rPr lang="en-US" sz="500" dirty="0" smtClean="0"/>
              <a:t>resale, </a:t>
            </a:r>
            <a:r>
              <a:rPr lang="en-US" sz="500" dirty="0"/>
              <a:t>is a violation of copyright law. </a:t>
            </a:r>
            <a:r>
              <a:rPr lang="en-US" sz="500" dirty="0" smtClean="0"/>
              <a:t>Myers-Briggs Type Indicator, MBTI</a:t>
            </a:r>
            <a:r>
              <a:rPr lang="en-US" sz="500" dirty="0"/>
              <a:t>, Introduction to Type, and the MBTI logo are trademarks or registered trademarks of the MBTI Trust, Inc., in the United States and other countries. The CPP logo is a trademark or a registered trademark of CPP, Inc., in the United States and other countries. </a:t>
            </a:r>
          </a:p>
        </p:txBody>
      </p:sp>
      <p:pic>
        <p:nvPicPr>
          <p:cNvPr id="1032" name="Picture 32" descr="Three stack BLK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477000"/>
            <a:ext cx="3048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47" r:id="rId3"/>
    <p:sldLayoutId id="2147483746" r:id="rId4"/>
    <p:sldLayoutId id="2147483745" r:id="rId5"/>
    <p:sldLayoutId id="2147483744" r:id="rId6"/>
    <p:sldLayoutId id="2147483743" r:id="rId7"/>
    <p:sldLayoutId id="2147483742" r:id="rId8"/>
    <p:sldLayoutId id="2147483741" r:id="rId9"/>
    <p:sldLayoutId id="2147483740" r:id="rId10"/>
    <p:sldLayoutId id="21474837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6F08"/>
          </a:solidFill>
          <a:latin typeface="Arial Narrow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F08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78A99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F08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 Narrow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Laura HD:Applications:Microsoft Office 2004:Templates:Presentations:Content:Company Meeting</Template>
  <TotalTime>6759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Blank Presentation</vt:lpstr>
    </vt:vector>
  </TitlesOfParts>
  <Company>CPP, Inc.,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Grimshaw</dc:creator>
  <cp:lastModifiedBy>Julio Vazquez</cp:lastModifiedBy>
  <cp:revision>357</cp:revision>
  <cp:lastPrinted>2008-01-23T02:34:52Z</cp:lastPrinted>
  <dcterms:created xsi:type="dcterms:W3CDTF">2011-02-15T17:18:49Z</dcterms:created>
  <dcterms:modified xsi:type="dcterms:W3CDTF">2014-09-30T18:52:04Z</dcterms:modified>
</cp:coreProperties>
</file>