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8506-102E-8845-BA45-A778079C52EB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5016-AC5C-7E4B-B1B2-4B9576BF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8506-102E-8845-BA45-A778079C52EB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5016-AC5C-7E4B-B1B2-4B9576BF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1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8506-102E-8845-BA45-A778079C52EB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5016-AC5C-7E4B-B1B2-4B9576BF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5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8506-102E-8845-BA45-A778079C52EB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5016-AC5C-7E4B-B1B2-4B9576BF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1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8506-102E-8845-BA45-A778079C52EB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5016-AC5C-7E4B-B1B2-4B9576BF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6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8506-102E-8845-BA45-A778079C52EB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5016-AC5C-7E4B-B1B2-4B9576BF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8506-102E-8845-BA45-A778079C52EB}" type="datetimeFigureOut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5016-AC5C-7E4B-B1B2-4B9576BF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8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8506-102E-8845-BA45-A778079C52EB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5016-AC5C-7E4B-B1B2-4B9576BF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5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8506-102E-8845-BA45-A778079C52EB}" type="datetimeFigureOut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5016-AC5C-7E4B-B1B2-4B9576BF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4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8506-102E-8845-BA45-A778079C52EB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5016-AC5C-7E4B-B1B2-4B9576BF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9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8506-102E-8845-BA45-A778079C52EB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5016-AC5C-7E4B-B1B2-4B9576BF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68506-102E-8845-BA45-A778079C52EB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55016-AC5C-7E4B-B1B2-4B9576BF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7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122" y="540472"/>
            <a:ext cx="9144000" cy="207673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48145"/>
            <a:ext cx="9144000" cy="529639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10058400" cy="66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978" y="736270"/>
            <a:ext cx="8904044" cy="5508977"/>
          </a:xfrm>
        </p:spPr>
      </p:pic>
    </p:spTree>
    <p:extLst>
      <p:ext uri="{BB962C8B-B14F-4D97-AF65-F5344CB8AC3E}">
        <p14:creationId xmlns:p14="http://schemas.microsoft.com/office/powerpoint/2010/main" val="7866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7" y="365125"/>
            <a:ext cx="10917286" cy="5379532"/>
          </a:xfrm>
        </p:spPr>
      </p:pic>
    </p:spTree>
    <p:extLst>
      <p:ext uri="{BB962C8B-B14F-4D97-AF65-F5344CB8AC3E}">
        <p14:creationId xmlns:p14="http://schemas.microsoft.com/office/powerpoint/2010/main" val="3490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5" y="1104405"/>
            <a:ext cx="11252725" cy="5542803"/>
          </a:xfrm>
        </p:spPr>
      </p:pic>
    </p:spTree>
    <p:extLst>
      <p:ext uri="{BB962C8B-B14F-4D97-AF65-F5344CB8AC3E}">
        <p14:creationId xmlns:p14="http://schemas.microsoft.com/office/powerpoint/2010/main" val="8158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6" y="510639"/>
            <a:ext cx="11228696" cy="5241542"/>
          </a:xfrm>
        </p:spPr>
      </p:pic>
    </p:spTree>
    <p:extLst>
      <p:ext uri="{BB962C8B-B14F-4D97-AF65-F5344CB8AC3E}">
        <p14:creationId xmlns:p14="http://schemas.microsoft.com/office/powerpoint/2010/main" val="7779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8" y="617517"/>
            <a:ext cx="11463432" cy="5158544"/>
          </a:xfrm>
        </p:spPr>
      </p:pic>
    </p:spTree>
    <p:extLst>
      <p:ext uri="{BB962C8B-B14F-4D97-AF65-F5344CB8AC3E}">
        <p14:creationId xmlns:p14="http://schemas.microsoft.com/office/powerpoint/2010/main" val="9371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494816" cy="5553826"/>
          </a:xfrm>
        </p:spPr>
      </p:pic>
    </p:spTree>
    <p:extLst>
      <p:ext uri="{BB962C8B-B14F-4D97-AF65-F5344CB8AC3E}">
        <p14:creationId xmlns:p14="http://schemas.microsoft.com/office/powerpoint/2010/main" val="8057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56"/>
            <a:ext cx="11695798" cy="5367374"/>
          </a:xfrm>
        </p:spPr>
      </p:pic>
    </p:spTree>
    <p:extLst>
      <p:ext uri="{BB962C8B-B14F-4D97-AF65-F5344CB8AC3E}">
        <p14:creationId xmlns:p14="http://schemas.microsoft.com/office/powerpoint/2010/main" val="11871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Quevedo, Julio V</dc:creator>
  <cp:lastModifiedBy>Quevedo, Julio V</cp:lastModifiedBy>
  <cp:revision>11</cp:revision>
  <dcterms:created xsi:type="dcterms:W3CDTF">2016-07-05T01:07:37Z</dcterms:created>
  <dcterms:modified xsi:type="dcterms:W3CDTF">2016-07-05T05:25:38Z</dcterms:modified>
</cp:coreProperties>
</file>