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JULIO QUEVEDO</a:t>
            </a:r>
            <a:br>
              <a:rPr lang="en-US" sz="7200" b="1" dirty="0" smtClean="0"/>
            </a:b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Aspiring Web Developer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489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/>
              <a:t>I taught myself</a:t>
            </a:r>
          </a:p>
          <a:p>
            <a:r>
              <a:rPr lang="en-US" sz="7200" dirty="0"/>
              <a:t> </a:t>
            </a:r>
            <a:r>
              <a:rPr lang="en-US" sz="7200" dirty="0" smtClean="0"/>
              <a:t>C++</a:t>
            </a:r>
          </a:p>
          <a:p>
            <a:r>
              <a:rPr lang="en-US" sz="7200"/>
              <a:t> </a:t>
            </a:r>
            <a:r>
              <a:rPr lang="en-US" sz="7200" smtClean="0"/>
              <a:t>Java </a:t>
            </a:r>
          </a:p>
          <a:p>
            <a:r>
              <a:rPr lang="en-US" sz="7200"/>
              <a:t> </a:t>
            </a:r>
            <a:r>
              <a:rPr lang="en-US" sz="7200" smtClean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7930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smtClean="0"/>
              <a:t> JavaScript</a:t>
            </a:r>
          </a:p>
          <a:p>
            <a:r>
              <a:rPr lang="en-US" sz="7200"/>
              <a:t> </a:t>
            </a:r>
            <a:r>
              <a:rPr lang="en-US" sz="7200" smtClean="0"/>
              <a:t>HTML</a:t>
            </a:r>
          </a:p>
          <a:p>
            <a:r>
              <a:rPr lang="en-US" sz="7200"/>
              <a:t> </a:t>
            </a:r>
            <a:r>
              <a:rPr lang="en-US" sz="7200" smtClean="0"/>
              <a:t>CSS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5051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7" y="602631"/>
            <a:ext cx="10515600" cy="489898"/>
          </a:xfrm>
        </p:spPr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br>
              <a:rPr lang="en-US" sz="100" dirty="0" smtClean="0"/>
            </a:br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/>
              <a:t>Unlike most of you</a:t>
            </a:r>
          </a:p>
          <a:p>
            <a:pPr marL="0" indent="0" algn="ctr">
              <a:buNone/>
            </a:pPr>
            <a:r>
              <a:rPr lang="en-US" sz="7200" dirty="0" smtClean="0"/>
              <a:t>(I assume)</a:t>
            </a:r>
          </a:p>
          <a:p>
            <a:pPr marL="0" indent="0" algn="ctr">
              <a:buNone/>
            </a:pPr>
            <a:r>
              <a:rPr lang="en-US" sz="7200" dirty="0" smtClean="0"/>
              <a:t>This is the first web page</a:t>
            </a:r>
          </a:p>
          <a:p>
            <a:pPr marL="0" indent="0" algn="ctr">
              <a:buNone/>
            </a:pPr>
            <a:r>
              <a:rPr lang="en-US" sz="7200" dirty="0" smtClean="0"/>
              <a:t>I’ve ever created</a:t>
            </a:r>
          </a:p>
        </p:txBody>
      </p:sp>
    </p:spTree>
    <p:extLst>
      <p:ext uri="{BB962C8B-B14F-4D97-AF65-F5344CB8AC3E}">
        <p14:creationId xmlns:p14="http://schemas.microsoft.com/office/powerpoint/2010/main" val="908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It is not a complex</a:t>
            </a:r>
          </a:p>
          <a:p>
            <a:pPr marL="0" indent="0" algn="ctr">
              <a:buNone/>
            </a:pPr>
            <a:r>
              <a:rPr lang="en-US" sz="7200" dirty="0" smtClean="0"/>
              <a:t>piece of coding</a:t>
            </a:r>
            <a:endParaRPr lang="en-US" sz="7200" dirty="0"/>
          </a:p>
          <a:p>
            <a:pPr marL="0" indent="0" algn="ctr">
              <a:buNone/>
            </a:pP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701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8662"/>
            <a:ext cx="11001499" cy="6490183"/>
          </a:xfrm>
        </p:spPr>
      </p:pic>
    </p:spTree>
    <p:extLst>
      <p:ext uri="{BB962C8B-B14F-4D97-AF65-F5344CB8AC3E}">
        <p14:creationId xmlns:p14="http://schemas.microsoft.com/office/powerpoint/2010/main" val="3107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278"/>
            <a:ext cx="10515600" cy="5155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But I am very proud of it.</a:t>
            </a:r>
          </a:p>
          <a:p>
            <a:pPr marL="0" indent="0" algn="ctr">
              <a:buNone/>
            </a:pPr>
            <a:r>
              <a:rPr lang="en-US" sz="7200" dirty="0" smtClean="0"/>
              <a:t>Specially since up to </a:t>
            </a:r>
          </a:p>
          <a:p>
            <a:pPr marL="0" indent="0" algn="ctr">
              <a:buNone/>
            </a:pPr>
            <a:r>
              <a:rPr lang="en-US" sz="7200" dirty="0" smtClean="0"/>
              <a:t>About 3 weeks ago</a:t>
            </a:r>
          </a:p>
          <a:p>
            <a:pPr marL="0" indent="0" algn="ctr">
              <a:buNone/>
            </a:pPr>
            <a:r>
              <a:rPr lang="en-US" sz="7200" dirty="0" smtClean="0"/>
              <a:t>I didn’t know what CSS was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042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5" y="243771"/>
            <a:ext cx="10759044" cy="6391652"/>
          </a:xfrm>
        </p:spPr>
      </p:pic>
    </p:spTree>
    <p:extLst>
      <p:ext uri="{BB962C8B-B14F-4D97-AF65-F5344CB8AC3E}">
        <p14:creationId xmlns:p14="http://schemas.microsoft.com/office/powerpoint/2010/main" val="6811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766"/>
            <a:ext cx="10515600" cy="5583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I want to tell you</a:t>
            </a:r>
          </a:p>
          <a:p>
            <a:pPr marL="0" indent="0" algn="ctr">
              <a:buNone/>
            </a:pPr>
            <a:r>
              <a:rPr lang="en-US" sz="7200" dirty="0" smtClean="0"/>
              <a:t>A little bit about</a:t>
            </a:r>
          </a:p>
          <a:p>
            <a:pPr marL="0" indent="0" algn="ctr">
              <a:buNone/>
            </a:pPr>
            <a:r>
              <a:rPr lang="en-US" sz="7200" dirty="0" smtClean="0"/>
              <a:t>My background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338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Many years ago</a:t>
            </a:r>
          </a:p>
          <a:p>
            <a:pPr marL="0" indent="0" algn="ctr">
              <a:buNone/>
            </a:pPr>
            <a:r>
              <a:rPr lang="en-US" sz="7200" dirty="0"/>
              <a:t>w</a:t>
            </a:r>
            <a:r>
              <a:rPr lang="en-US" sz="7200" dirty="0" smtClean="0"/>
              <a:t>hen I first went</a:t>
            </a:r>
          </a:p>
          <a:p>
            <a:pPr marL="0" indent="0" algn="ctr">
              <a:buNone/>
            </a:pPr>
            <a:r>
              <a:rPr lang="en-US" sz="7200" dirty="0"/>
              <a:t>t</a:t>
            </a:r>
            <a:r>
              <a:rPr lang="en-US" sz="7200" dirty="0" smtClean="0"/>
              <a:t>o college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48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/>
              <a:t>I learned </a:t>
            </a:r>
          </a:p>
          <a:p>
            <a:r>
              <a:rPr lang="en-US" sz="7200" dirty="0" smtClean="0"/>
              <a:t>Basic</a:t>
            </a:r>
          </a:p>
          <a:p>
            <a:r>
              <a:rPr lang="en-US" sz="7200" dirty="0" smtClean="0"/>
              <a:t>Pascal</a:t>
            </a:r>
          </a:p>
          <a:p>
            <a:r>
              <a:rPr lang="en-US" sz="7200" dirty="0"/>
              <a:t>C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10280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98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JULIO QUEVEDO </vt:lpstr>
      <vt:lpstr>. </vt:lpstr>
      <vt:lpstr>.</vt:lpstr>
      <vt:lpstr>PowerPoint Presentation</vt:lpstr>
      <vt:lpstr>.</vt:lpstr>
      <vt:lpstr>.</vt:lpstr>
      <vt:lpstr>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JULIO QUEVEDO </dc:title>
  <dc:creator>Quevedo, Julio V</dc:creator>
  <cp:lastModifiedBy>Quevedo, Julio V</cp:lastModifiedBy>
  <cp:revision>13</cp:revision>
  <dcterms:created xsi:type="dcterms:W3CDTF">2016-07-01T00:50:16Z</dcterms:created>
  <dcterms:modified xsi:type="dcterms:W3CDTF">2016-07-01T02:41:37Z</dcterms:modified>
</cp:coreProperties>
</file>